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EFF5-0AD4-4C42-850B-229E65DEA37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9C7F-D517-472E-8B3D-04E8CDCC3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3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9">
            <a:extLst>
              <a:ext uri="{FF2B5EF4-FFF2-40B4-BE49-F238E27FC236}">
                <a16:creationId xmlns:a16="http://schemas.microsoft.com/office/drawing/2014/main" xmlns="" id="{0A377BDB-B30D-43EC-A3B8-0FD7E4D3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256584" cy="48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1000"/>
            <a:ext cx="723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4775"/>
            <a:ext cx="933450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535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73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09563"/>
            <a:ext cx="871537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2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3075" cy="70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56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1488"/>
            <a:ext cx="8820472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243013"/>
            <a:ext cx="86582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35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2023-05-09T00:39:16Z</dcterms:created>
  <dcterms:modified xsi:type="dcterms:W3CDTF">2023-05-09T01:43:16Z</dcterms:modified>
</cp:coreProperties>
</file>