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9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0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C9B2-21AD-43C2-969E-D7BAEFC7F65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1ED9-A7F9-429B-B8B8-62AEB49F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r>
              <a:rPr lang="en-US" altLang="ko-KR" dirty="0" smtClean="0"/>
              <a:t>  insert, delete, update </a:t>
            </a:r>
            <a:r>
              <a:rPr lang="ko-KR" altLang="en-US" dirty="0" smtClean="0"/>
              <a:t>데이터 변경이 일어나면 </a:t>
            </a:r>
            <a:endParaRPr lang="en-US" altLang="ko-KR" dirty="0" smtClean="0"/>
          </a:p>
          <a:p>
            <a:r>
              <a:rPr lang="ko-KR" altLang="en-US" dirty="0" smtClean="0"/>
              <a:t>  자동으로 실행되는 </a:t>
            </a:r>
            <a:r>
              <a:rPr lang="ko-KR" altLang="en-US" dirty="0" err="1" smtClean="0"/>
              <a:t>프로시져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트리거를</a:t>
            </a:r>
            <a:r>
              <a:rPr lang="ko-KR" altLang="en-US" dirty="0" smtClean="0"/>
              <a:t> 이용하면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파악하는데 주로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38400"/>
            <a:ext cx="8096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0670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49289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or replace trigger </a:t>
            </a:r>
            <a:r>
              <a:rPr lang="en-US" altLang="ko-KR" dirty="0" err="1" smtClean="0"/>
              <a:t>afterInsertBook</a:t>
            </a:r>
            <a:endParaRPr lang="en-US" altLang="ko-KR" dirty="0" smtClean="0"/>
          </a:p>
          <a:p>
            <a:r>
              <a:rPr lang="en-US" altLang="ko-KR" dirty="0" smtClean="0"/>
              <a:t>After insert on book for each row</a:t>
            </a:r>
          </a:p>
          <a:p>
            <a:r>
              <a:rPr lang="en-US" altLang="ko-KR" dirty="0" smtClean="0"/>
              <a:t>Declare</a:t>
            </a:r>
          </a:p>
          <a:p>
            <a:r>
              <a:rPr lang="en-US" altLang="ko-KR" dirty="0" smtClean="0"/>
              <a:t>   average number;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insert into </a:t>
            </a:r>
            <a:r>
              <a:rPr lang="en-US" altLang="ko-KR" dirty="0" err="1" smtClean="0"/>
              <a:t>book_log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values(:</a:t>
            </a:r>
            <a:r>
              <a:rPr lang="en-US" altLang="ko-KR" dirty="0" err="1" smtClean="0"/>
              <a:t>new.bookid</a:t>
            </a:r>
            <a:r>
              <a:rPr lang="en-US" altLang="ko-KR" dirty="0" smtClean="0"/>
              <a:t>, :</a:t>
            </a:r>
            <a:r>
              <a:rPr lang="en-US" altLang="ko-KR" dirty="0" err="1" smtClean="0"/>
              <a:t>new.bookname</a:t>
            </a:r>
            <a:r>
              <a:rPr lang="en-US" altLang="ko-KR" dirty="0" smtClean="0"/>
              <a:t>, :new.publisher,:</a:t>
            </a:r>
            <a:r>
              <a:rPr lang="en-US" altLang="ko-KR" dirty="0" err="1" smtClean="0"/>
              <a:t>new.price</a:t>
            </a:r>
            <a:r>
              <a:rPr lang="en-US" altLang="ko-KR" smtClean="0"/>
              <a:t>);</a:t>
            </a:r>
            <a:endParaRPr lang="en-US" altLang="ko-KR" dirty="0" smtClean="0"/>
          </a:p>
          <a:p>
            <a:r>
              <a:rPr lang="en-US" altLang="ko-KR" dirty="0" smtClean="0"/>
              <a:t>End;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2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2023-05-09T04:59:18Z</dcterms:created>
  <dcterms:modified xsi:type="dcterms:W3CDTF">2023-05-09T05:41:02Z</dcterms:modified>
</cp:coreProperties>
</file>