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78" r:id="rId2"/>
    <p:sldId id="279" r:id="rId3"/>
    <p:sldId id="290" r:id="rId4"/>
    <p:sldId id="259" r:id="rId5"/>
    <p:sldId id="288" r:id="rId6"/>
    <p:sldId id="263" r:id="rId7"/>
    <p:sldId id="291" r:id="rId8"/>
  </p:sldIdLst>
  <p:sldSz cx="12192000" cy="6858000"/>
  <p:notesSz cx="6858000" cy="9144000"/>
  <p:embeddedFontLst>
    <p:embeddedFont>
      <p:font typeface="Calibri Light" pitchFamily="34" charset="0"/>
      <p:regular r:id="rId10"/>
      <p:italic r:id="rId11"/>
    </p:embeddedFont>
    <p:embeddedFont>
      <p:font typeface="맑은 고딕" pitchFamily="50" charset="-127"/>
      <p:regular r:id="rId12"/>
      <p:bold r:id="rId13"/>
    </p:embeddedFont>
    <p:embeddedFont>
      <p:font typeface="Calibri" pitchFamily="34" charset="0"/>
      <p:regular r:id="rId14"/>
      <p:bold r:id="rId15"/>
      <p:italic r:id="rId16"/>
      <p:boldItalic r:id="rId17"/>
    </p:embeddedFont>
  </p:embeddedFontLst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D1D109-0AF3-B047-8808-BDE21250B52D}" v="475" dt="2021-03-19T13:01:41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092" y="-9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-211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해선" userId="cd6a6928-8af1-4805-b174-9ae0dd06bbdd" providerId="ADAL" clId="{B8D1D109-0AF3-B047-8808-BDE21250B52D}"/>
    <pc:docChg chg="custSel modSld">
      <pc:chgData name="박해선" userId="cd6a6928-8af1-4805-b174-9ae0dd06bbdd" providerId="ADAL" clId="{B8D1D109-0AF3-B047-8808-BDE21250B52D}" dt="2021-03-19T13:01:41.254" v="475" actId="1076"/>
      <pc:docMkLst>
        <pc:docMk/>
      </pc:docMkLst>
      <pc:sldChg chg="modSp mod">
        <pc:chgData name="박해선" userId="cd6a6928-8af1-4805-b174-9ae0dd06bbdd" providerId="ADAL" clId="{B8D1D109-0AF3-B047-8808-BDE21250B52D}" dt="2021-03-19T12:51:32.675" v="53" actId="20577"/>
        <pc:sldMkLst>
          <pc:docMk/>
          <pc:sldMk cId="776776092" sldId="256"/>
        </pc:sldMkLst>
        <pc:spChg chg="mod">
          <ac:chgData name="박해선" userId="cd6a6928-8af1-4805-b174-9ae0dd06bbdd" providerId="ADAL" clId="{B8D1D109-0AF3-B047-8808-BDE21250B52D}" dt="2021-03-19T12:51:32.675" v="53" actId="20577"/>
          <ac:spMkLst>
            <pc:docMk/>
            <pc:sldMk cId="776776092" sldId="256"/>
            <ac:spMk id="3" creationId="{1F7ECB83-1E4C-3349-B56B-EC51C83DE411}"/>
          </ac:spMkLst>
        </pc:spChg>
      </pc:sldChg>
      <pc:sldChg chg="addSp delSp modSp mod">
        <pc:chgData name="박해선" userId="cd6a6928-8af1-4805-b174-9ae0dd06bbdd" providerId="ADAL" clId="{B8D1D109-0AF3-B047-8808-BDE21250B52D}" dt="2021-03-19T12:58:54.200" v="299" actId="20577"/>
        <pc:sldMkLst>
          <pc:docMk/>
          <pc:sldMk cId="2406228266" sldId="259"/>
        </pc:sldMkLst>
        <pc:spChg chg="mod">
          <ac:chgData name="박해선" userId="cd6a6928-8af1-4805-b174-9ae0dd06bbdd" providerId="ADAL" clId="{B8D1D109-0AF3-B047-8808-BDE21250B52D}" dt="2021-03-19T12:58:54.200" v="299" actId="20577"/>
          <ac:spMkLst>
            <pc:docMk/>
            <pc:sldMk cId="2406228266" sldId="259"/>
            <ac:spMk id="4" creationId="{D3C993B1-DDCD-1A4F-8E26-911167A6C880}"/>
          </ac:spMkLst>
        </pc:spChg>
        <pc:spChg chg="mod">
          <ac:chgData name="박해선" userId="cd6a6928-8af1-4805-b174-9ae0dd06bbdd" providerId="ADAL" clId="{B8D1D109-0AF3-B047-8808-BDE21250B52D}" dt="2021-03-19T12:58:29.993" v="291" actId="20577"/>
          <ac:spMkLst>
            <pc:docMk/>
            <pc:sldMk cId="2406228266" sldId="259"/>
            <ac:spMk id="6" creationId="{63C6D25C-DD41-C74C-87A4-A4AD7E519756}"/>
          </ac:spMkLst>
        </pc:spChg>
        <pc:picChg chg="add mod">
          <ac:chgData name="박해선" userId="cd6a6928-8af1-4805-b174-9ae0dd06bbdd" providerId="ADAL" clId="{B8D1D109-0AF3-B047-8808-BDE21250B52D}" dt="2021-03-19T12:58:44.878" v="295" actId="1076"/>
          <ac:picMkLst>
            <pc:docMk/>
            <pc:sldMk cId="2406228266" sldId="259"/>
            <ac:picMk id="2" creationId="{DC671891-9EF0-014C-A49F-64A0D7C7C542}"/>
          </ac:picMkLst>
        </pc:picChg>
        <pc:picChg chg="del">
          <ac:chgData name="박해선" userId="cd6a6928-8af1-4805-b174-9ae0dd06bbdd" providerId="ADAL" clId="{B8D1D109-0AF3-B047-8808-BDE21250B52D}" dt="2021-03-19T12:51:45.926" v="61" actId="478"/>
          <ac:picMkLst>
            <pc:docMk/>
            <pc:sldMk cId="2406228266" sldId="259"/>
            <ac:picMk id="5" creationId="{1C59D672-AC22-C94E-8C11-69EBDBB0474F}"/>
          </ac:picMkLst>
        </pc:picChg>
        <pc:picChg chg="del">
          <ac:chgData name="박해선" userId="cd6a6928-8af1-4805-b174-9ae0dd06bbdd" providerId="ADAL" clId="{B8D1D109-0AF3-B047-8808-BDE21250B52D}" dt="2021-03-19T12:51:46.714" v="62" actId="478"/>
          <ac:picMkLst>
            <pc:docMk/>
            <pc:sldMk cId="2406228266" sldId="259"/>
            <ac:picMk id="10" creationId="{4F64E7A1-CFA7-A443-8B73-7284E382BE74}"/>
          </ac:picMkLst>
        </pc:picChg>
        <pc:picChg chg="del">
          <ac:chgData name="박해선" userId="cd6a6928-8af1-4805-b174-9ae0dd06bbdd" providerId="ADAL" clId="{B8D1D109-0AF3-B047-8808-BDE21250B52D}" dt="2021-03-19T12:51:47.333" v="63" actId="478"/>
          <ac:picMkLst>
            <pc:docMk/>
            <pc:sldMk cId="2406228266" sldId="259"/>
            <ac:picMk id="13" creationId="{968C898C-B352-1142-A508-23C639117E52}"/>
          </ac:picMkLst>
        </pc:picChg>
        <pc:picChg chg="del">
          <ac:chgData name="박해선" userId="cd6a6928-8af1-4805-b174-9ae0dd06bbdd" providerId="ADAL" clId="{B8D1D109-0AF3-B047-8808-BDE21250B52D}" dt="2021-03-19T12:51:48.074" v="64" actId="478"/>
          <ac:picMkLst>
            <pc:docMk/>
            <pc:sldMk cId="2406228266" sldId="259"/>
            <ac:picMk id="3074" creationId="{DFEBEFC5-04D4-F345-88E0-703ABF43F8F7}"/>
          </ac:picMkLst>
        </pc:picChg>
      </pc:sldChg>
      <pc:sldChg chg="addSp delSp modSp mod">
        <pc:chgData name="박해선" userId="cd6a6928-8af1-4805-b174-9ae0dd06bbdd" providerId="ADAL" clId="{B8D1D109-0AF3-B047-8808-BDE21250B52D}" dt="2021-03-19T13:00:33.249" v="415" actId="1076"/>
        <pc:sldMkLst>
          <pc:docMk/>
          <pc:sldMk cId="1312468140" sldId="263"/>
        </pc:sldMkLst>
        <pc:spChg chg="mod">
          <ac:chgData name="박해선" userId="cd6a6928-8af1-4805-b174-9ae0dd06bbdd" providerId="ADAL" clId="{B8D1D109-0AF3-B047-8808-BDE21250B52D}" dt="2021-03-19T13:00:16.425" v="405" actId="20577"/>
          <ac:spMkLst>
            <pc:docMk/>
            <pc:sldMk cId="1312468140" sldId="263"/>
            <ac:spMk id="2" creationId="{5014C6DD-C7B3-4345-946A-F7D727BA80FA}"/>
          </ac:spMkLst>
        </pc:spChg>
        <pc:spChg chg="mod">
          <ac:chgData name="박해선" userId="cd6a6928-8af1-4805-b174-9ae0dd06bbdd" providerId="ADAL" clId="{B8D1D109-0AF3-B047-8808-BDE21250B52D}" dt="2021-03-19T13:00:21.635" v="413" actId="20577"/>
          <ac:spMkLst>
            <pc:docMk/>
            <pc:sldMk cId="1312468140" sldId="263"/>
            <ac:spMk id="5" creationId="{E10A5913-3104-8E43-AB47-84A871BCD773}"/>
          </ac:spMkLst>
        </pc:spChg>
        <pc:picChg chg="del">
          <ac:chgData name="박해선" userId="cd6a6928-8af1-4805-b174-9ae0dd06bbdd" providerId="ADAL" clId="{B8D1D109-0AF3-B047-8808-BDE21250B52D}" dt="2021-03-19T12:51:55.906" v="69" actId="478"/>
          <ac:picMkLst>
            <pc:docMk/>
            <pc:sldMk cId="1312468140" sldId="263"/>
            <ac:picMk id="3" creationId="{AA99269A-C688-3A45-BA1D-ED2EB78B0BE6}"/>
          </ac:picMkLst>
        </pc:picChg>
        <pc:picChg chg="add mod">
          <ac:chgData name="박해선" userId="cd6a6928-8af1-4805-b174-9ae0dd06bbdd" providerId="ADAL" clId="{B8D1D109-0AF3-B047-8808-BDE21250B52D}" dt="2021-03-19T13:00:33.249" v="415" actId="1076"/>
          <ac:picMkLst>
            <pc:docMk/>
            <pc:sldMk cId="1312468140" sldId="263"/>
            <ac:picMk id="4" creationId="{13367A90-E648-9D4A-ADEF-7C7146804A45}"/>
          </ac:picMkLst>
        </pc:picChg>
        <pc:picChg chg="del">
          <ac:chgData name="박해선" userId="cd6a6928-8af1-4805-b174-9ae0dd06bbdd" providerId="ADAL" clId="{B8D1D109-0AF3-B047-8808-BDE21250B52D}" dt="2021-03-19T12:51:53.024" v="67" actId="478"/>
          <ac:picMkLst>
            <pc:docMk/>
            <pc:sldMk cId="1312468140" sldId="263"/>
            <ac:picMk id="9" creationId="{05679E68-9D2F-3747-A9D4-F26832CDC76E}"/>
          </ac:picMkLst>
        </pc:picChg>
        <pc:picChg chg="del">
          <ac:chgData name="박해선" userId="cd6a6928-8af1-4805-b174-9ae0dd06bbdd" providerId="ADAL" clId="{B8D1D109-0AF3-B047-8808-BDE21250B52D}" dt="2021-03-19T12:51:53.868" v="68" actId="478"/>
          <ac:picMkLst>
            <pc:docMk/>
            <pc:sldMk cId="1312468140" sldId="263"/>
            <ac:picMk id="10" creationId="{5BF1DAE2-DEBA-C74C-A762-31C60CF7802E}"/>
          </ac:picMkLst>
        </pc:picChg>
        <pc:picChg chg="del">
          <ac:chgData name="박해선" userId="cd6a6928-8af1-4805-b174-9ae0dd06bbdd" providerId="ADAL" clId="{B8D1D109-0AF3-B047-8808-BDE21250B52D}" dt="2021-03-19T12:51:57.142" v="70" actId="478"/>
          <ac:picMkLst>
            <pc:docMk/>
            <pc:sldMk cId="1312468140" sldId="263"/>
            <ac:picMk id="11" creationId="{9EF33646-20C9-9344-ACC3-31FE81684680}"/>
          </ac:picMkLst>
        </pc:picChg>
        <pc:picChg chg="del">
          <ac:chgData name="박해선" userId="cd6a6928-8af1-4805-b174-9ae0dd06bbdd" providerId="ADAL" clId="{B8D1D109-0AF3-B047-8808-BDE21250B52D}" dt="2021-03-19T12:51:52.148" v="66" actId="478"/>
          <ac:picMkLst>
            <pc:docMk/>
            <pc:sldMk cId="1312468140" sldId="263"/>
            <ac:picMk id="4098" creationId="{01F3A7AA-5CEF-0B49-8BA7-EF0CFA56DD81}"/>
          </ac:picMkLst>
        </pc:picChg>
      </pc:sldChg>
      <pc:sldChg chg="addSp delSp modSp mod">
        <pc:chgData name="박해선" userId="cd6a6928-8af1-4805-b174-9ae0dd06bbdd" providerId="ADAL" clId="{B8D1D109-0AF3-B047-8808-BDE21250B52D}" dt="2021-03-19T12:55:45.284" v="155" actId="1076"/>
        <pc:sldMkLst>
          <pc:docMk/>
          <pc:sldMk cId="115310551" sldId="278"/>
        </pc:sldMkLst>
        <pc:spChg chg="mod">
          <ac:chgData name="박해선" userId="cd6a6928-8af1-4805-b174-9ae0dd06bbdd" providerId="ADAL" clId="{B8D1D109-0AF3-B047-8808-BDE21250B52D}" dt="2021-03-19T12:53:28.610" v="97" actId="20577"/>
          <ac:spMkLst>
            <pc:docMk/>
            <pc:sldMk cId="115310551" sldId="278"/>
            <ac:spMk id="6" creationId="{2BC1DC6C-7B73-EF4F-BBB2-34E71069643C}"/>
          </ac:spMkLst>
        </pc:spChg>
        <pc:spChg chg="mod">
          <ac:chgData name="박해선" userId="cd6a6928-8af1-4805-b174-9ae0dd06bbdd" providerId="ADAL" clId="{B8D1D109-0AF3-B047-8808-BDE21250B52D}" dt="2021-03-19T12:55:35.560" v="153" actId="20577"/>
          <ac:spMkLst>
            <pc:docMk/>
            <pc:sldMk cId="115310551" sldId="278"/>
            <ac:spMk id="12" creationId="{7609B8D8-3A28-1F43-97BC-A34E3802E1BF}"/>
          </ac:spMkLst>
        </pc:spChg>
        <pc:picChg chg="add mod">
          <ac:chgData name="박해선" userId="cd6a6928-8af1-4805-b174-9ae0dd06bbdd" providerId="ADAL" clId="{B8D1D109-0AF3-B047-8808-BDE21250B52D}" dt="2021-03-19T12:55:45.284" v="155" actId="1076"/>
          <ac:picMkLst>
            <pc:docMk/>
            <pc:sldMk cId="115310551" sldId="278"/>
            <ac:picMk id="2" creationId="{47697B7A-5E0C-D448-8FA1-16528C64ED40}"/>
          </ac:picMkLst>
        </pc:picChg>
        <pc:picChg chg="add mod">
          <ac:chgData name="박해선" userId="cd6a6928-8af1-4805-b174-9ae0dd06bbdd" providerId="ADAL" clId="{B8D1D109-0AF3-B047-8808-BDE21250B52D}" dt="2021-03-19T12:55:43.418" v="154" actId="1076"/>
          <ac:picMkLst>
            <pc:docMk/>
            <pc:sldMk cId="115310551" sldId="278"/>
            <ac:picMk id="3" creationId="{A18A0CC1-F5B3-9D44-8763-85CA5211ED3F}"/>
          </ac:picMkLst>
        </pc:picChg>
        <pc:picChg chg="del">
          <ac:chgData name="박해선" userId="cd6a6928-8af1-4805-b174-9ae0dd06bbdd" providerId="ADAL" clId="{B8D1D109-0AF3-B047-8808-BDE21250B52D}" dt="2021-03-19T12:51:38.031" v="54" actId="478"/>
          <ac:picMkLst>
            <pc:docMk/>
            <pc:sldMk cId="115310551" sldId="278"/>
            <ac:picMk id="4" creationId="{07D4B07A-0D4B-904C-86DE-5611D1DE08CB}"/>
          </ac:picMkLst>
        </pc:picChg>
        <pc:picChg chg="add del mod">
          <ac:chgData name="박해선" userId="cd6a6928-8af1-4805-b174-9ae0dd06bbdd" providerId="ADAL" clId="{B8D1D109-0AF3-B047-8808-BDE21250B52D}" dt="2021-03-19T12:54:50.212" v="137" actId="21"/>
          <ac:picMkLst>
            <pc:docMk/>
            <pc:sldMk cId="115310551" sldId="278"/>
            <ac:picMk id="5" creationId="{A8ADF548-53BE-4247-9EFE-14AD73A0B5CC}"/>
          </ac:picMkLst>
        </pc:picChg>
      </pc:sldChg>
      <pc:sldChg chg="addSp delSp modSp mod">
        <pc:chgData name="박해선" userId="cd6a6928-8af1-4805-b174-9ae0dd06bbdd" providerId="ADAL" clId="{B8D1D109-0AF3-B047-8808-BDE21250B52D}" dt="2021-03-19T12:57:17.947" v="192" actId="20577"/>
        <pc:sldMkLst>
          <pc:docMk/>
          <pc:sldMk cId="2822711904" sldId="279"/>
        </pc:sldMkLst>
        <pc:spChg chg="mod">
          <ac:chgData name="박해선" userId="cd6a6928-8af1-4805-b174-9ae0dd06bbdd" providerId="ADAL" clId="{B8D1D109-0AF3-B047-8808-BDE21250B52D}" dt="2021-03-19T12:55:58.026" v="177" actId="20577"/>
          <ac:spMkLst>
            <pc:docMk/>
            <pc:sldMk cId="2822711904" sldId="279"/>
            <ac:spMk id="6" creationId="{2BC1DC6C-7B73-EF4F-BBB2-34E71069643C}"/>
          </ac:spMkLst>
        </pc:spChg>
        <pc:spChg chg="mod">
          <ac:chgData name="박해선" userId="cd6a6928-8af1-4805-b174-9ae0dd06bbdd" providerId="ADAL" clId="{B8D1D109-0AF3-B047-8808-BDE21250B52D}" dt="2021-03-19T12:57:17.947" v="192" actId="20577"/>
          <ac:spMkLst>
            <pc:docMk/>
            <pc:sldMk cId="2822711904" sldId="279"/>
            <ac:spMk id="7" creationId="{E204C29B-8044-A94E-9F0A-5A6288640794}"/>
          </ac:spMkLst>
        </pc:spChg>
        <pc:picChg chg="add mod">
          <ac:chgData name="박해선" userId="cd6a6928-8af1-4805-b174-9ae0dd06bbdd" providerId="ADAL" clId="{B8D1D109-0AF3-B047-8808-BDE21250B52D}" dt="2021-03-19T12:56:12.858" v="180" actId="1076"/>
          <ac:picMkLst>
            <pc:docMk/>
            <pc:sldMk cId="2822711904" sldId="279"/>
            <ac:picMk id="2" creationId="{169F3846-6641-5347-9BD4-4132D1D8D727}"/>
          </ac:picMkLst>
        </pc:picChg>
        <pc:picChg chg="add mod">
          <ac:chgData name="박해선" userId="cd6a6928-8af1-4805-b174-9ae0dd06bbdd" providerId="ADAL" clId="{B8D1D109-0AF3-B047-8808-BDE21250B52D}" dt="2021-03-19T12:56:43.492" v="185" actId="1076"/>
          <ac:picMkLst>
            <pc:docMk/>
            <pc:sldMk cId="2822711904" sldId="279"/>
            <ac:picMk id="3" creationId="{ADA3835C-2E91-8B42-B428-7485954898E4}"/>
          </ac:picMkLst>
        </pc:picChg>
        <pc:picChg chg="add mod">
          <ac:chgData name="박해선" userId="cd6a6928-8af1-4805-b174-9ae0dd06bbdd" providerId="ADAL" clId="{B8D1D109-0AF3-B047-8808-BDE21250B52D}" dt="2021-03-19T12:57:09.052" v="188" actId="1076"/>
          <ac:picMkLst>
            <pc:docMk/>
            <pc:sldMk cId="2822711904" sldId="279"/>
            <ac:picMk id="4" creationId="{3953A92F-8556-A94E-80CA-09BD9A9F04FB}"/>
          </ac:picMkLst>
        </pc:picChg>
        <pc:picChg chg="del">
          <ac:chgData name="박해선" userId="cd6a6928-8af1-4805-b174-9ae0dd06bbdd" providerId="ADAL" clId="{B8D1D109-0AF3-B047-8808-BDE21250B52D}" dt="2021-03-19T12:51:39.727" v="55" actId="478"/>
          <ac:picMkLst>
            <pc:docMk/>
            <pc:sldMk cId="2822711904" sldId="279"/>
            <ac:picMk id="5" creationId="{BDB894F6-3C60-1E47-BC95-948AE601404D}"/>
          </ac:picMkLst>
        </pc:picChg>
        <pc:picChg chg="add del mod">
          <ac:chgData name="박해선" userId="cd6a6928-8af1-4805-b174-9ae0dd06bbdd" providerId="ADAL" clId="{B8D1D109-0AF3-B047-8808-BDE21250B52D}" dt="2021-03-19T12:56:09.714" v="178" actId="478"/>
          <ac:picMkLst>
            <pc:docMk/>
            <pc:sldMk cId="2822711904" sldId="279"/>
            <ac:picMk id="8" creationId="{18C8CB38-5216-2A45-B3EB-2809DED4F54E}"/>
          </ac:picMkLst>
        </pc:picChg>
        <pc:picChg chg="del">
          <ac:chgData name="박해선" userId="cd6a6928-8af1-4805-b174-9ae0dd06bbdd" providerId="ADAL" clId="{B8D1D109-0AF3-B047-8808-BDE21250B52D}" dt="2021-03-19T12:51:40.402" v="56" actId="478"/>
          <ac:picMkLst>
            <pc:docMk/>
            <pc:sldMk cId="2822711904" sldId="279"/>
            <ac:picMk id="1026" creationId="{BA0068E8-E8D3-5F44-A43E-4133DB05FC27}"/>
          </ac:picMkLst>
        </pc:picChg>
        <pc:picChg chg="del">
          <ac:chgData name="박해선" userId="cd6a6928-8af1-4805-b174-9ae0dd06bbdd" providerId="ADAL" clId="{B8D1D109-0AF3-B047-8808-BDE21250B52D}" dt="2021-03-19T12:51:41.099" v="57" actId="478"/>
          <ac:picMkLst>
            <pc:docMk/>
            <pc:sldMk cId="2822711904" sldId="279"/>
            <ac:picMk id="1028" creationId="{4D0452AF-C2F6-6549-AD7E-49A2C678A120}"/>
          </ac:picMkLst>
        </pc:picChg>
      </pc:sldChg>
      <pc:sldChg chg="addSp delSp modSp mod">
        <pc:chgData name="박해선" userId="cd6a6928-8af1-4805-b174-9ae0dd06bbdd" providerId="ADAL" clId="{B8D1D109-0AF3-B047-8808-BDE21250B52D}" dt="2021-03-19T13:00:06.436" v="366" actId="20577"/>
        <pc:sldMkLst>
          <pc:docMk/>
          <pc:sldMk cId="1392985629" sldId="288"/>
        </pc:sldMkLst>
        <pc:spChg chg="mod">
          <ac:chgData name="박해선" userId="cd6a6928-8af1-4805-b174-9ae0dd06bbdd" providerId="ADAL" clId="{B8D1D109-0AF3-B047-8808-BDE21250B52D}" dt="2021-03-19T12:59:27.705" v="356" actId="20577"/>
          <ac:spMkLst>
            <pc:docMk/>
            <pc:sldMk cId="1392985629" sldId="288"/>
            <ac:spMk id="2" creationId="{5014C6DD-C7B3-4345-946A-F7D727BA80FA}"/>
          </ac:spMkLst>
        </pc:spChg>
        <pc:spChg chg="add del mod">
          <ac:chgData name="박해선" userId="cd6a6928-8af1-4805-b174-9ae0dd06bbdd" providerId="ADAL" clId="{B8D1D109-0AF3-B047-8808-BDE21250B52D}" dt="2021-03-19T13:00:01.409" v="362"/>
          <ac:spMkLst>
            <pc:docMk/>
            <pc:sldMk cId="1392985629" sldId="288"/>
            <ac:spMk id="3" creationId="{00305DE4-ED44-FC45-AD83-B414C1A0B577}"/>
          </ac:spMkLst>
        </pc:spChg>
        <pc:spChg chg="mod">
          <ac:chgData name="박해선" userId="cd6a6928-8af1-4805-b174-9ae0dd06bbdd" providerId="ADAL" clId="{B8D1D109-0AF3-B047-8808-BDE21250B52D}" dt="2021-03-19T13:00:06.436" v="366" actId="20577"/>
          <ac:spMkLst>
            <pc:docMk/>
            <pc:sldMk cId="1392985629" sldId="288"/>
            <ac:spMk id="5" creationId="{E10A5913-3104-8E43-AB47-84A871BCD773}"/>
          </ac:spMkLst>
        </pc:spChg>
        <pc:picChg chg="add mod">
          <ac:chgData name="박해선" userId="cd6a6928-8af1-4805-b174-9ae0dd06bbdd" providerId="ADAL" clId="{B8D1D109-0AF3-B047-8808-BDE21250B52D}" dt="2021-03-19T12:59:59.341" v="360" actId="1076"/>
          <ac:picMkLst>
            <pc:docMk/>
            <pc:sldMk cId="1392985629" sldId="288"/>
            <ac:picMk id="4" creationId="{150C5376-66B8-3040-AB9E-FB2258C063BE}"/>
          </ac:picMkLst>
        </pc:picChg>
        <pc:picChg chg="del">
          <ac:chgData name="박해선" userId="cd6a6928-8af1-4805-b174-9ae0dd06bbdd" providerId="ADAL" clId="{B8D1D109-0AF3-B047-8808-BDE21250B52D}" dt="2021-03-19T12:51:50.212" v="65" actId="478"/>
          <ac:picMkLst>
            <pc:docMk/>
            <pc:sldMk cId="1392985629" sldId="288"/>
            <ac:picMk id="6" creationId="{926F1A6E-E025-9242-8707-BD6904DE8401}"/>
          </ac:picMkLst>
        </pc:picChg>
      </pc:sldChg>
      <pc:sldChg chg="addSp delSp modSp mod">
        <pc:chgData name="박해선" userId="cd6a6928-8af1-4805-b174-9ae0dd06bbdd" providerId="ADAL" clId="{B8D1D109-0AF3-B047-8808-BDE21250B52D}" dt="2021-03-19T12:58:15.964" v="241" actId="20577"/>
        <pc:sldMkLst>
          <pc:docMk/>
          <pc:sldMk cId="606487009" sldId="290"/>
        </pc:sldMkLst>
        <pc:spChg chg="mod">
          <ac:chgData name="박해선" userId="cd6a6928-8af1-4805-b174-9ae0dd06bbdd" providerId="ADAL" clId="{B8D1D109-0AF3-B047-8808-BDE21250B52D}" dt="2021-03-19T12:58:15.964" v="241" actId="20577"/>
          <ac:spMkLst>
            <pc:docMk/>
            <pc:sldMk cId="606487009" sldId="290"/>
            <ac:spMk id="6" creationId="{2BC1DC6C-7B73-EF4F-BBB2-34E71069643C}"/>
          </ac:spMkLst>
        </pc:spChg>
        <pc:spChg chg="mod">
          <ac:chgData name="박해선" userId="cd6a6928-8af1-4805-b174-9ae0dd06bbdd" providerId="ADAL" clId="{B8D1D109-0AF3-B047-8808-BDE21250B52D}" dt="2021-03-19T12:57:45.408" v="199" actId="20577"/>
          <ac:spMkLst>
            <pc:docMk/>
            <pc:sldMk cId="606487009" sldId="290"/>
            <ac:spMk id="7" creationId="{E204C29B-8044-A94E-9F0A-5A6288640794}"/>
          </ac:spMkLst>
        </pc:spChg>
        <pc:picChg chg="del">
          <ac:chgData name="박해선" userId="cd6a6928-8af1-4805-b174-9ae0dd06bbdd" providerId="ADAL" clId="{B8D1D109-0AF3-B047-8808-BDE21250B52D}" dt="2021-03-19T12:51:43.789" v="59" actId="478"/>
          <ac:picMkLst>
            <pc:docMk/>
            <pc:sldMk cId="606487009" sldId="290"/>
            <ac:picMk id="2" creationId="{9EDB250C-D61E-9F41-94B7-8A6A5A5E873A}"/>
          </ac:picMkLst>
        </pc:picChg>
        <pc:picChg chg="add mod">
          <ac:chgData name="박해선" userId="cd6a6928-8af1-4805-b174-9ae0dd06bbdd" providerId="ADAL" clId="{B8D1D109-0AF3-B047-8808-BDE21250B52D}" dt="2021-03-19T12:57:40.472" v="194" actId="1076"/>
          <ac:picMkLst>
            <pc:docMk/>
            <pc:sldMk cId="606487009" sldId="290"/>
            <ac:picMk id="3" creationId="{65854F99-3EEF-E141-BABB-444C95101D4C}"/>
          </ac:picMkLst>
        </pc:picChg>
        <pc:picChg chg="del">
          <ac:chgData name="박해선" userId="cd6a6928-8af1-4805-b174-9ae0dd06bbdd" providerId="ADAL" clId="{B8D1D109-0AF3-B047-8808-BDE21250B52D}" dt="2021-03-19T12:51:42.855" v="58" actId="478"/>
          <ac:picMkLst>
            <pc:docMk/>
            <pc:sldMk cId="606487009" sldId="290"/>
            <ac:picMk id="2050" creationId="{36D9C0FB-4F65-0D4F-A6EE-BBE5D2AB58F0}"/>
          </ac:picMkLst>
        </pc:picChg>
        <pc:picChg chg="del">
          <ac:chgData name="박해선" userId="cd6a6928-8af1-4805-b174-9ae0dd06bbdd" providerId="ADAL" clId="{B8D1D109-0AF3-B047-8808-BDE21250B52D}" dt="2021-03-19T12:51:44.486" v="60" actId="478"/>
          <ac:picMkLst>
            <pc:docMk/>
            <pc:sldMk cId="606487009" sldId="290"/>
            <ac:picMk id="2052" creationId="{727125E8-2948-1F40-9F79-493BA914CE86}"/>
          </ac:picMkLst>
        </pc:picChg>
      </pc:sldChg>
      <pc:sldChg chg="addSp delSp modSp mod">
        <pc:chgData name="박해선" userId="cd6a6928-8af1-4805-b174-9ae0dd06bbdd" providerId="ADAL" clId="{B8D1D109-0AF3-B047-8808-BDE21250B52D}" dt="2021-03-19T13:01:41.254" v="475" actId="1076"/>
        <pc:sldMkLst>
          <pc:docMk/>
          <pc:sldMk cId="1254216704" sldId="291"/>
        </pc:sldMkLst>
        <pc:spChg chg="mod">
          <ac:chgData name="박해선" userId="cd6a6928-8af1-4805-b174-9ae0dd06bbdd" providerId="ADAL" clId="{B8D1D109-0AF3-B047-8808-BDE21250B52D}" dt="2021-03-19T13:00:57.970" v="468" actId="20577"/>
          <ac:spMkLst>
            <pc:docMk/>
            <pc:sldMk cId="1254216704" sldId="291"/>
            <ac:spMk id="2" creationId="{5014C6DD-C7B3-4345-946A-F7D727BA80FA}"/>
          </ac:spMkLst>
        </pc:spChg>
        <pc:spChg chg="mod">
          <ac:chgData name="박해선" userId="cd6a6928-8af1-4805-b174-9ae0dd06bbdd" providerId="ADAL" clId="{B8D1D109-0AF3-B047-8808-BDE21250B52D}" dt="2021-03-19T13:01:24.657" v="472" actId="20577"/>
          <ac:spMkLst>
            <pc:docMk/>
            <pc:sldMk cId="1254216704" sldId="291"/>
            <ac:spMk id="5" creationId="{E10A5913-3104-8E43-AB47-84A871BCD773}"/>
          </ac:spMkLst>
        </pc:spChg>
        <pc:picChg chg="add mod">
          <ac:chgData name="박해선" userId="cd6a6928-8af1-4805-b174-9ae0dd06bbdd" providerId="ADAL" clId="{B8D1D109-0AF3-B047-8808-BDE21250B52D}" dt="2021-03-19T13:01:41.254" v="475" actId="1076"/>
          <ac:picMkLst>
            <pc:docMk/>
            <pc:sldMk cId="1254216704" sldId="291"/>
            <ac:picMk id="3" creationId="{51F13CC9-253C-B242-BC94-C580EC6D84F0}"/>
          </ac:picMkLst>
        </pc:picChg>
        <pc:picChg chg="del">
          <ac:chgData name="박해선" userId="cd6a6928-8af1-4805-b174-9ae0dd06bbdd" providerId="ADAL" clId="{B8D1D109-0AF3-B047-8808-BDE21250B52D}" dt="2021-03-19T12:51:59.989" v="72" actId="478"/>
          <ac:picMkLst>
            <pc:docMk/>
            <pc:sldMk cId="1254216704" sldId="291"/>
            <ac:picMk id="4" creationId="{F1633669-898B-B842-A373-33DBD878AF53}"/>
          </ac:picMkLst>
        </pc:picChg>
        <pc:picChg chg="del">
          <ac:chgData name="박해선" userId="cd6a6928-8af1-4805-b174-9ae0dd06bbdd" providerId="ADAL" clId="{B8D1D109-0AF3-B047-8808-BDE21250B52D}" dt="2021-03-19T12:51:59.020" v="71" actId="478"/>
          <ac:picMkLst>
            <pc:docMk/>
            <pc:sldMk cId="1254216704" sldId="291"/>
            <ac:picMk id="5122" creationId="{24B7EA2B-9D53-8742-95AA-706440B4D54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0ABC5-6FA6-3149-AD97-FEA1B6B32986}" type="datetimeFigureOut">
              <a:t>3/19/2021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58445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72A08AC7-EF7F-B347-BD4A-6697BFA7E890}" type="slidenum">
              <a:t>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577256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72A08AC7-EF7F-B347-BD4A-6697BFA7E890}" type="slidenum">
              <a:t>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256658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72A08AC7-EF7F-B347-BD4A-6697BFA7E890}" type="slidenum">
              <a:t>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8354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72A08AC7-EF7F-B347-BD4A-6697BFA7E890}" type="slidenum"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91939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72A08AC7-EF7F-B347-BD4A-6697BFA7E890}" type="slidenum">
              <a:rPr lang="en-US" altLang="x-none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45860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72A08AC7-EF7F-B347-BD4A-6697BFA7E890}" type="slidenum">
              <a:rPr lang="en-US" altLang="x-none"/>
              <a:t>6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043734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72A08AC7-EF7F-B347-BD4A-6697BFA7E890}" type="slidenum">
              <a:rPr lang="en-US" altLang="x-none"/>
              <a:t>7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291628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3F0DC8-47A6-4E4E-B88B-B911C6EEA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ED22DDD-72F3-4843-AE2C-71FB4D995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574BE7-EDC0-E64F-90FC-6ABFAD09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3/19/2021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0AF56A2-C2E9-7245-B2A7-428029A5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A4F560A-39C6-DD4B-A346-EB63D907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96132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11F998F-56ED-1A4B-81DB-802E79A7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E6C36A2-8528-FD43-B968-39A36E8F7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332F66E-7CB5-BC4E-9748-36D8DC49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3/19/2021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2244F8-3551-7E42-9407-C3155AE1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C66E262-72F5-2647-93B3-A0FBA6D3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14414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9E66169E-C7F6-B34A-8A96-36CE98A5A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82FC061-AA7C-6A44-8541-35FAAB9E8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36E122F-1AB0-6349-98F8-5524FA94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3/19/2021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C865DB2-3663-6143-A1D8-AF53052D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050FAF6-BD46-CA40-89F9-E42BE540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844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8EF6B3-FC2E-A648-AE56-84FF7FAF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AEA7A25-FD1A-B14A-A9AA-83F47FFEE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1F5F394-0D64-1442-BA87-41B1C898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3/19/2021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C669F8-9E55-CF48-B24F-457BC9C4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FF6FE9D-246E-D64B-8A30-252ECA43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2326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32329D-E691-294B-B0AA-0D412493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49517F2-0D6D-FC48-9737-AAC30905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E29C214-16B0-4048-8C03-0BE87794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3/19/2021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38FAB39-C6D5-034D-BEA2-1F52F051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7BFE798-903A-C040-B0D0-8AF5AD60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03733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8921BB6-200C-F44A-ADDA-5D501322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3D20DCD-AE92-704B-B891-B1E3B364C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0005761-C661-4F47-AE91-2B6D08A29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452D16A-A055-124D-A33C-722020CA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3/19/2021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C37E92D-0266-0740-924D-304A01DB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482AC4A-C6A7-5D4B-87A0-7ACBB926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65818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4DB118-CCD0-5A45-8679-9BFB7F76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6C29536-E601-AA4F-B1EE-9D3EF476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5FED21B-6F2A-5B4D-A7A8-908A42627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899155F-C7F0-AB48-854B-557DACD12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C681848-ED92-0F4A-AE99-7B8704043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BE25EB8-6ED2-AE4F-80ED-AAC4DEE1D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3/19/2021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ECB7390-1795-0E42-A824-6DD5FD14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038E615-3BD0-034C-A538-9381CAAF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94402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FDCCC79-23F2-0E43-BB4A-7076EAB9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466A865-27D5-BC47-BC59-4D28D51E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3/19/2021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E1D6D24-8763-804D-85A9-46A7B34D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1C57D1F-7567-324B-AFC0-BB934529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74886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E38F0E49-9056-B94F-B0C9-95D0B67D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3/19/2021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ABA6B29C-D949-0C40-AD6E-923245B7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44BE365-6827-924D-A298-057E2810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56469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CA0138D-AC71-8045-A684-612F3D3C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3AD85B3-2C5C-8541-AA11-C44CB3F79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67CD7CF-1733-5C4E-8CE3-ED59DF2DB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529FFA3-CD2A-EC46-ACE0-CB923C7D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3/19/2021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EE20E2-0C15-3B47-9701-C5298E75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F78F339-B320-6348-B239-4CBBD9A2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6538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2F115B-8129-1247-A20C-8393C924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B1B6DB4-D688-3F47-A9DB-4DE182486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11C95B5-88EC-4E4E-B29A-0149CB509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BCF137B-785E-E541-B180-10181BBA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3/19/2021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35EA4B2-0C0F-4948-9D88-68027771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934D63A-3076-2C44-A731-CFBD7C2E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12043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C517DCE-8AD8-ED47-8909-D585AE31D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1E1522B-90DF-4A49-8797-D673EEC91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43CE373-FEAD-F141-B6C2-F7619C13C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77309-333E-CC49-AC24-6F88570C8CFB}" type="datetimeFigureOut">
              <a:t>3/19/2021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2D611BC-D16A-2241-ACDB-826C845D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35641BA-E64F-784B-A0E1-ED772F951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3736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xmlns="" id="{2BC1DC6C-7B73-EF4F-BBB2-34E71069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>
                <a:latin typeface="+mj-ea"/>
              </a:rPr>
              <a:t>순차 데이터</a:t>
            </a:r>
            <a:endParaRPr kumimoji="1" lang="x-none" altLang="en-US">
              <a:latin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18A0CC1-F5B3-9D44-8763-85CA5211E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1" y="2964527"/>
            <a:ext cx="5914504" cy="147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xmlns="" id="{2BC1DC6C-7B73-EF4F-BBB2-34E71069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>
                <a:latin typeface="+mj-ea"/>
              </a:rPr>
              <a:t>순환 신경망</a:t>
            </a:r>
            <a:endParaRPr kumimoji="1" lang="x-none" altLang="en-US">
              <a:latin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69F3846-6641-5347-9BD4-4132D1D8D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02" y="1991360"/>
            <a:ext cx="2921000" cy="36068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DA3835C-2E91-8B42-B428-748595489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022" y="2138563"/>
            <a:ext cx="5881207" cy="36068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53A92F-8556-A94E-80CA-09BD9A9F0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3914" y="3661726"/>
            <a:ext cx="2508361" cy="26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1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xmlns="" id="{2BC1DC6C-7B73-EF4F-BBB2-34E71069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>
                <a:latin typeface="+mj-ea"/>
              </a:rPr>
              <a:t>타임스텝으로 펼친 신경망</a:t>
            </a:r>
            <a:endParaRPr kumimoji="1" lang="x-none" altLang="en-US">
              <a:latin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5854F99-3EEF-E141-BABB-444C95101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846" y="1801004"/>
            <a:ext cx="90043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8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xmlns="" id="{63C6D25C-DD41-C74C-87A4-A4AD7E5197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ko-KR" altLang="en-US">
                <a:latin typeface="+mj-ea"/>
              </a:rPr>
              <a:t>순환 신경망의 가중치</a:t>
            </a:r>
            <a:endParaRPr kumimoji="1" lang="x-none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C671891-9EF0-014C-A49F-64A0D7C7C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967" y="1934474"/>
            <a:ext cx="6458066" cy="393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2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>
                <a:latin typeface="+mj-ea"/>
              </a:rPr>
              <a:t>순환 신경망의 입력</a:t>
            </a:r>
            <a:endParaRPr kumimoji="1" lang="x-none" altLang="en-US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50C5376-66B8-3040-AB9E-FB2258C06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018" y="1862168"/>
            <a:ext cx="6289964" cy="425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8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>
                <a:latin typeface="+mj-ea"/>
              </a:rPr>
              <a:t>다층 순환 신경망</a:t>
            </a:r>
            <a:endParaRPr kumimoji="1" lang="x-none" altLang="en-US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3367A90-E648-9D4A-ADEF-7C7146804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022" y="1559704"/>
            <a:ext cx="60452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6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>
                <a:latin typeface="+mj-ea"/>
              </a:rPr>
              <a:t>순환 신경망을 사용한 예측</a:t>
            </a:r>
            <a:endParaRPr kumimoji="1" lang="x-none" altLang="en-US">
              <a:latin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1F13CC9-253C-B242-BC94-C580EC6D8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313" y="1974164"/>
            <a:ext cx="7603374" cy="385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1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Office PowerPoint</Application>
  <PresentationFormat>사용자 지정</PresentationFormat>
  <Paragraphs>14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굴림</vt:lpstr>
      <vt:lpstr>Arial</vt:lpstr>
      <vt:lpstr>Calibri Light</vt:lpstr>
      <vt:lpstr>맑은 고딕</vt:lpstr>
      <vt:lpstr>Calibri</vt:lpstr>
      <vt:lpstr>Office 테마</vt:lpstr>
      <vt:lpstr>순차 데이터</vt:lpstr>
      <vt:lpstr>순환 신경망</vt:lpstr>
      <vt:lpstr>타임스텝으로 펼친 신경망</vt:lpstr>
      <vt:lpstr>PowerPoint 프레젠테이션</vt:lpstr>
      <vt:lpstr>순환 신경망의 입력</vt:lpstr>
      <vt:lpstr>다층 순환 신경망</vt:lpstr>
      <vt:lpstr>순환 신경망을 사용한 예측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혼자 공부하는 머신러닝+딥러닝</dc:title>
  <dc:creator>Park Haesun</dc:creator>
  <cp:lastModifiedBy>Customer</cp:lastModifiedBy>
  <cp:revision>5</cp:revision>
  <cp:lastPrinted>2020-12-17T16:54:35Z</cp:lastPrinted>
  <dcterms:created xsi:type="dcterms:W3CDTF">2020-12-17T16:43:48Z</dcterms:created>
  <dcterms:modified xsi:type="dcterms:W3CDTF">2023-09-04T12:24:16Z</dcterms:modified>
</cp:coreProperties>
</file>