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1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2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0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E069-C40C-4264-95C6-E32DEAB1A772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0DC1B-AEED-4AA6-9019-842971E36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76672"/>
            <a:ext cx="3456384" cy="90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사용자로부터 단수입력</a:t>
            </a:r>
            <a:endParaRPr lang="en-US" altLang="ko-KR" dirty="0"/>
          </a:p>
          <a:p>
            <a:pPr algn="ctr"/>
            <a:r>
              <a:rPr lang="en-US" altLang="ko-KR" dirty="0" smtClean="0"/>
              <a:t>Dan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(Input())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7644" y="5085184"/>
            <a:ext cx="3168352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입력받은</a:t>
            </a:r>
            <a:r>
              <a:rPr lang="ko-KR" altLang="en-US" dirty="0"/>
              <a:t> </a:t>
            </a:r>
            <a:r>
              <a:rPr lang="ko-KR" altLang="en-US" dirty="0" smtClean="0"/>
              <a:t>단수를 가지고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for I in range(1,9)</a:t>
            </a:r>
          </a:p>
          <a:p>
            <a:pPr algn="ctr"/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3768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1816150" y="3686564"/>
            <a:ext cx="1224136" cy="9361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출력방향이 </a:t>
            </a:r>
            <a:r>
              <a:rPr lang="en-US" altLang="ko-KR" sz="1000" dirty="0" smtClean="0"/>
              <a:t>1, 2?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445747" y="231287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3" idx="3"/>
            <a:endCxn id="4" idx="3"/>
          </p:cNvCxnSpPr>
          <p:nvPr/>
        </p:nvCxnSpPr>
        <p:spPr>
          <a:xfrm flipV="1">
            <a:off x="3210215" y="926722"/>
            <a:ext cx="857729" cy="1070502"/>
          </a:xfrm>
          <a:prstGeom prst="bentConnector3">
            <a:avLst>
              <a:gd name="adj1" fmla="val 1266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9992" y="1120098"/>
            <a:ext cx="23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정수가 아닙니다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27968" y="2636912"/>
            <a:ext cx="31683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출력방향을 입력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가로</a:t>
            </a:r>
            <a:r>
              <a:rPr lang="en-US" altLang="ko-KR" dirty="0" smtClean="0"/>
              <a:t>:1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:2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445747" y="3266982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/>
          <p:cNvSpPr/>
          <p:nvPr/>
        </p:nvSpPr>
        <p:spPr>
          <a:xfrm>
            <a:off x="1986079" y="1529172"/>
            <a:ext cx="1224136" cy="9361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단수가  정수</a:t>
            </a:r>
            <a:r>
              <a:rPr lang="en-US" altLang="ko-KR" sz="1000" dirty="0" smtClean="0"/>
              <a:t>? 2~9?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445747" y="4797152"/>
            <a:ext cx="3802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3"/>
            <a:endCxn id="21" idx="3"/>
          </p:cNvCxnSpPr>
          <p:nvPr/>
        </p:nvCxnSpPr>
        <p:spPr>
          <a:xfrm flipV="1">
            <a:off x="3040286" y="2924944"/>
            <a:ext cx="956034" cy="1229672"/>
          </a:xfrm>
          <a:prstGeom prst="bentConnector3">
            <a:avLst>
              <a:gd name="adj1" fmla="val 123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1960" y="326698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가로와 </a:t>
            </a:r>
            <a:r>
              <a:rPr lang="ko-KR" altLang="en-US" dirty="0" err="1" smtClean="0"/>
              <a:t>세로중에</a:t>
            </a:r>
            <a:r>
              <a:rPr lang="ko-KR" altLang="en-US" dirty="0" smtClean="0"/>
              <a:t> 선택하세요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51520" y="188640"/>
            <a:ext cx="7920880" cy="4716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84368" y="4724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13211" y="565660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비지니스로직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01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Customer</dc:creator>
  <cp:lastModifiedBy>Customer</cp:lastModifiedBy>
  <cp:revision>2</cp:revision>
  <dcterms:created xsi:type="dcterms:W3CDTF">2022-08-01T10:30:25Z</dcterms:created>
  <dcterms:modified xsi:type="dcterms:W3CDTF">2022-08-01T10:50:22Z</dcterms:modified>
</cp:coreProperties>
</file>