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yan Niu" initials="XN" lastIdx="1" clrIdx="0">
    <p:extLst>
      <p:ext uri="{19B8F6BF-5375-455C-9EA6-DF929625EA0E}">
        <p15:presenceInfo xmlns:p15="http://schemas.microsoft.com/office/powerpoint/2012/main" userId="3c4c31edfae588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981" autoAdjust="0"/>
  </p:normalViewPr>
  <p:slideViewPr>
    <p:cSldViewPr snapToGrid="0">
      <p:cViewPr varScale="1">
        <p:scale>
          <a:sx n="63" d="100"/>
          <a:sy n="63" d="100"/>
        </p:scale>
        <p:origin x="796" y="34"/>
      </p:cViewPr>
      <p:guideLst/>
    </p:cSldViewPr>
  </p:slideViewPr>
  <p:notesTextViewPr>
    <p:cViewPr>
      <p:scale>
        <a:sx n="1" d="1"/>
        <a:sy n="1" d="1"/>
      </p:scale>
      <p:origin x="0" y="-3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AB7F-E061-4159-A8B7-C05648009B9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3BC1F-CD2A-4857-900A-6153C75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make sure the variance of this neuron is not related to the value of 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3BC1F-CD2A-4857-900A-6153C75E6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introduce noise to the stimulus domain and investigate the impact of the noise in cortical domain and readout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3BC1F-CD2A-4857-900A-6153C75E61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8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how many neurons flip sign due to the noise in the stimulus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3BC1F-CD2A-4857-900A-6153C75E61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3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train W to learn to reproduce this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3BC1F-CD2A-4857-900A-6153C75E61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3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make them a pair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3BC1F-CD2A-4857-900A-6153C75E61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they have different strategies in setting the connections for optimal performance</a:t>
            </a:r>
          </a:p>
          <a:p>
            <a:r>
              <a:rPr lang="en-US" dirty="0"/>
              <a:t>This mechanism is quite reasonable in their opinion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3BC1F-CD2A-4857-900A-6153C75E61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F7A7-89D9-4C9A-8582-AB441437B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4A2D8-0E81-4FCC-B358-AAD90C440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D5C9-BB0D-4FB2-B23A-6EC9DF8A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4E9-AABB-4F4D-8297-693BCE023C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A01F-179A-45C8-9BCC-15E00B87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675D-5DCB-43D8-8AF6-4811BF95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C991-3923-4360-A7F1-C9D8FF6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470F-AD53-46AB-A741-69958FAC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A05D-C5D8-4576-B864-9D407CD8A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D092E-390A-4DAB-AB41-03B23643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4E9-AABB-4F4D-8297-693BCE023C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1CFDB-ABF6-4BF0-BEA7-5CD5D344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7136-5D28-4572-813E-2B2AD8C8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C991-3923-4360-A7F1-C9D8FF6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78DAA-69F1-4A5C-8981-8314D8B8D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B42F7-B1F1-4214-97BC-C13108D68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BD18-44D9-4A05-92ED-46F6E0CD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4E9-AABB-4F4D-8297-693BCE023C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7E89-0F9B-461A-8570-E3488A2B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6E20-9C15-4E25-AD16-65483B06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C991-3923-4360-A7F1-C9D8FF6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0A31-7805-49A1-A93C-362B90A5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0041-078B-43D0-B004-405DB8D9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0AE1-735B-4B70-A323-43F07098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4E9-AABB-4F4D-8297-693BCE023C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1AC3-A634-4006-8C32-999B0086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A3E7-C9F7-4C1F-BCAB-70AE7CF1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C991-3923-4360-A7F1-C9D8FF6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AD36-3480-4668-A16A-B36CB320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F13EB-9201-4D32-8017-3C7930BF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85D78-D429-43E3-AAD7-10EBA287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4E9-AABB-4F4D-8297-693BCE023C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E690-8BA6-4DC2-ABA9-01ABCC3A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73515-7EF1-40F5-9E32-1705743F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C991-3923-4360-A7F1-C9D8FF6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3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1AF2-7749-40C4-AAF8-3213DD08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23CE-1669-4054-A1AE-A379F1AC9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DCC8E-CBBD-4928-9A1C-200C0BD85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1E340-E9CB-4C71-B7E1-7180EAFA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4E9-AABB-4F4D-8297-693BCE023C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0577B-59F2-4730-A790-3ED06964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A96C-4AD1-4C68-BFA2-D080113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C991-3923-4360-A7F1-C9D8FF6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8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C99D-022A-43AF-80B8-4DB7A285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A462-5F98-4FCB-B184-884666E9B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1B91D-6880-41E3-AA82-7D9A63AB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E4A60-61F3-404A-A8FB-E113A5348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BFA09-DBCE-43EE-934D-AFCBDBA5D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78CFA-FA5E-4F30-9663-DC02640B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4E9-AABB-4F4D-8297-693BCE023C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AB6C9-DF19-4B55-A87A-C41FDAA1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C4917-1EA5-411D-8252-DD5BB391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C991-3923-4360-A7F1-C9D8FF6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B15F-676C-4405-A84E-304EF4E8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1A14B-5CCC-43F8-B1A2-A23B22D5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4E9-AABB-4F4D-8297-693BCE023C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9339E-8040-44E2-A51B-D5FFFE2E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A9E1E-E7F7-48C5-99DB-295DFF6A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C991-3923-4360-A7F1-C9D8FF6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8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3713C-F8F8-407C-9CB0-4A4B82BF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4E9-AABB-4F4D-8297-693BCE023C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143FF-4493-4CAB-AE2A-327C2EDE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2F773-0246-4497-B6FA-F7D05745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C991-3923-4360-A7F1-C9D8FF6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A3B0-41F1-4B11-8E70-B9391BD9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4A6C-DB9D-4A8A-A3A4-8AC0DF6F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6CF68-35FF-4580-954D-FF80E528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5682B-6022-4ADF-8C2E-8BFAEF06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4E9-AABB-4F4D-8297-693BCE023C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43D4-D512-425C-80C1-89BEB4B7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8220A-ECE1-430D-B764-C528CDF1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C991-3923-4360-A7F1-C9D8FF6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B73C-706A-4E69-8BCD-F906B040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417CE-385F-4635-9871-B43ABA53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D5A06-4BFF-40B4-BDBC-0F1518769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96F82-8CD5-44BD-96B1-0E4E57F7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4E9-AABB-4F4D-8297-693BCE023C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81E2B-2F76-4F1D-8D46-74BFD8E8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34B49-C499-4A06-A971-1CEBFC77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C991-3923-4360-A7F1-C9D8FF6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52FD6-B099-4E4D-91EA-C703BF68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F08B-4D21-4653-B5FA-14E2E76CB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A4CA6-38F9-4D2B-AD5B-4B3135BA7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34E9-AABB-4F4D-8297-693BCE023C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2063-527E-4AE3-8CA1-4D09202EF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399A5-2423-49B3-8FA2-951F192BF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C991-3923-4360-A7F1-C9D8FF6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378F4B-FB65-420C-A21C-55A8FA594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385011"/>
            <a:ext cx="9477375" cy="399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3F5F9-7DA4-4A05-955F-8E2BACD789BA}"/>
              </a:ext>
            </a:extLst>
          </p:cNvPr>
          <p:cNvSpPr txBox="1"/>
          <p:nvPr/>
        </p:nvSpPr>
        <p:spPr>
          <a:xfrm>
            <a:off x="1443790" y="4889633"/>
            <a:ext cx="471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Xueyan Niu (Julie)</a:t>
            </a:r>
          </a:p>
          <a:p>
            <a:r>
              <a:rPr lang="en-US" dirty="0"/>
              <a:t>Dec. 5, 2019</a:t>
            </a:r>
          </a:p>
        </p:txBody>
      </p:sp>
    </p:spTree>
    <p:extLst>
      <p:ext uri="{BB962C8B-B14F-4D97-AF65-F5344CB8AC3E}">
        <p14:creationId xmlns:p14="http://schemas.microsoft.com/office/powerpoint/2010/main" val="127903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930B-342A-49A4-A750-11FB0EF4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 by Hebbian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7C95C-3BC6-4FB2-BCE9-3F80D3B91AF0}"/>
              </a:ext>
            </a:extLst>
          </p:cNvPr>
          <p:cNvSpPr txBox="1"/>
          <p:nvPr/>
        </p:nvSpPr>
        <p:spPr>
          <a:xfrm>
            <a:off x="928468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</a:t>
            </a:r>
            <a:r>
              <a:rPr lang="en-US" dirty="0">
                <a:solidFill>
                  <a:srgbClr val="00B0F0"/>
                </a:solidFill>
              </a:rPr>
              <a:t>stimulus</a:t>
            </a:r>
            <a:r>
              <a:rPr lang="en-US" dirty="0"/>
              <a:t> cluster center </a:t>
            </a:r>
            <a:r>
              <a:rPr lang="en-US" dirty="0" err="1"/>
              <a:t>Sm</a:t>
            </a:r>
            <a:r>
              <a:rPr lang="en-US" dirty="0"/>
              <a:t>, choose a random </a:t>
            </a:r>
            <a:r>
              <a:rPr lang="en-US" dirty="0">
                <a:solidFill>
                  <a:srgbClr val="00B0F0"/>
                </a:solidFill>
              </a:rPr>
              <a:t>cortical</a:t>
            </a:r>
            <a:r>
              <a:rPr lang="en-US" dirty="0"/>
              <a:t> pattern Rm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C04FDEE3-295A-4092-BAA2-C4380AE9E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2175949"/>
            <a:ext cx="2925787" cy="72633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176504-C920-45D2-B47A-6906A99DE74C}"/>
              </a:ext>
            </a:extLst>
          </p:cNvPr>
          <p:cNvCxnSpPr/>
          <p:nvPr/>
        </p:nvCxnSpPr>
        <p:spPr>
          <a:xfrm flipH="1">
            <a:off x="2780714" y="2060020"/>
            <a:ext cx="337624" cy="223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2B77BC-89B4-46E6-B29F-640E311E12A5}"/>
              </a:ext>
            </a:extLst>
          </p:cNvPr>
          <p:cNvCxnSpPr/>
          <p:nvPr/>
        </p:nvCxnSpPr>
        <p:spPr>
          <a:xfrm flipH="1">
            <a:off x="3498166" y="2060020"/>
            <a:ext cx="3788899" cy="293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305BBD-6046-4FE2-9464-394E484FC7C2}"/>
              </a:ext>
            </a:extLst>
          </p:cNvPr>
          <p:cNvSpPr txBox="1"/>
          <p:nvPr/>
        </p:nvSpPr>
        <p:spPr>
          <a:xfrm>
            <a:off x="970671" y="3160542"/>
            <a:ext cx="744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f &lt;&lt; 1, taking expectation, we have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54E0740-7F21-49C0-9DAF-39B7BC305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3592304"/>
            <a:ext cx="3627413" cy="820997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EBB65807-2C4A-48C8-9652-BF592EA42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87" y="2902281"/>
            <a:ext cx="4640042" cy="36974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39D460-E877-492F-9E99-474B074896B0}"/>
              </a:ext>
            </a:extLst>
          </p:cNvPr>
          <p:cNvSpPr txBox="1"/>
          <p:nvPr/>
        </p:nvSpPr>
        <p:spPr>
          <a:xfrm>
            <a:off x="1045698" y="5526259"/>
            <a:ext cx="553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Sparser, smaller f, smaller cluster size   </a:t>
            </a:r>
            <a:r>
              <a:rPr lang="en-US" dirty="0">
                <a:solidFill>
                  <a:srgbClr val="00B0F0"/>
                </a:solidFill>
              </a:rPr>
              <a:t>desirable!!</a:t>
            </a:r>
          </a:p>
        </p:txBody>
      </p:sp>
      <p:pic>
        <p:nvPicPr>
          <p:cNvPr id="17" name="Picture 16" descr="A close up of a device&#10;&#10;Description automatically generated">
            <a:extLst>
              <a:ext uri="{FF2B5EF4-FFF2-40B4-BE49-F238E27FC236}">
                <a16:creationId xmlns:a16="http://schemas.microsoft.com/office/drawing/2014/main" id="{9BC6F8FE-3DE0-4180-BCA1-D31744AE4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5154855"/>
            <a:ext cx="1174172" cy="2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9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42C1-6223-4FDF-931D-5A7C506C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 by Hebbian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AAF50-1DC0-4E81-9E4F-1D6683DD56A6}"/>
              </a:ext>
            </a:extLst>
          </p:cNvPr>
          <p:cNvSpPr txBox="1"/>
          <p:nvPr/>
        </p:nvSpPr>
        <p:spPr>
          <a:xfrm>
            <a:off x="949789" y="4442238"/>
            <a:ext cx="744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f &lt;&lt; 1, taking expectation, we have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EDCF0A5A-46EA-4916-A547-46D099D2D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8" y="4929225"/>
            <a:ext cx="2707811" cy="858894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7524983-7D45-4653-A8F3-154A3FA04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262"/>
            <a:ext cx="6804074" cy="2412454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5757710D-CF90-47B8-9CE0-6BDB0EEEB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88" y="1403187"/>
            <a:ext cx="973617" cy="230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E19C05-D87E-4A88-BA54-950BBCD1E440}"/>
              </a:ext>
            </a:extLst>
          </p:cNvPr>
          <p:cNvSpPr txBox="1"/>
          <p:nvPr/>
        </p:nvSpPr>
        <p:spPr>
          <a:xfrm>
            <a:off x="7741920" y="1795643"/>
            <a:ext cx="406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The overlap between the two Gaussians become larger than their widths; then the structured connections reduce to random connections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F5860B3F-79E6-4042-8790-3066D45A9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74" y="2913604"/>
            <a:ext cx="3906787" cy="3795932"/>
          </a:xfrm>
          <a:prstGeom prst="rect">
            <a:avLst/>
          </a:prstGeom>
        </p:spPr>
      </p:pic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89C12D81-E873-4C25-A927-CDB6C298B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48" y="506963"/>
            <a:ext cx="2925787" cy="7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8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C9DB-B0DB-4E7C-8AA1-880A49D7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 by Hebbian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05B5F-89CC-4B64-9E55-FCEC4B7309DD}"/>
              </a:ext>
            </a:extLst>
          </p:cNvPr>
          <p:cNvSpPr txBox="1"/>
          <p:nvPr/>
        </p:nvSpPr>
        <p:spPr>
          <a:xfrm>
            <a:off x="951914" y="1833489"/>
            <a:ext cx="1055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W does not change, SNR is given by the same formula: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5F53173-2E0A-45C1-A84F-1BFBC0361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48" y="2322269"/>
            <a:ext cx="2197051" cy="800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B5577-915E-40CE-BA6F-1FD80B1D8CCD}"/>
              </a:ext>
            </a:extLst>
          </p:cNvPr>
          <p:cNvSpPr txBox="1"/>
          <p:nvPr/>
        </p:nvSpPr>
        <p:spPr>
          <a:xfrm>
            <a:off x="951914" y="3228535"/>
            <a:ext cx="1055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different expression for Q, we have:</a:t>
            </a:r>
          </a:p>
          <a:p>
            <a:endParaRPr lang="en-US" dirty="0"/>
          </a:p>
        </p:txBody>
      </p:sp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68BC549-BEC3-43E9-A2B9-E848C5638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19" y="3701196"/>
            <a:ext cx="2657695" cy="439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5B34FD-B6AA-47CF-8A97-C9FD049D5956}"/>
              </a:ext>
            </a:extLst>
          </p:cNvPr>
          <p:cNvSpPr txBox="1"/>
          <p:nvPr/>
        </p:nvSpPr>
        <p:spPr>
          <a:xfrm>
            <a:off x="951914" y="4300415"/>
            <a:ext cx="4271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performance of readout improves as the cortical representation becomes sparser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75EA5-7218-4714-A962-50001B84E6AA}"/>
              </a:ext>
            </a:extLst>
          </p:cNvPr>
          <p:cNvSpPr txBox="1"/>
          <p:nvPr/>
        </p:nvSpPr>
        <p:spPr>
          <a:xfrm>
            <a:off x="5805268" y="3228535"/>
            <a:ext cx="516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 sparse representations, expansion is highly effective at improving SNR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7547CD76-4E95-46EB-B738-3D0FFE4BC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68" y="3920870"/>
            <a:ext cx="3879055" cy="2877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D51ABF-2E96-44DB-8F32-482AB6265008}"/>
              </a:ext>
            </a:extLst>
          </p:cNvPr>
          <p:cNvSpPr txBox="1"/>
          <p:nvPr/>
        </p:nvSpPr>
        <p:spPr>
          <a:xfrm>
            <a:off x="4137939" y="2274945"/>
            <a:ext cx="166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decrease with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3844E-0DEE-4FF2-A318-31DEC2EC7747}"/>
              </a:ext>
            </a:extLst>
          </p:cNvPr>
          <p:cNvSpPr txBox="1"/>
          <p:nvPr/>
        </p:nvSpPr>
        <p:spPr>
          <a:xfrm>
            <a:off x="4137939" y="2736610"/>
            <a:ext cx="166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increase with f</a:t>
            </a:r>
          </a:p>
        </p:txBody>
      </p:sp>
    </p:spTree>
    <p:extLst>
      <p:ext uri="{BB962C8B-B14F-4D97-AF65-F5344CB8AC3E}">
        <p14:creationId xmlns:p14="http://schemas.microsoft.com/office/powerpoint/2010/main" val="213966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99DA-6183-4BFB-BBA2-4D2DCE74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A231F-8FB2-4A16-97B8-346A434DE8DA}"/>
              </a:ext>
            </a:extLst>
          </p:cNvPr>
          <p:cNvSpPr txBox="1"/>
          <p:nvPr/>
        </p:nvSpPr>
        <p:spPr>
          <a:xfrm>
            <a:off x="970671" y="175377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level of sparsity in different neural systems?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biological mechanism of the allocation process</a:t>
            </a:r>
          </a:p>
          <a:p>
            <a:r>
              <a:rPr lang="en-US" dirty="0"/>
              <a:t>In structured projections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1EE91-D9FB-4A52-8528-443CF7038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56" y="1304998"/>
            <a:ext cx="4347287" cy="38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0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B224AE-2294-429E-9AF1-0FCA79456287}"/>
              </a:ext>
            </a:extLst>
          </p:cNvPr>
          <p:cNvSpPr txBox="1"/>
          <p:nvPr/>
        </p:nvSpPr>
        <p:spPr>
          <a:xfrm>
            <a:off x="7103469" y="1976033"/>
            <a:ext cx="4633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Basic 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Neurons only have two states: 0/1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Expansion: Nc &gt;&gt;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Sparseness: in the cortical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Objective:</a:t>
            </a:r>
            <a:r>
              <a:rPr lang="en-US" dirty="0"/>
              <a:t> evaluate the effect of expansion and sparseness on the performance of the network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2 choices for J: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Hebbian learning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9045B-57A0-4069-BE8C-DC41F8A1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feedforward model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142D330-AEF1-4EEC-A131-5A461539A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1" y="1461199"/>
            <a:ext cx="4324350" cy="4400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1C5014-49C7-494E-9A2E-2A355B195D4F}"/>
              </a:ext>
            </a:extLst>
          </p:cNvPr>
          <p:cNvSpPr txBox="1"/>
          <p:nvPr/>
        </p:nvSpPr>
        <p:spPr>
          <a:xfrm>
            <a:off x="5220346" y="1976033"/>
            <a:ext cx="17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stimulus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7A000-26FF-4D8A-8C61-7E9146492499}"/>
              </a:ext>
            </a:extLst>
          </p:cNvPr>
          <p:cNvSpPr txBox="1"/>
          <p:nvPr/>
        </p:nvSpPr>
        <p:spPr>
          <a:xfrm>
            <a:off x="5217842" y="3802654"/>
            <a:ext cx="17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cortical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A7D71-FA71-432A-A66E-58A9339AFBDE}"/>
              </a:ext>
            </a:extLst>
          </p:cNvPr>
          <p:cNvSpPr txBox="1"/>
          <p:nvPr/>
        </p:nvSpPr>
        <p:spPr>
          <a:xfrm>
            <a:off x="5217842" y="5268060"/>
            <a:ext cx="17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readout layer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BC81153-04A1-4BA7-96D5-8D43E573E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767" y="4493577"/>
            <a:ext cx="1501069" cy="2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93B-1C8B-433D-8E03-9CEA3D9F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93" y="365125"/>
            <a:ext cx="10515600" cy="1325563"/>
          </a:xfrm>
        </p:spPr>
        <p:txBody>
          <a:bodyPr/>
          <a:lstStyle/>
          <a:p>
            <a:r>
              <a:rPr lang="en-US" dirty="0"/>
              <a:t>The first 2 criteria</a:t>
            </a:r>
          </a:p>
        </p:txBody>
      </p:sp>
      <p:pic>
        <p:nvPicPr>
          <p:cNvPr id="4" name="Picture 3" descr="A picture containing photo, table, small, sitting&#10;&#10;Description automatically generated">
            <a:extLst>
              <a:ext uri="{FF2B5EF4-FFF2-40B4-BE49-F238E27FC236}">
                <a16:creationId xmlns:a16="http://schemas.microsoft.com/office/drawing/2014/main" id="{2967FDCC-6F3B-44E7-BF1E-102ADA458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74" y="1690688"/>
            <a:ext cx="2838450" cy="454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6865C-FCC8-4EC1-959F-EF0A61759969}"/>
              </a:ext>
            </a:extLst>
          </p:cNvPr>
          <p:cNvSpPr txBox="1"/>
          <p:nvPr/>
        </p:nvSpPr>
        <p:spPr>
          <a:xfrm>
            <a:off x="4866469" y="697423"/>
            <a:ext cx="6176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Simulation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Stimuli form P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Stimulus cluster center chosen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noisy stimuli with cluster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15845-2DFE-403C-9761-74E6D7415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12" y="1963751"/>
            <a:ext cx="2332164" cy="420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30116-F08B-4BEF-A8FE-4FDABE613FA9}"/>
              </a:ext>
            </a:extLst>
          </p:cNvPr>
          <p:cNvSpPr txBox="1"/>
          <p:nvPr/>
        </p:nvSpPr>
        <p:spPr>
          <a:xfrm>
            <a:off x="4866468" y="3703125"/>
            <a:ext cx="423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Criterion 1: size of cortical clusters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C14CA5-AF5D-4464-83B1-95E037C41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68" y="4233355"/>
            <a:ext cx="3124200" cy="419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264D26-01A7-48A5-BD2A-776F78037B72}"/>
              </a:ext>
            </a:extLst>
          </p:cNvPr>
          <p:cNvSpPr txBox="1"/>
          <p:nvPr/>
        </p:nvSpPr>
        <p:spPr>
          <a:xfrm>
            <a:off x="4866468" y="2361857"/>
            <a:ext cx="657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Sparsity constraint : set threshold T in the cortical layer so that there are </a:t>
            </a:r>
            <a:r>
              <a:rPr lang="en-US" dirty="0" err="1"/>
              <a:t>fPNc</a:t>
            </a:r>
            <a:r>
              <a:rPr lang="en-US" dirty="0"/>
              <a:t> neurons that fire</a:t>
            </a:r>
          </a:p>
          <a:p>
            <a:r>
              <a:rPr lang="en-US" dirty="0"/>
              <a:t>      = on average, each cortical neuron has f probability to fire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F5F6B0-6DA8-427F-AFFF-BA8E12FD2BB3}"/>
              </a:ext>
            </a:extLst>
          </p:cNvPr>
          <p:cNvSpPr txBox="1"/>
          <p:nvPr/>
        </p:nvSpPr>
        <p:spPr>
          <a:xfrm>
            <a:off x="4866468" y="4859519"/>
            <a:ext cx="423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Criterion 2: overlap of two clusters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F6D81E-C3EF-48D9-B0F0-73EC26E2D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79" y="5389064"/>
            <a:ext cx="1790700" cy="32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FC6194-940E-45FA-8901-E0E910BFF99A}"/>
              </a:ext>
            </a:extLst>
          </p:cNvPr>
          <p:cNvSpPr txBox="1"/>
          <p:nvPr/>
        </p:nvSpPr>
        <p:spPr>
          <a:xfrm>
            <a:off x="8392013" y="3610584"/>
            <a:ext cx="3053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(Distance between patterns to their center) / (distance between centers)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853E4-7F4B-48C8-8F56-15057039DEA5}"/>
              </a:ext>
            </a:extLst>
          </p:cNvPr>
          <p:cNvSpPr txBox="1"/>
          <p:nvPr/>
        </p:nvSpPr>
        <p:spPr>
          <a:xfrm>
            <a:off x="9270298" y="1545892"/>
            <a:ext cx="2478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If samples are chosen completely randomly -&gt; cluster size = 1</a:t>
            </a:r>
          </a:p>
        </p:txBody>
      </p:sp>
    </p:spTree>
    <p:extLst>
      <p:ext uri="{BB962C8B-B14F-4D97-AF65-F5344CB8AC3E}">
        <p14:creationId xmlns:p14="http://schemas.microsoft.com/office/powerpoint/2010/main" val="266727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489F-41F6-4BF4-940D-3B5809B3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CBB3-C92C-4EAF-9150-D10BA34F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Analytical evaluations: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8EBBCF-FA37-490F-8576-D9F15171E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6707"/>
            <a:ext cx="7191375" cy="195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4023E-18DD-4D91-B006-B7F94A918017}"/>
              </a:ext>
            </a:extLst>
          </p:cNvPr>
          <p:cNvSpPr txBox="1"/>
          <p:nvPr/>
        </p:nvSpPr>
        <p:spPr>
          <a:xfrm>
            <a:off x="8361335" y="2100020"/>
            <a:ext cx="349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solidFill>
                  <a:srgbClr val="00B0F0"/>
                </a:solidFill>
              </a:rPr>
              <a:t>Reasonable assumptions!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B0F0"/>
                </a:solidFill>
              </a:rPr>
              <a:t>Coefficient of J does not matter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82CF-D303-4035-96D7-998A7EB4D394}"/>
              </a:ext>
            </a:extLst>
          </p:cNvPr>
          <p:cNvSpPr txBox="1"/>
          <p:nvPr/>
        </p:nvSpPr>
        <p:spPr>
          <a:xfrm>
            <a:off x="2601746" y="4284040"/>
            <a:ext cx="399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Delta C increases as f decreases</a:t>
            </a:r>
          </a:p>
        </p:txBody>
      </p:sp>
    </p:spTree>
    <p:extLst>
      <p:ext uri="{BB962C8B-B14F-4D97-AF65-F5344CB8AC3E}">
        <p14:creationId xmlns:p14="http://schemas.microsoft.com/office/powerpoint/2010/main" val="218186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F9F4-89AA-44C8-8677-14959D53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size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FF8425F-48E0-494D-9CA8-77A93991C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0894"/>
            <a:ext cx="6112790" cy="2445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27ECA-9C1F-4083-9F1E-022A48DFD031}"/>
              </a:ext>
            </a:extLst>
          </p:cNvPr>
          <p:cNvSpPr txBox="1"/>
          <p:nvPr/>
        </p:nvSpPr>
        <p:spPr>
          <a:xfrm>
            <a:off x="838200" y="4122550"/>
            <a:ext cx="1009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Expanded noise: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Sparser (less f) -&gt; larger cortical cluster  </a:t>
            </a:r>
            <a:r>
              <a:rPr lang="en-US" dirty="0">
                <a:solidFill>
                  <a:srgbClr val="00B0F0"/>
                </a:solidFill>
              </a:rPr>
              <a:t>not desirable!!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369567B0-1BF7-429E-B919-82B7CCECA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19" y="4243526"/>
            <a:ext cx="804013" cy="146781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9488F7-7C15-4385-83EB-2C852F415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74" y="4471261"/>
            <a:ext cx="5577705" cy="2021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82E93C-1726-4780-9130-0333C581A4E6}"/>
              </a:ext>
            </a:extLst>
          </p:cNvPr>
          <p:cNvSpPr txBox="1"/>
          <p:nvPr/>
        </p:nvSpPr>
        <p:spPr>
          <a:xfrm>
            <a:off x="7375491" y="2635981"/>
            <a:ext cx="4735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An intuitive explanation:</a:t>
            </a:r>
          </a:p>
          <a:p>
            <a:r>
              <a:rPr lang="en-US" dirty="0"/>
              <a:t>Delta C = (Distance between patterns to their center) / (distance between centers)</a:t>
            </a:r>
          </a:p>
          <a:p>
            <a:r>
              <a:rPr lang="en-US" dirty="0"/>
              <a:t>= (number of neurons that flip sign due to stimulus noise and random J) / (2 * number of neurons that fire)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AE3EB-A251-4888-B7C9-3EBF4CB74C16}"/>
              </a:ext>
            </a:extLst>
          </p:cNvPr>
          <p:cNvSpPr txBox="1"/>
          <p:nvPr/>
        </p:nvSpPr>
        <p:spPr>
          <a:xfrm>
            <a:off x="4541688" y="6255450"/>
            <a:ext cx="321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Pdf of the input in cortical layer</a:t>
            </a:r>
          </a:p>
        </p:txBody>
      </p:sp>
    </p:spTree>
    <p:extLst>
      <p:ext uri="{BB962C8B-B14F-4D97-AF65-F5344CB8AC3E}">
        <p14:creationId xmlns:p14="http://schemas.microsoft.com/office/powerpoint/2010/main" val="290457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6BB3-5E93-4316-A576-4F77E59B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Overlaps between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F65BA-10FD-4F28-A92D-36072231E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5" y="1690688"/>
            <a:ext cx="2159374" cy="390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0B7A9-EE8C-4303-81C4-910B4D29A1AF}"/>
              </a:ext>
            </a:extLst>
          </p:cNvPr>
          <p:cNvSpPr txBox="1"/>
          <p:nvPr/>
        </p:nvSpPr>
        <p:spPr>
          <a:xfrm>
            <a:off x="966275" y="220394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Analytical evaluations:</a:t>
            </a: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5C4FF3-2425-4026-B1F0-CDA1A22DE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6" y="2594466"/>
            <a:ext cx="6048814" cy="2871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162AF3-A019-458F-B358-CC6D91A6CC3B}"/>
              </a:ext>
            </a:extLst>
          </p:cNvPr>
          <p:cNvSpPr txBox="1"/>
          <p:nvPr/>
        </p:nvSpPr>
        <p:spPr>
          <a:xfrm>
            <a:off x="7391400" y="4542208"/>
            <a:ext cx="3714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The first term is the intrinsic variance; the second term depends on the choice of J</a:t>
            </a:r>
          </a:p>
        </p:txBody>
      </p:sp>
      <p:pic>
        <p:nvPicPr>
          <p:cNvPr id="11" name="Picture 10" descr="A picture containing close, orange, red, city&#10;&#10;Description automatically generated">
            <a:extLst>
              <a:ext uri="{FF2B5EF4-FFF2-40B4-BE49-F238E27FC236}">
                <a16:creationId xmlns:a16="http://schemas.microsoft.com/office/drawing/2014/main" id="{66F02636-EBDF-4D4E-81A5-2CD910F38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78" y="5700636"/>
            <a:ext cx="6135126" cy="9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023A-A0E3-4217-A4F8-84B7405D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Overlaps between clusters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DBBC2-EF52-49F1-BE95-782B4BC2F19B}"/>
              </a:ext>
            </a:extLst>
          </p:cNvPr>
          <p:cNvSpPr txBox="1"/>
          <p:nvPr/>
        </p:nvSpPr>
        <p:spPr>
          <a:xfrm>
            <a:off x="933157" y="190382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Simulations: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8B58F2-A8E6-4D27-B996-0876ADD92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6" y="2341305"/>
            <a:ext cx="5388451" cy="41515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669B98-7335-421B-9A98-467BFB8DFD26}"/>
              </a:ext>
            </a:extLst>
          </p:cNvPr>
          <p:cNvSpPr/>
          <p:nvPr/>
        </p:nvSpPr>
        <p:spPr>
          <a:xfrm>
            <a:off x="6061676" y="2630044"/>
            <a:ext cx="553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Sparser (less f) -&gt; smaller cluster overlap   </a:t>
            </a:r>
            <a:r>
              <a:rPr lang="en-US" dirty="0">
                <a:solidFill>
                  <a:srgbClr val="00B0F0"/>
                </a:solidFill>
              </a:rPr>
              <a:t>desirable!!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BAF2-F5F1-4C64-9C52-C9BC07A7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by a readout neuron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C4B78C9-CC99-4EAB-9377-9103298BA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" y="1561661"/>
            <a:ext cx="4324350" cy="4400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19BC5D-296B-44D2-8CBD-451949D9CC18}"/>
              </a:ext>
            </a:extLst>
          </p:cNvPr>
          <p:cNvSpPr txBox="1"/>
          <p:nvPr/>
        </p:nvSpPr>
        <p:spPr>
          <a:xfrm>
            <a:off x="4853354" y="1781908"/>
            <a:ext cx="6996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stimulus cluster center m has a label </a:t>
            </a:r>
            <a:r>
              <a:rPr lang="en-US" dirty="0" err="1"/>
              <a:t>Lm</a:t>
            </a:r>
            <a:r>
              <a:rPr lang="en-US" dirty="0"/>
              <a:t>, 1 or -1, ½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 is trained by supervised Hebbian rule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E8CC1F-061B-4C7E-ABE2-D573D39CF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54" y="2434161"/>
            <a:ext cx="6201202" cy="1643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4D1B66-B64B-4D7F-8816-84BF6CF8D16C}"/>
              </a:ext>
            </a:extLst>
          </p:cNvPr>
          <p:cNvSpPr txBox="1"/>
          <p:nvPr/>
        </p:nvSpPr>
        <p:spPr>
          <a:xfrm>
            <a:off x="4890868" y="4152763"/>
            <a:ext cx="699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Analytical evaluations:</a:t>
            </a:r>
          </a:p>
          <a:p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4733F-A72F-464D-BCBB-2B6F7B203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516" y="4643896"/>
            <a:ext cx="5591524" cy="210470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1ABFC22-EF25-47FB-81F0-F1815A482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01" y="5967466"/>
            <a:ext cx="1751507" cy="646331"/>
          </a:xfrm>
          <a:prstGeom prst="rect">
            <a:avLst/>
          </a:prstGeom>
        </p:spPr>
      </p:pic>
      <p:pic>
        <p:nvPicPr>
          <p:cNvPr id="14" name="Picture 13" descr="A drawing of a face&#10;&#10;Description automatically generated">
            <a:extLst>
              <a:ext uri="{FF2B5EF4-FFF2-40B4-BE49-F238E27FC236}">
                <a16:creationId xmlns:a16="http://schemas.microsoft.com/office/drawing/2014/main" id="{13CCCA43-6D0C-4C0C-B852-06DC35647F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79" y="5920232"/>
            <a:ext cx="3020376" cy="326387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C4A8FDC-25AB-47E3-BF8A-C7DE6097BA90}"/>
              </a:ext>
            </a:extLst>
          </p:cNvPr>
          <p:cNvCxnSpPr/>
          <p:nvPr/>
        </p:nvCxnSpPr>
        <p:spPr>
          <a:xfrm rot="10800000">
            <a:off x="5275385" y="5962212"/>
            <a:ext cx="2471224" cy="14316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58E9C1-6CED-4D3C-BF20-F40384F080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597" y="6246619"/>
            <a:ext cx="1268437" cy="394388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EDC2001-8306-47B6-94C7-90085B6E7FAD}"/>
              </a:ext>
            </a:extLst>
          </p:cNvPr>
          <p:cNvCxnSpPr/>
          <p:nvPr/>
        </p:nvCxnSpPr>
        <p:spPr>
          <a:xfrm>
            <a:off x="7559040" y="6613797"/>
            <a:ext cx="2293034" cy="13480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76F0EA-9E17-4F65-8AD9-1113D0789768}"/>
              </a:ext>
            </a:extLst>
          </p:cNvPr>
          <p:cNvSpPr txBox="1"/>
          <p:nvPr/>
        </p:nvSpPr>
        <p:spPr>
          <a:xfrm>
            <a:off x="10569526" y="6429131"/>
            <a:ext cx="15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Increase with 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C7583C-CD0E-45CE-A466-3AF7B35418F8}"/>
              </a:ext>
            </a:extLst>
          </p:cNvPr>
          <p:cNvSpPr txBox="1"/>
          <p:nvPr/>
        </p:nvSpPr>
        <p:spPr>
          <a:xfrm>
            <a:off x="3375552" y="5696247"/>
            <a:ext cx="166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decrease with 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5C9581-0222-4F92-9691-8A2886B8E2AB}"/>
              </a:ext>
            </a:extLst>
          </p:cNvPr>
          <p:cNvSpPr txBox="1"/>
          <p:nvPr/>
        </p:nvSpPr>
        <p:spPr>
          <a:xfrm>
            <a:off x="8248357" y="4276578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decreasing function</a:t>
            </a:r>
          </a:p>
        </p:txBody>
      </p:sp>
    </p:spTree>
    <p:extLst>
      <p:ext uri="{BB962C8B-B14F-4D97-AF65-F5344CB8AC3E}">
        <p14:creationId xmlns:p14="http://schemas.microsoft.com/office/powerpoint/2010/main" val="389874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2AF4-E28E-4E4F-B407-175A6A91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by a readout neuron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AEC37-17F7-4D35-A631-81F484C24C6E}"/>
              </a:ext>
            </a:extLst>
          </p:cNvPr>
          <p:cNvSpPr txBox="1"/>
          <p:nvPr/>
        </p:nvSpPr>
        <p:spPr>
          <a:xfrm>
            <a:off x="961292" y="1422337"/>
            <a:ext cx="277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Analytical evaluations: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6503E5-6732-4CDF-8167-067AED7E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2" y="1935385"/>
            <a:ext cx="6110068" cy="1620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869ED-1828-4354-AFC6-E6F6D39CDDF8}"/>
              </a:ext>
            </a:extLst>
          </p:cNvPr>
          <p:cNvSpPr txBox="1"/>
          <p:nvPr/>
        </p:nvSpPr>
        <p:spPr>
          <a:xfrm>
            <a:off x="961292" y="3475464"/>
            <a:ext cx="611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also look at the effect of expansion (Nc)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5E224BB0-39E2-4D77-BE6F-2AC8C5F8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58" y="3844796"/>
            <a:ext cx="1915697" cy="698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EEDC94-8F05-482A-B92E-FBE316E98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5" y="4237087"/>
            <a:ext cx="249936" cy="371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EA33F0-F6E8-4B00-984E-AC55DFAFA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48" y="4237087"/>
            <a:ext cx="261037" cy="414059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B0D6BF-8018-42E3-B0F9-E6FF1CA0A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50863"/>
            <a:ext cx="5189879" cy="17071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253FFB-F251-4D85-8908-480212AC2D68}"/>
              </a:ext>
            </a:extLst>
          </p:cNvPr>
          <p:cNvSpPr txBox="1"/>
          <p:nvPr/>
        </p:nvSpPr>
        <p:spPr>
          <a:xfrm>
            <a:off x="928468" y="4793600"/>
            <a:ext cx="66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performance initially improves when Nc increases, but then</a:t>
            </a:r>
          </a:p>
        </p:txBody>
      </p:sp>
      <p:pic>
        <p:nvPicPr>
          <p:cNvPr id="21" name="Picture 2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620AE45-5E98-4FE1-8AD3-2C89EADD60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20" y="1821599"/>
            <a:ext cx="3090930" cy="2514132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89AA60FE-6DDB-4F8D-8330-8FB813F63F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49" y="4075940"/>
            <a:ext cx="3289423" cy="25653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786D1F8-2A83-4960-BA72-D12AE2885655}"/>
              </a:ext>
            </a:extLst>
          </p:cNvPr>
          <p:cNvSpPr txBox="1"/>
          <p:nvPr/>
        </p:nvSpPr>
        <p:spPr>
          <a:xfrm>
            <a:off x="7913149" y="1422337"/>
            <a:ext cx="277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3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601</Words>
  <Application>Microsoft Office PowerPoint</Application>
  <PresentationFormat>Widescreen</PresentationFormat>
  <Paragraphs>92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 feedforward model</vt:lpstr>
      <vt:lpstr>The first 2 criteria</vt:lpstr>
      <vt:lpstr>Cluster size</vt:lpstr>
      <vt:lpstr>Cluster size</vt:lpstr>
      <vt:lpstr>Overlaps between clusters</vt:lpstr>
      <vt:lpstr>Overlaps between clusters</vt:lpstr>
      <vt:lpstr>Classification by a readout neuron</vt:lpstr>
      <vt:lpstr>Classification by a readout neuron</vt:lpstr>
      <vt:lpstr>J by Hebbian learning</vt:lpstr>
      <vt:lpstr>J by Hebbian learning</vt:lpstr>
      <vt:lpstr>J by Hebbian learning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Xueyan Niu</dc:creator>
  <cp:lastModifiedBy>Xueyan Niu</cp:lastModifiedBy>
  <cp:revision>32</cp:revision>
  <dcterms:created xsi:type="dcterms:W3CDTF">2019-12-05T00:48:58Z</dcterms:created>
  <dcterms:modified xsi:type="dcterms:W3CDTF">2019-12-05T14:58:45Z</dcterms:modified>
</cp:coreProperties>
</file>