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71" r:id="rId14"/>
    <p:sldId id="266" r:id="rId15"/>
    <p:sldId id="268" r:id="rId16"/>
    <p:sldId id="272" r:id="rId17"/>
    <p:sldId id="267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EFB2-9D61-4BD5-95DF-380C5D9F4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2E380-5D3E-4850-BF11-DBA766DE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DF1B-9EFD-46B2-83D0-7396798A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1095-514B-4E32-8A65-C9A4224D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BA7A-6130-434F-9676-1B8E546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387C-ACC5-44B2-AE7B-8236C4B1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A88AA-E1F7-47EE-AD07-FAFCF96C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1B02-45C2-4A8B-A5CB-7C2CE762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E28A-B0CD-4531-BA5D-4E20E031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ACF5-549A-4D98-B860-ECD5F76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F697D-6816-485A-9074-A0E9CDA3F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997A-F993-4C9E-99FE-DFE04CD1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7B809-360F-4E5B-B047-5C62312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BA7C-FFDC-4C12-9631-C9884698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F9C6-FFDA-488C-A95B-BE269041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05D3-7F49-4242-B227-2F5A86A0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431B-D129-4080-AE23-C27F35A6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13E6-FA2D-464E-97F6-B71DE030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C752-CD13-4E56-96C5-A265EB61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4D30-95BE-487A-BD60-B3437EC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A6F4-3C34-44FD-A9B5-E52E8552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956A-400D-4AD0-B9AA-B6A35AAC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C684D-4B3C-475F-BB13-51AB6E76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E043-D738-4F44-A8A1-C994378B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4039-D89B-4784-98C1-1482232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BC8A-B991-4DAB-9418-12B1C04A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A50E-12A4-4832-88C2-86DFDD071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ADE91-D930-4D5D-B788-6FD2522F1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AEBBE-C049-42E6-ABF4-1B2E6135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EAE84-6DDB-4591-9816-E7E02598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49E07-0C4F-453C-9517-C9279A02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459B-B7D3-40AD-B368-390A6598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68437-7A0C-4715-B1DF-3A1EE77C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B908E-A5EA-4EEE-BA72-2695B41F9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41235-148A-4A9C-BA77-0F3510C9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71870-FA28-4B3E-88FC-04CEA5852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091A5-A724-412D-B66C-F1D0E3A8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C7486-C304-4054-8AEF-9F316518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D9ED5-481F-4544-8D4F-FECBB0B5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FD07-8072-4C6F-8B8D-49719295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D69DF-2DA7-417D-AF6C-9066680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3DFB5-859A-4B98-B728-5044B231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4521-6E08-4695-886A-24C1C58D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3A4BE-E1B1-4F9B-891B-E94490DD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CB1FE-1301-45FD-8D43-2E1975C7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5EA72-260E-43C5-BC2D-BB86FD22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919-EDEC-4570-92D1-42C185A8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6E2C-7626-4D04-8699-CEF79B029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4E18F-2D08-4BBA-9989-4392B1107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01405-119A-4FC2-9E02-A0FE496E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299D5-8848-4EE7-AE90-1C5F3100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47CE-BD03-4541-8C88-29BD238A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0EB0-45DF-411D-8D38-C02CBDDB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0A3AF-5E7C-4E16-AAB3-0524B25F6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F2EA1-47D1-4FA2-A142-C06D8FD47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AB7A9-37D0-47D2-881A-FA11AF4D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8EE9-B073-48CB-9CB0-1CA707FC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DFE64-F136-4456-986D-308D878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661F4-4831-461D-8008-2ADD4C98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37782-83E1-4A2F-B1D7-A4F0E4BD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5254-431A-441F-815A-FF6824405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FD8F-B69C-42A1-9A2E-05762DF5F571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901A-53BA-4B5C-AC36-32BC38F5C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2C76-298A-4814-90ED-E7221BA38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D4C4-2868-45CE-B595-43EBAB8B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9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F486-DF76-4F86-9A25-50FB3E5EC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Systematic errors in connectivity inferred from activity in strongly recurrent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C4831-E961-4150-8423-48A4627B9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Yusen Zhu</a:t>
            </a:r>
          </a:p>
          <a:p>
            <a:r>
              <a:rPr lang="en-US" dirty="0"/>
              <a:t>Feb 27 2021</a:t>
            </a:r>
          </a:p>
        </p:txBody>
      </p:sp>
    </p:spTree>
    <p:extLst>
      <p:ext uri="{BB962C8B-B14F-4D97-AF65-F5344CB8AC3E}">
        <p14:creationId xmlns:p14="http://schemas.microsoft.com/office/powerpoint/2010/main" val="24516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A17C-BE9E-48B3-9B9A-2508B8E5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- GLM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A6FC-44C7-401B-92CB-9C88FBC28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 that this is first used on data generated by the exact same mechanism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733C3BD-37EC-4612-9F3D-1A0480A6C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1858170"/>
            <a:ext cx="2543175" cy="6286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67444-EEDE-45C3-A480-AC53FC9F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2530477"/>
            <a:ext cx="895350" cy="24765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3F01A5CA-7A3A-4DDD-85E3-ABB5B838E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49" y="3429000"/>
            <a:ext cx="3543300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713197-300F-4530-A8C1-A312E0F49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4" y="4063207"/>
            <a:ext cx="12763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7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AFAA-B0E8-4ABD-8C4F-5D307CF1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result - 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E9BD-E12F-4868-ACAB-BD551ACAE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strongly recurrent network, systematic bias emerge due to the pattern formation</a:t>
            </a:r>
          </a:p>
          <a:p>
            <a:endParaRPr lang="en-US" dirty="0"/>
          </a:p>
          <a:p>
            <a:r>
              <a:rPr lang="en-US" dirty="0"/>
              <a:t>Increasing dataset size decrease variance error but not bias error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463DEB4-5B5C-4C71-84E1-E59162D661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92922"/>
            <a:ext cx="5181600" cy="4016744"/>
          </a:xfrm>
        </p:spPr>
      </p:pic>
    </p:spTree>
    <p:extLst>
      <p:ext uri="{BB962C8B-B14F-4D97-AF65-F5344CB8AC3E}">
        <p14:creationId xmlns:p14="http://schemas.microsoft.com/office/powerpoint/2010/main" val="258567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86BE-C452-48AB-90F4-2C35572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28866CA-8422-47D8-A8AA-0809768B52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78" y="1825625"/>
            <a:ext cx="4344643" cy="4351338"/>
          </a:xfr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C810D36-5615-4FF0-805A-6C642CDA4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7278"/>
            <a:ext cx="5181600" cy="3648032"/>
          </a:xfrm>
        </p:spPr>
      </p:pic>
    </p:spTree>
    <p:extLst>
      <p:ext uri="{BB962C8B-B14F-4D97-AF65-F5344CB8AC3E}">
        <p14:creationId xmlns:p14="http://schemas.microsoft.com/office/powerpoint/2010/main" val="351367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5E000-D46D-434E-BC4B-CB9CB2C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result: Other errors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C28F0-B1D1-4A87-A36A-F007E8906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9B9B-4D8F-46F3-82B0-97978D1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mismatch – </a:t>
            </a:r>
            <a:r>
              <a:rPr lang="en-US" dirty="0" err="1"/>
              <a:t>Ising</a:t>
            </a:r>
            <a:r>
              <a:rPr lang="en-US" dirty="0"/>
              <a:t> inference on GLM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8F98-3966-4B39-9EB1-40A07233A3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model does not match this only adds more error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FF49BA-0F5E-45C5-8C9F-BE55778A8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163" y="2515265"/>
            <a:ext cx="4305673" cy="2972058"/>
          </a:xfrm>
        </p:spPr>
      </p:pic>
    </p:spTree>
    <p:extLst>
      <p:ext uri="{BB962C8B-B14F-4D97-AF65-F5344CB8AC3E}">
        <p14:creationId xmlns:p14="http://schemas.microsoft.com/office/powerpoint/2010/main" val="74891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5F4-495E-4A96-817B-ED2A89F2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4227FF-5B3B-4739-87D8-87745EA6E5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0456" y="3281141"/>
            <a:ext cx="4237087" cy="1440305"/>
          </a:xfrm>
        </p:spPr>
      </p:pic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3A957B-9CC7-4FBA-BA56-E0F5B2DBA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2915444"/>
            <a:ext cx="4933950" cy="2171700"/>
          </a:xfrm>
        </p:spPr>
      </p:pic>
    </p:spTree>
    <p:extLst>
      <p:ext uri="{BB962C8B-B14F-4D97-AF65-F5344CB8AC3E}">
        <p14:creationId xmlns:p14="http://schemas.microsoft.com/office/powerpoint/2010/main" val="118422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6F4CE-CA60-42AE-8606-2FF3F69B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different networks, CCG, l-1 norm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ADD53B-0788-499F-9295-75B5CE43F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FCE5-66E5-4625-903E-13A8784F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different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1B40F5-CDC6-4E8D-A69E-9EFC055F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D557E-B4DE-48AD-8CE2-D5D12574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84" y="1906910"/>
            <a:ext cx="8375106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EC9FE4-F122-4A54-AD3A-19679188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F3695-1996-44BF-A4D7-4CEC9D1C7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D5353D-AFB6-429E-9E15-EC7FFFF0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Non-invertible 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F47230-9863-4306-984F-D53670E096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impossible to distinguish local and non-local connection when they produce almost the same result</a:t>
            </a:r>
          </a:p>
        </p:txBody>
      </p:sp>
      <p:pic>
        <p:nvPicPr>
          <p:cNvPr id="13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76C6B0C-82DC-48BD-89B9-6E11BA648E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39" y="54706"/>
            <a:ext cx="4643021" cy="6681624"/>
          </a:xfrm>
        </p:spPr>
      </p:pic>
    </p:spTree>
    <p:extLst>
      <p:ext uri="{BB962C8B-B14F-4D97-AF65-F5344CB8AC3E}">
        <p14:creationId xmlns:p14="http://schemas.microsoft.com/office/powerpoint/2010/main" val="325295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829F-75C1-48F6-8D6C-1AE67D85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CEFC-2D06-4236-B017-01A75D9C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Das,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Abhranil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Ila R.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Fiete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"Systematic errors in connectivity inferred from activity in strongly recurrent networks."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Neuroscience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23.10 (2020): 1286-1296.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2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C43A-B66B-42AD-B865-0596178B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solution: far from equilibrium data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25A8D806-B460-46FA-84E0-7CBF83797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2196306"/>
            <a:ext cx="8943975" cy="3609975"/>
          </a:xfrm>
        </p:spPr>
      </p:pic>
    </p:spTree>
    <p:extLst>
      <p:ext uri="{BB962C8B-B14F-4D97-AF65-F5344CB8AC3E}">
        <p14:creationId xmlns:p14="http://schemas.microsoft.com/office/powerpoint/2010/main" val="95223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5A5CC-5ABC-4F50-85D6-D5EB22CC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FA41E-1F24-4283-B0D0-8FD6F1CE4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4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A949-1B10-4058-B189-456675CE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562EC-8021-4C2F-AAB4-A4398AA3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9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64EE-5F06-4DD6-B822-9A5B08F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03DC-0C37-4DA7-A30B-3D3F82A9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Inferring true neural connection in highly recurrent network is subject to systematic bias.</a:t>
            </a:r>
          </a:p>
        </p:txBody>
      </p:sp>
    </p:spTree>
    <p:extLst>
      <p:ext uri="{BB962C8B-B14F-4D97-AF65-F5344CB8AC3E}">
        <p14:creationId xmlns:p14="http://schemas.microsoft.com/office/powerpoint/2010/main" val="3066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63F677-6A04-471E-9F40-6BA0939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506DD-134F-4482-B19C-78EA62A5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836C-4F0F-4A28-998E-A3B8B613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Connection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E5E38D3A-088A-4D15-B7E3-0E503819D9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5216"/>
            <a:ext cx="5181600" cy="2772156"/>
          </a:xfrm>
        </p:spPr>
      </p:pic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EB03ACD1-B09B-4082-B6EA-079E71CDE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52583"/>
            <a:ext cx="5865985" cy="2952906"/>
          </a:xfrm>
        </p:spPr>
      </p:pic>
    </p:spTree>
    <p:extLst>
      <p:ext uri="{BB962C8B-B14F-4D97-AF65-F5344CB8AC3E}">
        <p14:creationId xmlns:p14="http://schemas.microsoft.com/office/powerpoint/2010/main" val="158000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36F1-F3D3-4D3C-89B0-923B30ED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Spike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C39D-7A7B-4BF9-9338-7D9A94551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Noise or fixed input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Spike generation employs various mechanisms: threshold, exponential Poisson, </a:t>
            </a:r>
            <a:r>
              <a:rPr lang="en-US" dirty="0" err="1"/>
              <a:t>Ising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6973BC1-64DB-40B6-88B6-DB088EAC2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37" y="2292527"/>
            <a:ext cx="3209925" cy="647700"/>
          </a:xfr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E1E1EA5-0AF7-41D7-85B4-525222904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6" y="3429000"/>
            <a:ext cx="44672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5429-A8C7-4300-A542-A3B59D14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8C141E-099F-4E63-806E-FD352735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467937C-CA0E-4EEB-8218-EEEE8D76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3" y="1690688"/>
            <a:ext cx="8853719" cy="48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8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2EBB-FCC7-4BA7-BDAB-83F00203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Pattern formation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6F116D1-D50D-4C62-9D5F-D37CB1E8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23" y="1825625"/>
            <a:ext cx="4538553" cy="4351338"/>
          </a:xfrm>
        </p:spPr>
      </p:pic>
    </p:spTree>
    <p:extLst>
      <p:ext uri="{BB962C8B-B14F-4D97-AF65-F5344CB8AC3E}">
        <p14:creationId xmlns:p14="http://schemas.microsoft.com/office/powerpoint/2010/main" val="160524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D3997-6C4B-45B8-B195-79B3F379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 – Inference error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D172-237D-4CBC-8373-7DF165695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215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Systematic errors in connectivity inferred from activity in strongly recurrent networks</vt:lpstr>
      <vt:lpstr>Reference</vt:lpstr>
      <vt:lpstr>Main conclusion</vt:lpstr>
      <vt:lpstr>Simulation </vt:lpstr>
      <vt:lpstr>Model - Connection</vt:lpstr>
      <vt:lpstr>Model – Spike generation</vt:lpstr>
      <vt:lpstr>Example data</vt:lpstr>
      <vt:lpstr>Result: Pattern formation</vt:lpstr>
      <vt:lpstr>Main result – Inference error</vt:lpstr>
      <vt:lpstr>Inference - GLM</vt:lpstr>
      <vt:lpstr>Inference result - GLM</vt:lpstr>
      <vt:lpstr>PowerPoint Presentation</vt:lpstr>
      <vt:lpstr>Support result: Other errors</vt:lpstr>
      <vt:lpstr>Model mismatch – Ising inference on GLM data</vt:lpstr>
      <vt:lpstr>Missing data</vt:lpstr>
      <vt:lpstr>Extension: different networks, CCG, l-1 norm</vt:lpstr>
      <vt:lpstr>Extension to different models</vt:lpstr>
      <vt:lpstr>Possible solution?</vt:lpstr>
      <vt:lpstr>Non-invertible problem</vt:lpstr>
      <vt:lpstr>Possible solution: far from equilibrium data</vt:lpstr>
      <vt:lpstr>Discussion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errors in connectivity inferred from activity in strongly recurrent networks</dc:title>
  <dc:creator>Yusen Zhu</dc:creator>
  <cp:lastModifiedBy>Yusen Zhu</cp:lastModifiedBy>
  <cp:revision>6</cp:revision>
  <dcterms:created xsi:type="dcterms:W3CDTF">2021-02-27T14:40:09Z</dcterms:created>
  <dcterms:modified xsi:type="dcterms:W3CDTF">2021-02-27T15:27:48Z</dcterms:modified>
</cp:coreProperties>
</file>