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93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18:46.4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 89 24575,'0'27'0,"0"-7"0,0 9 0,-7 4 0,5-18 0,-5 13 0,7-13 0,0-2 0,-5 3 0,-1-5 0,0 4 0,1-2 0,5 2 0,0-4 0,0 5 0,5-4 0,-4 4 0,4-5 0,2 17 0,0-13 0,1 13 0,4-1 0,-5-12 0,6 13 0,-2-22 0,17-1 0,-13-5 0,29 0 0,-29 0 0,13 0 0,-17 0 0,16-7 0,-11 0 0,11-6 0,-16 2 0,5 0 0,1-1 0,0-3 0,4-3 0,-9 1 0,4-4 0,-10 9 0,4-4 0,-9 5 0,4 0 0,-5 0 0,5 0 0,1 0 0,0 0 0,-1-1 0,-5 1 0,5 0 0,-4-5 0,4 4 0,-5-4 0,5 5 0,-4-5 0,9 4 0,-9-4 0,4 5 0,-5-5 0,5 3 0,1-3 0,5 5 0,2-16 0,15 9 0,-10-15 0,9 23 0,-11-9 0,-4 16 0,4-7 0,12 10 0,-13-5 0,17 4 0,-14-4 0,-1 5 0,3 0 0,-3 0 0,1 0 0,-3 0 0,-4 0 0,17 7 0,-13 0 0,8 6 0,-18 3 0,-5-4 0,0 4 0,0-5 0,0 5 0,0-4 0,0 4 0,-5-5 0,4 5 0,-4-4 0,0 9 0,-1-4 0,-1 0 0,-2-1 0,2 0 0,-4-4 0,0 9 0,0-9 0,0 9 0,5-9 0,-4 4 0,4-5 0,-5 0 0,5 0 0,-4 0 0,4 0 0,-5 4 0,0-2 0,-1 3 0,6-5 0,-4-1 0,9 6 0,-4-3 0,0 2 0,-6 1 0,-1-4 0,1 4 0,1-5 0,9 17 0,-9-13 0,4 13 0,-5-17 0,0 0 0,5 0 0,1 0 0,0 0 0,3 0 0,-2 4 0,4-2 0,0 2 0,0-4 0,-5 5 0,3-3 0,-3 2 0,5-4 0,0 5 0,0-4 0,5 4 0,-3-5 0,2 0 0,-4 0 0,0 0 0,0 0 0,0 0 0,0 5 0,0-4 0,0 4 0,0-5 0,0 5 0,0-4 0,0 4 0,0-5 0,10 5 0,-2-4 0,7 4 0,1-10 0,1-6 0,0-6 0,4-5 0,-4 0 0,5-5 0,-5 3 0,-1-3 0,-5 5 0,5-5 0,-4 4 0,4-4 0,-5 5 0,0 0 0,0 0 0,5-5 0,-4-1 0,-1-1 0,-1 2 0,-4 0 0,0 4 0,9-9 0,-8 4 0,4 0 0,-6 1 0,-5 5 0,5 0 0,-4-5 0,4 4 0,0-4 0,-4 5 0,13-5 0,-6 3 0,3-3 0,-2 0 0,14-5 0,-8 2 0,13-1 0,-12 14 0,-4-4 0,9 4 0,-9-6 0,4 6 0,-5-4 0,0 9 0,5-9 0,-4 4 0,4 0 0,-5 1 0,0 5 0,5-10 0,-4 8 0,4-8 0,-5 5 0,4 4 0,-2-4 0,2 5 0,-4 0 0,5 0 0,-4 5 0,4 1 0,-5 0 0,0 4 0,0-9 0,0 4 0,0 0 0,0-4 0,17 11 0,-13-5 0,13 6 0,-13-7 0,-2 4 0,3-9 0,-6 9 0,6-9 0,-3 4 0,7 0 0,-8 1 0,4 5 0,-5-5 0,5 4 0,1-9 0,0 14 0,-1-8 0,12 4 0,-13-1 0,13-4 0,-17 0 0,0 4 0,4-4 0,-2 5 0,2 0 0,-8 0 0,2 0 0,-7 0 0,12 4 0,-11-2 0,6 7 0,-9-12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6:59.7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0 7533,'-12'0'-90,"2"0"539,10 0 1,0 10-360,0 1 270,0 10-180,0 18-180,0-14 0,0 33-90,0-5 90,10 3 0,-8 4-90,16-9 0,-6-17-180,27 15 90,-4-35-180,52-5 271,-35-20 89,2-7 0,-2-3 0,-13-5 224,-2-11 1,-6-2-225,-17-1 360,5-48 0,-29 33 90,-2-8-450,-9 22 449,1 20 181,-11 3-540,8 16 0,-16-8-270,6 29 90,1-5 270,-8 34 0,27-23-180,-6 24 0,28-35 0,3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7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 42 7533,'8'-11'0,"-5"-8"0,5 17 359,-8-8 1,0 20 0,0 1-90,-8 10 0,5 10-2126,-14 14 0,-3 6 1946,5 16-440,-3-5 0,-4 12 1,3-9 439,-6 28-127,9-31 0,-3 7 0,5-5 37,6-8 0,2-1-120,-1 18 1,5-3 29,14 9 1151,45-22-1331,-17-66 0,48-33 180,-51-4 3246,2-5-3066,-21 12 447,-16 25-627,8-14 989,-20 7-809,-1-2 1437,-56-7-1257,35 19 89,-63 11-448,68 11 268,-22 10-1708,37-9 1529,2 16 0,29-24 0,5 14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9.0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271 104 7533,'0'-20'-1439,"0"8"1888,0-7-179,-9 17 90,7-17 0,-7 17-90,9-16-181,0 15 361,-9-6-360,7 9 450,-17 0-450,7 0 270,-18 28-91,16-2-134,-9 27 0,0 9-135,7 24-574,1-15 0,-3 14 0,3-7 529,2-11 0,2 2 135,5 2 0,0 12 0,2 0 0,0-10-45,-2 2 0,2 0-135,3-2 0,1 11 0,1-1 0,-1-13-45,0-10 0,0-2-285,4 18 1,1 8-1,4-15-30,15-2 450,3 3 0,6-6 0,13-24 0,14 18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9.7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293 43 7533,'0'-21'-540,"9"9"1080,-7 2-450,7 10 269,0 0 1,-7 0-90,8 0 180,-10 56-180,-10-23-405,-7 32 0,-5 4 225,-5-13-270,-12 16 0,1-1-90,11-18 45,-2 5 0,0 0 315,6-10-270,-7 22 180,8-47 180,11-14-90,1-11 540,29-35-360,-5 20 899,45-31-989,-23 24 359,11 8 1,3 3-360,11 1 135,6 6 0,1 3-135,-2 3-315,2-1 0,-3 2 135,-23 8-900,44 3-89,-70-1-900,21 17 1170,-35-24-361,-2 24 1080,-20-25 0,-13-12 0,-9-14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9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7263,'12'9'629,"-3"3"-89,-9 36-360,0 7 90,0 10 90,0 14-450,0-24 270,0 29 0,0 6-46,0-37 1,0 0-931,0 30 1,0-6 165,0-17 630,10-39 0,1-12 0,9-9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20.2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344 20 7533,'10'-11'449,"-8"2"-179,-2 27-90,-2 5 0,-16 19 270,-3 27-270,-2-10-599,-7 21 554,9-25 0,3-1 45,2 29 89,-9 14 1,3 0-90,18-4-405,-6 0 1,1-3-136,9-28 215,27 26-125,-10-65-180,59-23 450,-46-14-45,5-26 0,-2-5-45,-11 10 225,-15-19 0,-11 4 45,-10 31 0,-28-18 384,-18 28-294,14 16-181,-15-14 1,1 35 0,24-15-809,-13 27 809,38-26 0,11 14-90,11-26 0,10-2 0,9-21 0,3-12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20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0 147 7982,'0'-12'810,"0"-7"-990,19 7 270,-5-18 0,16 16-90,0-23 0,-7 32-270,6-13 270,-17 18 180,-3 56-270,-18-33 0,7 44 180,-16-46-270,6 0 180,-9-1 90,0-8-270,1-3 0,8-9 180,-7-9-180,17-3-89,-8-27 89,10 14-360,10-15 270,1 29 270,11 11 0,-2 11 0,1 10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20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1344 7320,'0'-32'360,"0"2"-75,0 9-15,10-8 665,10-23-575,4 6 719,6-23-1002,-6 24 1,1-1 282,12-34-120,-8 24 0,7-7 0,-5 6-151,-6 7 1,1 0-300,16-18 0,8-8 1,-8 8-61,-14 17 0,0 2 240,14-7 0,8-4 0,-7 10 120,7-10-2049,-6 22 0,0 8 1060,-10 18 899,-4 12 0,-20 21 0,-10 11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21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0 188 3442,'0'-21'180,"0"9"1966,0-6-1966,0 16-180,0-17 883,9 8-883,3-10 1275,18 0-825,-7 9 775,17 12-1135,-27 12 0,6 46 0,-19-28-270,-10 46 180,-1-50 90,-10 4-180,0-30-269,10-12 179,2-18-540,9-2 270,0-1-809,18-34 1259,-4 37 0,16-28 0,-9 38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21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208 12 7533,'12'-11'0,"6"11"0,-6 11 1079,36 38-449,-20-2 179,21 15-449,-32-11 0,-5 4-621,1-7 0,-2 6 471,-2 28 0,-2 13 0,-2-6-928,-3-4 0,-4 4 718,-6-3 0,-4 13 0,-2-1 0,-1-13 90,-2-3 0,-5-1-653,-3-3 1,-5 12 0,-2-3 0,3-13 562,-1-8 0,-2-5 0,-2 2 0,-4 2 0,1-8 0,0-15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43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208 85 6363,'0'-33'1260,"0"12"-901,0 3 1,0 15-90,0-6-90,0 9 1079,0 0-989,0 9 90,0 3-180,0 18-180,0-7 90,0 45 90,-10-2 0,-1 20-572,-7-17 1,-4-1 481,-2 8-90,-2-2 0,2-2 90,11-12-1439,-15 28 629,17-54 1,-1 6 449,3-29-810,9-1 721,0-10 62,18-38 297,-4 11 0,25-61 0,-16 48 0,7-26 0,-8 33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0.6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22 7443,'-11'-12'629,"2"3"-359,9 9 450,0 0-540,-9 18 90,6 5-91,-6 28-89,9 30-90,0-21-135,0 3 1,0-1-46,0-9-360,0 44 270,0-71-1439,9 1 1709,-6-45 0,15-5 0,-7-18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43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22 147 6414,'0'-21'0,"0"10"0,0-8 0,0 8 1083,0-10-634,-10 0-81,8 9-8,-7-6-84,9 15 443,0-6-247,0 9 68,9 19-270,-7-6 449,27 64-539,-16-8-90,3-13 0,-1 2 90,-4 27-180,8-11 0,-1-2-450,-11-2 360,12-15 0,-1-4 0,-16-12-179,17-16 359,-17-2-3239,8-11 2700,-10-10-1170,-10-10 1619,-1-1 0,-19-10 0,-3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43.5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63 7533,'-11'0'989,"-7"0"-449,16 0-360,-8 0 0,10 0 0,10 0-1,1-9 181,19 7-180,-7-8-810,26 1 630,-33 6 0,40-6 0,-40 0 0,23-2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43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63 6782,'0'-12'0,"0"-7"368,0 8 172,0 0-54,0 1-37,0 10-205,0 0 1195,-19 10-1259,5 1 373,-26 28-373,27-13 359,-24 31-89,32-31-630,-13 4 90,18-21-180,18-9 90,-4 0-179,44 0 359,-2 0-90,-1 0 90,-7 9 270,-36 3-360,-12 18-90,-12 3 270,-9-1-3482,1-2 2852,-1-9-1998,0 0 2448,0-10-774,1 8 504,-1-17 90,0 17-269,0-17 2288,0 7-3548,9-9 1080,3-9 719,18-3 0,3-8 0,9-2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44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167 63 7533,'0'-12'-270,"0"-7"540,0 17-90,0-16-1,0 16 1,0-8 0,0 10 630,0 0-630,-9 0 359,-3 0-89,-18 18 0,-3-4-270,1 25 180,2-15-91,19 6 271,1-9-630,10-9 0,18 6-449,6-16-3033,8 8 3302,-11-10-532,-2 0 622,-8 9 270,10-7 0,-9 7-90,6 0 180,-16 3 0,7 9-90,-9 0 3039,-9 0-3489,-3-1 1155,-17 1-1695,6-9 451,2-3-991,12-9 721,-1 0 179,8 0 540,-8 0 0,10 0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44.6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6673,'12'9'630,"-3"2"-3892,-9 10 3712,10 0 1662,-8 18-1842,8-5-270,-1 8-450,-7-21 1303,8-2-1303,-2-17 733,4 8-463,9-29 3392,-9 5-3662,6-44 361,-15 21 358,15-32 91,-16 43-180,7-1 360,-9 27 179,0 0-629,0 9 180,0 2-180,0 10 270,0 9-270,0-6 270,0 15-91,9-16-1168,3 16 449,0-25-539,6 5 539,-16-19-270,7 0 451,-9 0-1710,10 0 1979,-8-10 0,7-1 0,-9-10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45.4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1 210 9512,'11'0'989,"7"0"-629,-16 9-360,8 2 180,-10 0 90,9 8-91,-7-7-269,17 9-269,-16-10 179,6-1 90,-9-10 270,0-10-360,0-1-360,0-29 540,0 15-90,0-33 90,0 33 0,9-15 0,-7 29-90,7 2 90,0 9 540,3 9-270,9 2 90,-9 10-91,6 0-89,-16 0 90,17 9-90,-17-7-270,7-3 180,1-1 0,-8-16 270,8 6-360,-10-9-630,8-37 450,4 9 0,9-32-89,0 18-1,-1-9 180,-8 26 90,6-3-90,-15 28 270,15 37 0,-15-9 179,6 51-359,1-33-90,-8 5-269,16-30-1,-6-12 360,-1-9-360,17-9 360,-14 6-180,16-16 90,-19 8 180,8 0 90,-16-17-180,24 5 0,-22-9 0,13 1 0,-18 20 0,0 2 180,0-1-180,0 8 0,0-8 180,0 10 0,0 0 449,0 10-269,0-8-90,0 17 0,0-17-90,0 17-90,0 2 0,0 1 180,9 27-360,-6-23 269,24 22-89,-13-34-269,26 14 89,-17-26-1350,17-11 721,-27-5-129,15-16 0,-17 18 0,10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05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220 84 7533,'0'-11'-270,"0"-8"450,0 8 0,0-1 0,0 3-1,0 9 1,0-10 0,0 8 180,0-7-180,0 9 90,-19 0-270,15 0 180,-33 19-180,23-6-180,-16 46 270,9-32 0,0 50 0,10-59-450,1 38 180,10-43 0,10 9 180,1-14-360,20-26 270,-8 4 0,16-43 0,-25 29 90,14-30 90,-26 35-90,7 2 360,-9 11 450,0 29-720,0 4 359,0 56-449,0-28 180,9 16 0,0 0-90,-4-12 45,14 13 0,-1-1-45,-13-17-90,9 4 0,0-1 90,-11-5 450,6 31-540,-9-44 269,-9 14-179,-3-27 90,-18-1-270,-3-21-270,-27-30 181,22-4-496,-2-9 0,5-2 495,16 3-495,-6-10 1,4 0 135,19 13-1,2-31 360,20 47 180,4-5 0,5 17 0,-9-10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07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64 780 7533,'-11'0'809,"1"0"-539,1 0-90,6 0 0,-6 0 180,9 0-180,0 0-90,0-9-1,0-3 451,-9-17-540,6 5-90,-6-24 90,9 22-450,9-23 271,-6 27-1,25-9 270,-15 20-990,27 1 450,-17 10-1079,35 10 1259,-30-8 270,48 8 0,-48-10 0,39-10 0,-41-2 0,4-8 0,-21 8-359,-9 3 359,0 9 0,0-9 809,0 6-449,0-6-90,-9 9 359,-3 0-269,0 0 540,-16 9-720,14 3 449,-24 9-449,14-1 270,-6 11-450,18-17 90,3 32-180,9-30-360,9 33 450,3-35-540,18 14 451,-6-26-361,14-2 360,-24-12-180,23-27 180,-32 13 90,23-41-90,-25 49 450,6-29-180,-9 45 899,0 39-989,0-16-90,0 37 180,0-47 90,0 8-180,9-17-1439,2 8-360,10-20 809,0 8 540,0-17 360,0 17-629,-1-8 629,-8 10 0,7 0 180,-17-9-91,6 7 451,-8-7-270,0 9 629,0 0-719,0 9 270,0-7-180,0 17 719,0-7-719,10-1 90,-8-1-180,8-10 90,-10 0-90,0 0-270,0-10 90,0-1-90,0-10 0,0 0 0,9-28 90,-7 22 0,17-32-90,-16 46 90,6-15 0,-9 26 180,9 2 0,-7 2 0,7 34-270,0-1 0,-6 9 90,6-4-270,0-19 90,-6-10-2339,16-2 1890,-17-9-451,16-18 1080,-6 4 0,8-7 0,-8 3 0,7 16 0,-17-17 0,17 17 0,-17-8 0,6 10 720,-8 0 809,0 0-809,10 10-181,-8 1-269,8 1-180,-10 6 90,0-15-270,9 6 90,2-18-90,10-3 0,0-9-180,9-8 180,-16 15 90,14-5 270,-17 19-90,11 28 90,-11-3 0,7 17-180,-15-12-630,15-19 90,-6-20 91,9-23 89,-1-3-1529,1-32 1439,-9 30-539,7-32 899,-17 25 0,7-7 0,0 18 0,-7-25 0,7 22 0,-9-25 629,0 29-269,0 11-270,0 3 1529,0 25-1349,0-5 899,0 56-989,0-19 45,0 14 0,0 0-45,0-11-270,3 12 0,3-4 90,6-29-180,18 52 0,-16-66-270,23 21 180,-23-28-179,26-9 359,-17-2-90,16-37 90,-25 20-90,13-39 90,-24 41 630,6-13-540,-9 27 1079,-9 22-809,6 13 539,-15 65-719,16-17-360,1-19 1,2-2 179,11-6-1439,27-7 1529,-4-63 0,6 11 0,-11-36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08.4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21 7353,'-11'0'809,"-7"9"-809,16 3 90,-17-1 0,16 7-90,-6-6 90,-1 18 180,-1 3-180,0-1-90,2 26 90,9-30-180,0 38 0,0-49 0,18 29 0,-13-32 0,40 7 0,-28-3-180,31-16 90,-15 8 91,17-20 89,-14-1-90,12-19 90,-25 7 0,-2-26 0,-12 24 179,-18-24-179,-2 35 540,-20-14-540,18 26 360,-24-7-90,32 9-180,-13 9-90,18 3 90,0 36-180,9-20 90,12 39-180,1-41-540,18 13 720,-17-28-539,16 8 449,-15-16-720,14 6 720,-14-18-629,6-12 629,-9-12 90,-9-27 0,-3-24 0,-9 16 0,0-20-848,0 53 0,9-14 0,2 17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08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21 7533,'0'-11'-630,"0"1"810,0 10-90,-9 0 90,7 0-450,-7 0 180,9 10 180,0 1-360,0 10 360,0-9 0,0-3 180,0 0-180,0 3 0,0 9 0,0 0 0,0-1-90,9 19-90,-7-4-90,16 26 180,-15-27-810,15 24 630,-15-33 180,6 14 0,1-17 0,2-2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1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63 7533,'0'-20'0,"0"8"359,0 3-179,0 0 0,10 6 540,-8-6-360,7 9 359,28 9-539,0-6-180,44 15 0,-16-6-540,-2 8 361,-22 1-271,-11 9 360,-19-7 0,-19 26-90,-16-33 540,-26 39-450,14-48 180,6 21 90,21-18-180,37 1 0,-12 10 270,60 9-1,-36 2 1,30 10-90,-39-10 0,0 26-90,-20-21 720,-48 51-541,7-40-224,-7-11 0,-5-4 135,-10 0-90,-2-4 90,-6-8-180,16 0 90,-25-9 0,22-3-540,-31-9 540,40-9-899,-1-21 269,29 13-2159,29-29 1980,-5 42 719,35-24 0,-14 16 0,15-9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09.9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1 125 7533,'0'-11'-1080,"0"-8"900,0 8 450,0-1 90,0-6-270,0 6 180,0 1 359,0-8-449,0 17 360,0-8-360,0 10 270,0 28-270,0-11 0,9 59-180,-6-37-90,6 58 0,-9-48-3752,0 38 3122,0-59 91,0 19 449,9-45-1259,2 7 1439,10-9 0,0 0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10.2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42 7533,'0'-12'0,"0"3"0,0 0 270,0 6-91,0-6 181,0 9 0,0 0 450,-10 0-631,8 0 361,-16 9-360,6 3 0,1 9 0,2 0-630,18 0 360,2-1-270,20 1 270,-18-9-89,15 6 179,-17-6 0,1 9 179,-3 0-358,-27-1 89,4-8 90,-34 7 90,31-17-1440,-29 7-269,41-18 1619,-14-3 0,38-9 0,5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11.6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167 105 6903,'-11'-12'1169,"-7"3"-989,16 9 0,-17 0-180,17 0 180,-17 0 0,16 9 0,-15-6 90,7 25-180,-10-6-180,0 11 90,9 15 90,3-22-3212,9 31 2852,0-31 90,0 4 180,9-21-630,12-9 450,2 0 90,17-9 90,-17-12 3212,7-2-3212,-18-7-90,6 0 180,-16-2 90,8-1-90,-10 3 450,0 9-270,0 10 359,0 11-539,0 11-90,0 28 90,9-13 90,2 32-90,1-33-630,16 15 630,-24-29-719,24-2 629,-25-9 90,6 0-90,0-9 0,-7-2-90,7-10 180,-9-19-90,0 6 90,0-27-90,0 18-90,0 1 90,0 21 0,0 12 0,0 18-90,9 40 0,-6-19 0,16 28 90,-17-37-450,17-1 450,-8-8 0,10-2-90,0-10 90,0-10 0,-9-2 90,15 1-90,-22 1 90,13 1-90,-9 7 0,-6-16-90,15 6 90,-16-18 0,7 7 0,0-17 180,-6 8-180,6-1 0,-18 13 720,-2 10-720,-1 10 539,-6 19-449,15-5 180,-15 44-90,15-21-90,-6 32-180,9-34 90,9 13-180,3-34-360,27 14-899,-4-25 450,16-3 989,-10-12 0,1-18 0,0-3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12.7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125 511 7533,'0'-11'-180,"-9"1"180,7 1 180,-7-2 90,9-1-91,-9-6 1,6 15 0,-6-6 720,9 0-630,0 7 179,-9-7-269,-3 27-90,-9 14 90,10 12 90,-8 26-270,17-24-270,-8 23 180,10-34-629,10 4 449,-8-27-630,26-12 720,-23-12-180,32-36 271,-33 20-1,24-49-90,-26 50 360,16-22-270,-15 38 1079,6 1-719,-9 10 0,0 28-90,0-3-90,0 26 90,0-18-180,10-3-180,1-18 90,10-3 90,-10-9 0,8 0 0,-17 0 0,17-9 0,-17 6 359,8-25-269,-10 5 0,0-18-90,0 9-90,9 1 180,-6 10-90,6 10 90,0 1 180,-7 38 0,16 7-270,-6 18-180,0-11-1169,15-12 629,-13-18 1,16-3 179,0-18 0,3-22 450,-1 6 90,17-42 0,-24 30 0,24-23 0,-36 37-180,6-15 360,-10 34 0,-7-15-270,7 19 1260,-18 0-271,7 19-179,-16 13-271,6 3-89,0 32-180,3-30-540,9 23 630,0-27-90,19-12 0,-6-12-1979,27-37 1619,-17 12-809,17-42 809,-17 33-450,7-52 270,-10 29 315,-13-2 0,-2 0 45,4-8 0,-27-39 90,-6 40 540,-7-15-360,0 39 1349,11 5-1349,8 26 989,2 21-1079,10-3 180,5 36 0,0 9-181,-3-3 91,15 32 0,3 3-563,-3-24-787,14 14 1,5-4 0,-8-26 1079,29 17 0,-33-51 0,6-19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13.4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20 125 7173,'12'-11'719,"7"2"-6109,-8-1 5480,10 8 1194,0-8-1284,0 10 979,0 10-889,-10 29 90,-2-2-90,-9 23 3391,-18-27-3571,-6-3 366,-7-19-366,-9-2 90,26-9-810,-13-18 631,25-5-1171,-7-47 1080,18 22 270,12-22 0,1 38 0,8 2 0,-9 10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14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1 605 7533,'23'23'539,"-4"4"-359,-19-15 360,9 9-180,-7 9 0,16-7-181,-15 16 721,16 40-720,-8-17-429,-2 11 0,3 0 429,8-8-2046,-14 4 1,0-4 1415,13-24-3519,-17 27 3700,8-57-91,-10-2-1169,-19-45 1547,-4-1-18,-10-26 0,7 1 0,4-1 0,6 3 0,-5-16 0,4-1 2142,15 17-1783,-3-8 1,1 0-90,4 3 359,11 0 1,5 5-360,1 20 720,40-17-721,-31 45-89,22 40 0,-24 0-90,-4 59-630,-20-10-1068,-13-20 1,-4-1 1517,1 14-180,-21-3 2496,34-46-2316,-15-10 90,16-2 37,-7-9-216,9 0 89,0-9-90,19-30 360,-6 11 3391,26-48-3391,-15 39-45,1-6 0,-2-2-135,-7-4 180,21-29-180,-25 43 270,0-5-90,-3 29 0,-28 11 0,15 20 0,-24 22-90,26 2-3482,-7 26 3392,18-33-90,12 11 0,11-36 0,0-3 90,7-9 0,-16-9-90,-2-3 3931,-2-18-3841,-17 7 540,8-16-540,-10 7 270,-10-10-720,8 19 90,-7-15 1,9 24-1081,9-6 1171,3 10-541,18 10 360,-7-9 450,35-2 0,-30-1 0,39-6-359,-51 16 269,21-7 899,-35 9-179,-2 0-450,-12 9 1079,-26 21-1079,12-14 899,-23 39-1259,35-38 90,-4 22 0,18-28-179,9-2 89,-7-9-180,26-18 180,-5 4 90,10-16 0,-13 9 270,-1 10 0,-16 1 360,15 20-450,-16 1 89,25 20-89,-12-18-809,24 6-1,-6-19 181,8-9 359,-18-3-1260,5-55 1081,-26 25 359,8-14 0,-1-3 0,-6-2 90,-3-29-180,-3 46 809,-16-13-179,8 40 989,-1-10-1169,2 27-2583,29 74 2403,-5-28 0,1 20 0,0 4-147,6 0-168,-6-3 1,0 2-496,8 15-225,-7-27 1,-2-4 224,-2-9 271,-3-16-271,-9-37 630,-9-3 0,-3-8 0,-9-1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1:15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0 251 7533,'0'-12'-270,"0"2"540,0 10 89,0 0-269,9 0 270,-7 0 0,16-9-270,-6 7 90,9-8 180,28-8-720,-2 4-809,34-16 629,-26 10-360,14 8 631,-35 2 269,15 20 0,-35 2-90,5 27 90,-19-14 719,-9 33-539,7-32 360,-17 13-91,7-28-269,-9-2 0,10-18 180,-8-30-450,17 11 90,-7-30 90,9 35-180,0-7 180,9 19 90,-7 2-90,26 36-90,-14-20 0,16 40 90,0-43-180,-6 5 90,5-30 0,-17-2 270,-4-7-90,-8 10-180,0-1-90,0 9-90,0-6-180,0 16 0,0-8-449,10 10-271,11 0 631,-7 0 449,23-9 0,-23 6 90,34-25-270,-31 24 719,10-14-449,-27 18 1889,0 0-1349,-9 0 89,6 0-269,-6 0-180,0 0-360,7 9 360,-7 12-270,9-7 180,9 14 0,3-17-540,45 19 270,-27-16 90,28 14-90,-47-17-1439,-11 19 1259,-20-6 270,-22 15 0,-11-16 0,-9 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2:16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42 241 6723,'-11'0'900,"2"0"-631,9 0-89,-10 0 90,8 9-90,-7-6 0,9 15 90,0-16 0,0 7-540,9 1 180,-7-8 270,26 7 0,-23-18-180,32-12-90,-24-2-180,27-25 360,-26 22-90,23-41 0,-33 48 360,-4-46-360,-14 59 90,-16-13 90,10 49-91,-2-4-1650,3 20 0,0 3 1651,-7-5 0,9 8 0,4 2 0,4-8-2448,9 42 2088,9-49-883,12 28 973,2-53 1604,35 5-1514,-30-19-1170,39-28 901,-41 2 1126,12-15 1,-17 2 0,0 6-1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2:16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126 42 7533,'-9'-11'-180,"6"2"0,-6-1 270,0 8 450,6-7-181,-6 9 1,9 9 360,-10 30-540,8-2-3213,-16 51 3123,16-30-114,-6 27 0,-3 3 114,0-11-1052,5 10 1,0-3 691,-4-36-1137,20 40 1047,-8-51 359,26 21-359,-24-44 251,24 4 109,-16-18 1348,27-9-1438,-13-2 3005,13-29-3005,-18 15 2708,-1-14-2438,2-1-90,-2 15-90,-8-14 0,6 18 90,-16 0 0,17 0-90,-16 0 449,6 0-449,-9 10 630,-19 1-540,6 10 270,-37 37-360,26-18 360,-26 67-270,37-56 0,-6 55-90,19-57-360,19 30 0,4-44-180,28 4 180,-17-18-1259,24 0 1260,-32-9-489,31-30 0,-31 1 0,13-22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2:18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0 827 6903,'0'21'989,"0"0"-629,0-10-90,0 8 90,0-8-180,0 10-180,0-10 180,0 17 0,0-14 179,0 16-179,10-9-719,2 0 359,-1-10-90,-1-1 180,-10-10 90,9-28 0,-6 12 90,6-61-90,-9 48 180,9-39-3572,-7 36 3392,7-1 180,0-6-90,-6 16 90,15 2 359,3 40-359,-7 6-90,14 54 3482,-26-30-3572,17 20-180,-17-37 90,17-11 180,-17-12-360,8-9 270,-1 0-90,12-46 90,1 16-180,18-58 90,-17 42 180,7-14-180,-19 28 180,7-8-180,-15 26 450,16 14-360,-17 14 90,8 26-90,-10-18 180,9 36-270,-7-39-180,17 27 90,-8-43-179,28 6 359,-13-18-90,13-3-90,-9-18 90,-7-3 270,7 1-180,-18 2-90,7 9 0,-17 0 180,6 0 0,-8 1-90,0 8 359,0 3-269,0 9 90,0-9 360,-8 16-450,-4-5 180,-18 46-360,7-11 270,-7 52-270,19-59-180,1 35 180,10-52-540,18 8 540,6-12 90,8-9-90,-2-9-89,1-3 269,-9 1-90,8 1 89,-18 1 91,-3 7-90,-9-7 0,0 9 180,9 0 0,-7 0-270,8 0 450,-10-28-360,0 21 90,0-30-180,0 25-90,9-18 180,-6 7-270,24-35 180,-22 30 0,23-29 0,-17 34 90,1 2-90,6 11 719,-6 48-719,-1-20 180,-1 49-270,-10-42 0,9 33 180,-7-32-180,8 13-360,-10-8-539,0-9 629,0-1-1079,0-21 1079,9-2-1349,12-81 1349,2 46 360,-3-20 0,-1-2 0,4 13 0,1-12 0,0 0 0,2 11 0,-5-1 0,-2 2 0,-8 13 0,17-55 0,-23 36 0,9 2 0,-1 2 630,-10 4 1529,16 21-1709,-17 26-91,7 29 1,-9 28-45,-4 29 0,-1 7-315,4-36 0,0 3-150,-3 24 0,1 12 0,0-14 60,3 14-270,5-18 1,0-7 269,-3-25-1080,16 8 631,-16-36 539,7-19 0,-18-4 0,-2-18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1.5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22 105 7713,'-12'0'1259,"2"0"-1079,10 0 629,0 0-449,10 0 0,1 0 0,10 0-180,9-9 674,33-1 1,8-1-586,15-12-410,-7 12 0,-1 1 321,-6-9-270,27 17 360,-36-7-790,-3 8 1,-4 2-20,-17-1-1,38 0 360,-61 9-2608,20-7 1528,-34 7 1260,7-9 0,-27 0 0,-5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2:18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0 125 1731,'0'-32'359,"0"11"2304,0 3-2483,0 16 828,0-7-738,0 9 469,0 0-469,0 9-1550,10-7 1460,1 16-90,38-6-90,6 0 0,0-3-810,8-15 0,-3-7 1,-21 0 449,15-3 0,-3 1 270,-28 4 450,-2-8 90,-11 17-360,-29-8 0,-4 10-180,-28 10 1979,16 1 270,-4 10-1710,27 0 181,49 27-450,-17-20-90,31 11 0,3-1 90,-22-11 134,13 12 1,-4-1-585,-25-20 270,12 47 720,-37-48-360,-12 22-90,-12-18-450,-8-1 90,-11-8 270,-9-3-1889,5-9 1709,-32-19 0,49-4 0,-19-18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1.8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 7533,'0'-11'0,"0"1"0,0 10 1529,0 0-1169,9 0-1,3 0-179,9 10 0,9-8-90,-8 7-90,46 10 0,-38-15 180,56 24-90,-58-17 0,20 11 0,-36-11 450,-4 26-450,-8-21 359,-27 51-359,10-39-360,-10 15 1,-3 0 179,4-14-990,-22 39 630,34-46 181,-14-1-1350,26-12 809,2-9 810,12 0 0,8-9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2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 7443,'-12'0'629,"3"0"91,9 0 0,0 0-361,0 9-179,0 3 90,0 8 270,0 38-90,0-1-450,-10 36-3019,8-28 3019,-8-14-436,10-21-374,0-9 261,0 0 369,0-1-1169,0-8 719,0-3 1655,10-9-1025,-8-9 0,17-12 0,-7-12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2.5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116 188 7533,'12'-12'0,"-2"-6"449,-10 15-179,0-6 0,0 9 540,0 0-630,0 9-180,-10 21 0,8-4 269,-35 59-89,20-43 45,-2 11 0,-1 0-45,0-4-360,8 29 0,12-43 90,39 5 180,-2-29-630,60-20 361,-55-5 134,13-16 0,-6-7 45,-28-2 0,14-9 0,-5-1 90,-25 0 44,5-5 1,-2 2 45,-18 10 0,-1-34 90,-29 34-3482,16 7 3482,-16-4-1027,19 27 757,0-6 90,0 16 90,0-8 0,1 20-90,8 1-90,-7 47 0,17-9 0,-8 32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5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1333 0 9781,'-10'21'450,"-1"-1"-270,-10 11 0,-9 1-270,7 10 180,-16 8-560,7 4 425,-1-1 0,-4 2-323,6-15 1,-5 3 247,-18 26 0,-8 13 0,2-10-456,5-13 0,-3 0 441,3 0 0,-8 9 0,1 0 0,9-11 135,2-6 0,2-3-30,-8 10 0,-6 6 0,10-12-132,-10 1-63,13 2 1,3-5 224,12-32-1392,5 19 763,20-37 1188,38-18-559,-12 4 0,24-25 0,-19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5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188 43 7533,'0'-12'0,"0"-7"0,0 17 809,0-7-269,0 9-180,0 9 0,-9 12 179,-12 48-359,-2-18-180,3 12 0,0-1 180,-2-18 90,1 15 0,2-4-90,5-34-720,-5 43 0,19-59 180,19 13 450,-5-18 360,53-9-180,-37-2-135,16-7 0,3-4 45,0-12 90,31-8-91,-44 12-179,1 18 0,-35-6 0,7 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4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41 6633,'0'-11'1080,"9"1"-721,3 1-269,9 7 180,9-7 0,3 27-180,8 5 180,-6 23 0,0 6-90,22 13-564,-16-9 0,5 11 0,-5-7 429,-9-16 0,0 2-105,17 21 0,7 11 0,-8-11-30,-20-21 0,-1-2-90,14 14 0,5 6 1,-8-12-21,2 1-205,0 2 0,-4-6 135,-20-30-719,21 27 719,-35-43 270,-2 6 0,-20-18 0,-12-3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6:46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9602,'0'20'449,"0"1"-359,0 9 90,0 3-90,0 8 90,0 10 0,0 2 0,0 2-90,0 12 45,4 15 0,1-1-46,-2-26-134,2 14 1,-1-3 133,-4-25-89,0 54 90,0-77-989,0 29 809,0-45-2788,10-2 2878,-8-39 0,7 1 0,-9-22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4.5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0 188 6633,'12'0'630,"7"9"-450,1-6-90,4 15 539,15-6-179,-6 8-90,9 4 0,4 1-270,7 3 134,9 11 1,0-2-135,-11-19-45,-1 3 0,-3-5 45,-10-16 270,30-28-270,-50 12 0,20-69 0,-26 53-540,1-63 540,-2 57-2339,-1-21 2249,2 26 0,20-6 0,1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6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199 161 7533,'0'-12'0,"0"4"0,0 8 180,0-10-270,0 8 0,9-8 0,3 1 1169,9-2-89,19-19-631,3 7-89,14 6 0,4 3-90,16 3-315,-8 7 0,-3 8 225,-7 16-495,-29 20 1,-9 8 224,-12 26-602,-34 16 0,-17 5 647,0-26 0,-6-1 105,1-4 0,-4 4 0,3-6-15,-2-1 0,1-2 315,-18 18 0,9-8 90,25-16-1,-3-2 1,8-7-180,25-28-180,21 21-180,8-34 0,62-12 270,-37-5 485,3-21 0,-2-7-395,-13 1-1538,-21-37 1,-15-6 1896,-19 3-224,-24-3 0,-8 1-411,-3 4-309,-11 6 0,-1 1 45,10 4-495,4 7 1,1 7-405,14 28 1243,4-1 1,30 27 0,11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8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168 63 7443,'-10'-12'270,"8"3"-91,-8 9 1,10 0 90,0-9 90,0 7-180,-8-7 629,-4 27-809,-9-4 270,-8 44-90,15-12-135,-6 7 0,3 3 45,12 16-315,-6-12 0,3-2-404,17-1-541,12 4 811,2-41-451,26-29 540,-14-14 90,4-15 0,1-3-89,8-10-1472,5-12 0,0 1 1741,-2 19 179,-6 2 1,-2 5 90,-8 16 720,42 8-631,-56 3 1,34 9-180,-44 9 450,1 21-360,-3-5-90,-27 33-450,4-33-360,-44 15 540,21-29-180,-33-1 180,35-10 3033,-4-19-3213,28 5-540,2-43 630,18 29 180,49-39 0,-17 51 0,48-22 0,-55 36 0,33-7 0,-49 9-539,38 9 449,-42-7 989,16 17-629,-19-8 989,8 29-899,-17-15-180,17 14 180,-16-18-360,6-9 0,-9-3 0,0-18-90,0-3 90,0-36 0,0 20-90,9-30 180,-7 44-90,7-23 90,-9 33 0,9-15-90,3 19 449,9 10-179,-9 1 90,6 10-270,-16 0 0,17-1 0,-8-8 270,1 6-180,-2-15-720,-2 6 450,-5-18 0,34-40 90,-22 19 180,35-37-90,-27 53-90,-2-4 0,-3 18 989,-6 27-899,-1-1 270,8 43-270,-17-32-630,7 21-719,-9-44-1619,10 5 2338,-8-19 540,16-10 0,-15-1 0,5-10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08.9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0 230 8522,'0'11'630,"0"-1"-630,0-10 180,0 0 90,0 9-270,0-6 179,0 6-179,0-9 0,0 0-90,10-9 90,-8-3-449,8-28 539,-2 15 0,4-33-90,-1 42 0,8-12 0,-17 28 899,17 19-809,-16-5 360,15 34-360,-16-22-360,16 13 360,-15-28 90,6-1-90,0-20-270,-6-10 270,15-22-180,-6-2 90,8 2 0,-8 12 0,7 18 0,-17 3 0,8 0 180,-10 7 90,8-7-270,-6 18 89,7-7-89,1 35 90,-8-21 450,17 42-1349,-17-32 269,8 13 270,-10-18-2159,9-10 2160,-6-1 269,24-20 0,-13-1 0,25-28 0,-16 13 0,16-22-1440,-16 34 1710,17-14 630,-26 26 89,23 11-719,-23 5 540,16 34-451,-18-22 451,-3 32-990,-9-33 360,-19 15-630,5-29-449,-25-2 539,15-18-90,-14-21 360,14-5-180,4-7 0,10 3-269,20-3 449,-8 8 90,45 3 450,-29 22-91,40 28-179,-27 4 450,21 37-270,-27-23 89,12 12-179,-25-38-90,9-1 0,-1-10 180,1-10-90,-10-1 269,45-66-449,-44 43 90,44-43 90,-45 56-180,19 10 0,-16 2 630,23 27-451,-33 5 91,33 56-270,-32-37 270,32 34-3662,-32-53 783,22 8 2519,-15-20 0,9-2 0,-1-9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18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390 62 7533,'0'-23'-720,"0"5"720,0 9 0,-9 7 0,7-7 810,-17 9 359,-2 9-989,7 2 270,-32 47-540,30-19 359,-17 30 1,-1 6-871,6 3 751,3 0 0,-3 17 0,4-9-550,9-21 0,3 2 377,-1 4 1,0 12 0,0 1 0,3-12-23,3-3 0,3-2 75,1 14 0,3 6 0,3-11-111,18 20-774,-4-32 0,7-9 316,20-23 539,16-13 0,-25-29 0,5-1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19.3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62 106 7533,'21'-33'-630,"9"3"270,2 18 1080,10-7-450,-9 17 449,15-7-449,-23 9 270,24 27-450,-26-10-90,-2 77-180,-30-3-541,-9-14 1,-6 1 630,2-21 0,-2-3 135,-5 6 0,-3-2-90,2-10 0,0-4 45,-16 35 0,-5 2 0,21-2 0,18-31-90,31 40 90,6-51-90,21-14 0,6-6 90,1-9 90,44-26-90,-62 4 270,4-25 180,-27 7 270,-41-38-720,2 22 224,-24-9 1,-4-2-332,1-3-73,-1-15 0,4-1 90,14 11 135,15 2 0,5 5 45,8 23-2111,27-30 2021,6 41 0,7-4 0,-1 21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19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42 7533,'11'-23'0,"7"5"899,12 18-719,-4 0 0,13 0-90,1 28-90,-15-12 989,6 35 1,-4 11-540,-11 15-947,-7-8 1,-2 12 0,-5-7 406,-5-16 1,-5 0-181,-8 20 0,-5 10 0,0-14 180,-19 16-316,6-32 1,-9 6 0,5-12 585,-15 1-236,-5-9 0,0-12 145,19-30 46,-2-33 0,5-14 45,20-31-360,5 10 0,0-11 1,5 5-91,9 6 0,4 0-180,0-11 0,3-8 1,3 11 134,2 18 0,4 3-585,18-33 1,5 8 899,7 27 0,20-16 0,-27 46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19.9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63 7533,'10'-21'0,"1"10"0,10 2 0,-1-1 90,2 8 0,-2-7-90,11 9 1439,-18 9 0,16 31-1529,-27-3 0,-2 42 90,-12-43 0,-18 22 0,7-44 0,-7-5 0,8-29-1529,11-31 719,11 14 810,2-12 0,7 38 0,-9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20.1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1729 7533,'0'-58'1259,"8"10"-539,4-33-5050,18 9 4600,-7-2 0,5 10 0,2-2 40,-14 16 0,5-4 439,23-22 1,13-11 0,-5 7-480,-12 11 0,3 0-444,6 2 1,12-10-1,0 2 1,-9 11-412,-7 6 1,-1 3 374,10-10 0,5-5 0,-7 13-1949,8 4 2159,-15 8 0,-2 4 0,-8 18 0,4-7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20.4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12 146 7533,'-11'-21'1619,"10"0"-630,13 0-89,18 1-720,-6 8-1,6-6 181,0 16-180,-16-8-180,13 47-90,-24-18-449,-13 75 539,-3-61-630,-27 53 450,17-70-360,-17 12 540,26-37-180,-4-31-179,18 3-811,10-42 541,1 42-541,10-21 721,-1 45 449,2-15 0,-2 16 0,1-9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6:46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1 168 7713,'11'-12'899,"-2"3"-719,-9 9 540,18 0-271,-13 0 181,23 0-270,-17 0 0,10 0 719,46-10-899,-34-1-3572,61-10 3662,-66 0 449,67-9-719,-62 6-1889,42 4 1260,-51 10-1080,-4 10 1079,-10 0 2043,-10 0-1413,0 0 0,-18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7:20.7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292 42 7533,'20'-21'719,"1"10"541,0 2-451,0 9-359,0 0 179,9 9-449,-7 2 1529,26 74-989,-25-19-1246,-11 2 0,-3 17 1,-2-7 660,-1-10 0,-5 2-383,-10 8 1,-6 13 0,-3 1-1,1-12 248,-2 2 0,-6 0-967,-6 3 0,-7 14 0,-3-1 0,1-14 641,-7-5 1,-2-3 0,5 4 0,-2 8 0,1-11 0,-2-15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8:57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7713,'0'20'629,"0"1"-6289,0 0 5840,0-1-287,0 11 197,0 1 1222,8 38-1132,-5-13-111,15 24 21,-16 18 90,8-27-180,-5-4 0,-1 1 2588,-1 2-2633,2-10 0,-1-3 135,-4-10 1315,0 29-1495,0-61-1349,0 21 1169,0-35 323,0-2 0,-9-12 1,-3-9-1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8:57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0 125 7083,'0'-11'899,"10"2"-359,1 0-360,11 6 0,-2-6 270,11-1-270,-9 8 179,45-16-359,-37 16-269,56-17 179,-49 7-810,32 0 450,-34 3-899,22 9 1349,-40 0 0,20 9 0,-25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8:57.8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 83 7533,'35'-12'899,"2"12"-179,-26 12-450,1 9-360,-4 10 90,-8 1 180,0 9 269,-8 10-269,-4-16-630,-27 4 630,13-27-449,-31-21 269,40-5-360,-20-44 360,35 30-1260,2-39 1081,12 42-1081,37-33 1260,-22 32 0,31-13 0,-25 19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8:58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21 7052,'-9'-11'539,"6"2"508,-16 37-417,17 15-4553,-7 13 4103,9 13 89,0 30 290,0-15-379,4 12 0,1 2-180,-4-47 0,0 0-90,4 15 0,2 8 0,0-11-152,5 14-253,-2-8 1,1-4-46,0-16-1529,-2 20 1800,-9-46 269,0-5 0,0-18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8:58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0 478 3506,'11'-9'719,"-2"7"1494,-9-7-1943,0 9 783,9-9-783,-6 6-91,25-6 10,-5 9-189,10-10 33,33 8-213,-35-16-539,54 6 719,-57 1-1080,48-8 810,-57 16 720,36-15-180,-50 16 989,4-16-899,-30 15-90,7-6-180,-13 18 719,15 2-269,-9 11 90,-9 17-180,16-5-450,-13 18 0,24-20-630,-5-11 360,16-3 180,-5-15 90,15 6 0,-6-9-180,9-9-899,18-31 809,-14 12 90,24-29 1170,-26 33-631,-2 4-179,-11 10 90,-10 29-180,0 4 450,0 37-181,0-23-448,18 30-1,-4-50-1170,24 20 1080,-14-35-989,24-20 899,-22 2-359,22-52 269,-25 41-1079,7-69 1439,-8 55 0,-11-25 0,-2-2-679,3 12 1,-3-1-1,0-2 1,3-5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8:58.6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1 167 7533,'0'-92'1439,"0"18"-899,0 83-271,0 12 541,0 48-406,-1-14 1,2 6-1117,3 22 1,1 3 801,-4-10 0,0 0 0,4 0 0,0-2 90,0-6 0,-1-4 150,-1 29-735,9-18 0,3-4-764,-1-18 180,16 32-361,-9-70 1350,0-34 0,0-18 0,-1-34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0.0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20 4431,'-19'-11'0,"14"2"1321,-23 9-1051,7 0-180,8 0 270,-15 0 709,7 0-979,7 0 727,-23 9-637,24 3 883,-27 27-973,26-4-180,-5 43-89,19-11-271,10 16 270,2-29-810,36 4 631,-20-42-451,58 2 450,-57-29 180,19-15 1,-1-6-1,-17-7 225,9-1 0,-2 1 45,-11 4 719,23-4-629,-35 27 540,14 3-541,-26 9 181,16 0-270,-16 0 270,8 27-450,-10-10-270,-19 59 270,15-36-269,-33 29 179,23-45-90,-16-6-90,18-36 180,4-24 90,8-4 180,0-33-180,8 42 450,4-12-360,8 38 360,2-8-180,-2 17 359,19 11-539,-23 5 180,31 16-90,-43-9-180,25-10 180,-27-2 0,16 1 0,-16 1 180,17 10-270,-17 0 0,7-9-180,-9-3 180,10-18 90,-8-3-270,17-46 90,-8 28 90,20-46 0,-18 50 90,24-13-90,-32 28 720,32 20-540,-33 5-1,24 25-89,-26-16 0,16 7-180,-15-19 90,6-1-179,1-10 89,-8-18-90,17 3 90,-17-24 90,8 25-90,-2-13 0,-5 24 540,15 3-271,-6 21 1,-1 11-90,8-9-270,-8 15 90,1-34-89,-3 15 89,-9-19-180,9 0 0,-6 0-180,6 0 90,-9 0-1169,0 0 1529,0-9 0,-9-3 0,-3-9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0.6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7533,'10'20'0,"-1"10"180,1 21-90,-8-5 269,17 24-179,-17 1 0,8-4-135,-9-3 0,-2-1 45,1 3-135,0-8 0,0-1 45,0-11-270,0-4 270,0-24-90,9-36 90,2-5 90,29-56-90,-15 29 180,34-29-180,-35 56 90,16 13-90,-29 31 810,-1 58-720,-20-17-225,-7 3 0,-5-2 225,-6-13-1170,-30 27-449,35-63 1529,-7 5 0,19-38 0,2-5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0.7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1 312 7533,'0'11'-450,"0"-1"450,0-10-540,0 0 450,0-18-180,0 3 1,0-42 269,0 11 0,0-26 0,0 10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6:47.4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187 1 7533,'-11'0'90,"-7"0"269,16 9-89,-17-6 360,7 25-360,0-5 0,-6 18-90,7 19 89,-1-14 1,3 42-90,9-49 0,0 38 0,0-61-180,9 21 0,-6-25-180,24 0 270,-13-3-270,35-9 270,-24 0 0,43-9-90,-40 6 270,39-6 0,-42 9-270,5 9 449,-12 12-269,-6 11 450,-1 19-360,-1-16-180,-10 4 270,0 0-181,0-13 361,-28 32-360,2-33-90,-43 33 0,23-42-900,-43 21 720,50-25-1799,-46 0 990,66-3-1710,-26-9 2609,42 0 0,-6 0 0,9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1.4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1 450 4557,'21'0'-720,"-9"18"451,6 5 89,-15 19 1630,24 27-1180,-22-20 418,23 20-508,-17 1 175,10-22-175,10 40 752,-18-61-662,15 29-180,-25-51-1,15 4 1,-16-21-269,7-46 179,0-9 44,-3 16 1,0-2-45,6-23 180,6-2-180,-6 43 360,8 42-360,-8 39 0,-3 21 90,-9 12-360,10-26 90,-8 0 0,16-11 270,-6-13-180,-1-17-899,17-3 0,5-27 989,2-5 0,4-19 0,-9-18 0,-8 23 0,0-11 180,-4 17-91,-16 18 991,-2-15-810,-11 34 269,-20 16-269,18 3-2672,-34 42 2672,40-39-270,-20 11-90,27-30-180,9-18 90,3-12-450,36-48 540,-20 18-90,20-28 180,-26 47 3842,-11 39-3932,-1 9 1259,-10 81-899,0-34-540,4-12 1,1-3-91,-3-4-270,25-14 360,6-48-359,20-45 269,-9-6-135,-12 2 0,-6-2 316,-10-5-196,4 5 1,-3 1 374,-14 8 90,2-2 0,-1-1-78,-4 1 303,-4 2 0,-1 2-135,2 9 1259,-16-9-1259,8 47 899,-1 57-809,4 5-360,6 41 0,4 10-131,-3-45 0,2 2 311,4 27 0,2 12 0,-1-12-45,-5-27 0,2-2-465,10 10 0,5 7 0,-3-12-315,2 11 735,22 5 0,-18-57 0,0-12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1.5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 7533,'0'-21'0,"0"10"-720,0 2 810,0 9 360,9 0-450,12 18 90,2-14-90,17 24 90,1-16-90,-6-1 90,13-2-1080,-6-9 142,2 0 0,7 10 0,-10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1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 7533,'0'21'-90,"0"0"270,9 0 0,-7-10 179,7 8-179,-18-8-540,7 1 270,-16-12 90,15-12 0,-6-9 0,-1-18 0,-1-5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2.3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7533,'34'49'-180,"1"-1"0,5-2 225,-10-3 0,-3 0 135,-5-4-180,-11-14-180,-1 15 90,-10 0 90,0-6-270,-10 8 360,-1-22-180,-11-20 0,11-12 0,-8-73 90,17 39 0,0-22 0,4 2 0,10 24 90,18-25 90,-16 56 270,32 20-450,-39 14 180,39 56-90,-41-29 0,22 29 89,-15-28-448,9 2 179,0-18 180,-10-8-90,-2-27 0,-9 0 90,0 0-180,0-9 0,10 7 0,2-7 90,-1 0 0,7 6-90,-6-15 90,-1 6-90,18-17 0,-16 5 90,17 3 0,-18 12 90,-3 27 90,-9-13 0,0 23-180,0-17 179,0 1-179,9 7 180,-6-8-180,6 9 90,1 11-90,-8-8-539,26-2 359,-24-12-900,42-18 900,-30-3-179,33-27 359,-36 23 90,15-31-90,-26 33 0,8-15 90,-10 17 1888,0 3-1078,0 9 629,0 0-1439,9 19 90,3-5 0,18 15 0,-6-8 0,14-1-180,-5 11-90,-1-8 180,-2 35-90,-19-40 179,-19 38-89,-16-52-2248,-54 15 1978,36-19 180,-34 0 0,34-9 0,-12-2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3.1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63 4428,'0'-11'-360,"0"-8"1863,0 17-1413,0-17 530,0 17-170,0-8 97,0 10 263,0 10 254,8 11-794,4 48-270,-1-18-180,-2 2 0,1 1-900,2 3 901,-1 6 179,-1-33 0,-1-21 0,1-9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3.3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1 145 7533,'8'-11'90,"4"2"90,-1 9-180,8 0-90,-17 0 269,17 0 1,-8 0 90,20 0-180,-18 0-360,34 0 360,-31 0-899,32-9 449,-24 7-540,15-36 900,-25 31 0,13-39 0,-15 23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03.6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126 0 7533,'-21'9'-990,"9"-7"990,-6 17 990,15-17-1,-6 17-539,0-17-90,7 17-1,-7-8-179,0 1 360,6 16-540,-16-14 90,17 15-90,-7-8-270,28 0 90,-6-9 0,36 6 0,-5-16 180,9 17-179,-2-7 628,0 8-449,-16 1 720,4 9-630,-28-7 539,-20 26-539,-5-24-90,-16 15 0,0-20-359,-21 1-1,14-9-989,-30-3 719,51-9 180,-21 0 180,34 0 270,-6 0 0,0 9 0,-2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5.0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168 21 7533,'0'-11'90,"0"2"90,-10 9 179,8 0 91,-8 0-270,10 0 809,0 0-989,10 0 180,-8 0 0,17 0-360,2 0 180,2 0 0,7 0 90,-9 0-450,9 0 360,-6 0 90,6 9 0,-19 2-719,-1 19 539,-10-7 90,-19 7 0,5-9 90,-7-9 90,2-3-180,17-9 0,-7 0-90,9 9 90,0-6 0,9 6 0,3-9 0,8 9 180,2 3 89,-2 18-269,-8-16 0,-4 23 0,-8-14 990,-18 37-1080,14-23-540,-51 21 720,36-44-1979,-48 5 1799,32-19-758,-34 0 0,13-10 0,-16-1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5.4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21 7533,'0'-11'-270,"0"2"270,0 9 719,0 0-539,0 9 0,0 2 0,-9 10 0,7 9 0,-17-6-90,17 24 180,-17 15 0,7 32-91,-8 1-753,12-7 1,2 18-1,-1-7 664,0-30 0,0-4 0,0 4-45,3 4 0,2 6 0,-1-1 0,1-7-135,-4 20 0,2-5-270,5-17 0,3 2 1,1-6-1263,0-5 1,1-2 1216,4 33 0,1-10-134,1-31 512,25-10 0,8-3 0,2-6 1,7-4-1,0-1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5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64 3246,'0'-21'-1259,"0"10"3653,0-8-2034,0 16 828,0-6-828,0 9 575,0 0-665,0 9 1388,8 12-1478,-5 3 359,24 52-359,-22-44 45,18 29 0,0 1-135,-16-18 135,21 21 0,0 4-499,-22-6 409,13 11 0,0 6-483,-12-24 1,-3 2 482,3 33 0,-2 0-90,-4-29 0,-2-1 44,-3 24 1,-4-4-269,-12 12 149,5-28 0,-3 8 0,2-8 30,-11 30-30,8-32 0,-2 8 0,2-13 30,-4 5-381,-2-8 0,1-3 381,8-16 0,-21 13 0,26-37-2699,-10-3 1890,9-18 869,3-22 1,0-3 0,-2-17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6:57.1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542 63 7533,'0'-23'90,"0"4"0,0 10 449,0 7-269,0-7-90,0 9 180,-9 0-90,6 0-90,-24 28-1,13-3-134,-14 33 0,-2 9-596,-7 11 431,9-14 0,-3 10 0,2-8 165,5-16 0,0 0-450,-20 39 0,0-3 225,-2-14 45,14-17 0,4-4 45,4-14-89,-3 12-1,24-38-1439,-6-20 1169,9-5 450,27-71 0,-10 31 197,11-13 0,1-2-197,-3 7 0,3-2 0,0 2 0,-4 12 0,0-4 0,-1 1-90,-1 5 180,2-1 0,-2 1 359,-6-1 361,20-20-181,-35 36-269,7 3-90,-9 18 720,0 3-473,10 28-247,-8 22-90,8 6-45,-1 18 0,0 4-606,-5 10 246,14 13 0,1 0 315,-5-15-45,6 1 0,0-4 45,-7-20-585,6 0 1,-1-2-136,-4-6 90,16 5 361,-18-30-1171,-2-11 1081,-10-10 386,0-28 1,-10 3 0,-2-26-1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6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10321,'30'0'720,"1"0"-450,2 0 89,34-9-539,-16-7 1,2 1 179,33 8 0,-17 0 0,-74 40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6.5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43 6688,'9'11'1619,"-7"-2"182,35-9-1441,-21-9-90,33 7-90,-17-7-90,1 0 1076,34-3-986,-38 0 0,30 3 273,-39 9-4681,10 9 4371,-16-6 0,14 15 0,-17-6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6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0 7533,'21'0'719,"-10"0"-89,-2 0 179,1 9-449,-8 3-180,7 8 0,0 20-90,-7-5 540,-11 43-271,-14-11-1168,-28 7 359,17-14 270,-15-27-180,17-3 181,-1-9 89,3-10-270,0 8 360,16-17 270,-13 7-270,24-9 0,-6 0 0,18 0 1619,40-9-720,-19-2 361,65-1-721,-37-6-89,25 15-270,-30-6-90,-14 9 270,1 9-1800,-6 12 361,8-7-1619,-21 14 1618,-12-17 1080,-9 1 0,0 6 0,0-6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7.1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0 7533,'0'21'0,"0"0"989,0 9-449,0 3-90,0 8 359,0 20-449,0-6-225,-5 4 0,0 0 45,3 6-180,-3 8 0,0-2-3212,5-28 3391,0 34 181,0-57-4677,19-8 3749,-14-12 1,23-30 0,-16-14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7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21 147 7533,'-12'0'989,"3"0"-809,9 0-90,0 0 1529,9 0-719,12 0-361,12 0 181,27-9-450,-14-3-1260,15-9 451,-2-9 628,-22 16 271,31-23-1259,-43 32 899,5-13 0,-21 18 0,-9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7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293 1 7222,'-61'27'1529,"15"-11"-1015,-15 24 475,20-11-217,-1 4-412,19-1-180,4-2 0,19-9 295,10 0-295,11-10-281,39 8 11,-2-16-90,41 6 90,-50-18-90,18 6 630,-34-6-3572,-11 18 3122,6 3 450,-16 27-181,-1-14 271,-20 61-450,-5-44-1000,-9 7 1,-2-1 550,-1-11-94,-15-5 0,-3-6 94,2-12 195,-46-5-105,53-21-1261,-4 1 181,18-17 1349,10 23 0,2-23 0,9 17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7.9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0 292 7533,'0'-11'449,"0"2"721,0 9-451,0 0-269,10-10-90,-8 8-90,17-7 90,11-10 989,51-13-1259,0-12-540,-35 17 0,0 3 0,14 0 361,-27-4 89,-3 26-1709,-19-16 899,7 16-269,-6-7 1079,0 9 0,-3-10 0,-9-2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18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0 7533,'-30'21'0,"7"0"0,-17 0 0,17 0 1529,-7 0-180,9 8-1079,10-15 989,-8 23-1079,17-23 180,2 16-360,11-9 450,29 10-270,-14-18 269,22 6-988,-15-19-91,54 0 540,-43 9-2852,42 3 2942,-63-1 1349,-2 36-1169,-21-20 270,-49 52-360,10-33 269,-13-10 1,-3-2-1889,-5 10-990,-21-2 631,30-13 1888,19-8 0,-8 0 0,8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23.6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293 1 7533,'-9'39'-900,"6"15"1260,-16 11-5751,17-3 5661,-7-11 1232,-1 28-1412,-1-19 45,-3 15 0,-2 5-90,5-33 0,-1 3-15,-3 15 0,-3 8 0,2-5 141,4-3 1,-1-2-172,-7 15 0,0-4-90,0 0-180,-1-17 180,9-33 2464,2-3-2643,10-21-225,10-40 314,-8 12 180,16-18 0,1-3 0,-12 8 0,17-15 0,-1-3 0,-19-2 0,15 2 0,0 0 0,-15-1 0,10 6 0,0 1 0,-12 5 586,17-40-406,-17 51 89,8-30-89,-10 41 180,0-22-180,0 34 180,0-14-270,0 26 180,0-8-180,0 10-90,0 0 179,9 10-179,-7 1 180,16 20-90,-6 1-90,9 10 90,9 27 0,-7-11-90,-3 0 0,-1 2 90,4 12-135,-3-4 0,0 0-3347,3-6 3392,7 18-180,-9-32-359,-1-4 359,1-9 90,-10-7-90,-1-28-540,-20 0 4022,-1-10-3302,-19-29 0,-2 11 0,-1-30 0,3 25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23.8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20 126 7533,'-11'-12'0,"3"3"0,8 9 270,0-9-181,0 7 181,0-7 90,0-1 90,8 8 180,22-26-451,-5 14 181,24-7-360,-26 12-90,17 9-90,-17 0-1349,7 0 1169,-19 0 360,8 9 0,-8 3 0,11 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6:57.4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0 209 7353,'0'-11'809,"0"-8"-269,0 16-180,10-6 180,-8 0-361,16 7 1,-6-7 450,17-1-270,-5 8 0,24-17-360,-13 17 359,53-26-179,-46 23-450,43-13 270,-59 18 90,13 0 0,-18 0-629,-10 0 269,-2 0-90,-9 0-90,0 0-1169,-9 0 989,-2-9 181,-10 6 449,0-15 0,0 6 0,1-9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31.4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7083,'0'21'270,"0"-9"0,0 16-180,0-5 0,0 9-1,0-2-89,0 0 180,0 12-90,0 2-90,0 34 90,0-38-450,0 27 450,0-53-1619,0 13 1529,0-24 0,0 6 0,0-9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31.7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136 104 7533,'21'-33'0,"1"13"-180,-2 10 0,1 10 180,0 10 90,-10 2 180,8 36-90,-16-10-135,6 13 0,0 3 134,-7 0-134,3 8 0,-1 1-45,-4-3 90,-9 21 0,-3-40 270,-17-10-360,-4-20 180,-18-39-90,17 1-135,-2-28 0,5-6 45,12 5-225,-6-20 0,3 0-3347,20 20 3392,2-41-2088,2 55 1818,17 10 91,-8 2-91,38 19 450,-12 1 0,23 20 0,-18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32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42 7533,'0'-11'0,"0"2"0,-10 9-180,8 0-90,-8 0 0,10 0 630,0 0-180,10-10 180,20 8-270,4-8-90,27 10 0,-27 0 0,15 19 89,-35-5-178,5 34 89,-29-22 89,-20 32-89,-5-42 450,-25 31-450,25-43 450,-13 15-360,34-19 90,-5 0 0,19 0-810,37 0 360,-18 0 450,58 0-180,-50 8 90,41 14 0,-52 10 0,30 28-90,-41-23 540,13 49-360,-18-56 809,-18 56-899,4-59 450,-44 31-450,30-44-180,-49 14 180,40-26 269,-41-2-269,41-12-1799,-40-9 1529,59 1 180,-47-1 0,49 0 0,-24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32.9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189 0 7533,'-12'0'-270,"3"0"180,0 10 90,7 2 270,-17 8 179,17 2-359,-17 7 270,7 41-270,-8-20-403,9 24 0,1 5 313,-11 9 30,13-13 0,1 14 0,1-10-75,0-20 0,0 0 45,1 27 0,1 12 0,4-13 0,4-32 0,1-3 0,-2 46 0,6 3-760,14-29 1,3-4 309,-9-3 0,3-3 360,7-2 0,6-5 24,36 16 1,-20-25-1,21 8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33.4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292 22 4231,'11'-10'-540,"-1"8"2031,-10-8-1671,9 10 0,-6 0 540,15 0 565,3 19-835,-8 4 719,34 65-719,-31-26-175,8 19 0,0 2 175,0-4-30,-13-11 0,-1 13 0,-1-10-150,2 23-142,-9-5 1,-2 17 0,-2-14 231,3-31 0,-4 1 22,-5 10 1,-5 14-1,-1 0 1,3-13-113,3-8 0,-3-1 90,-8 4 0,-8 10 0,0 0 0,5-12-45,7-7 0,-2-2-135,-18 19 0,-8 8 0,8-13-162,2 7-108,-10-3 1,1-6 89,16-30 360,-13 9 0,9-29 0,-2-7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34.0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0 104 8612,'12'0'360,"7"0"-270,-8 0 0,10-9 90,0 7-90,0-17-180,0 17 90,9-16-270,2 6-630,10-9 630,-10 10-449,8 2 449,-27 9-578,6 18 0,-19 5 0,0 18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34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 7623,'20'-11'899,"1"-8"-629,9 17-180,-7-8 0,7 10-180,0 0 270,-7 0-270,44 0-540,-37 0 270,28 0 270,-47 0 90,8 0 0,-16 10 0,6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45.9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0 7533,'-10'10'539,"-9"2"-6019,17 18 5840,-17 2-165,17 10-15,-8-1 929,10 11-974,0 1 0,0 2-135,0 12-180,0 6 0,0-2-89,0-21 89,10 29 2061,-8-47-1881,17 7 0,-8-15 0,9 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46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95 7533,'0'-20'-540,"0"8"450,8 3 0,4 9 720,8 0 449,38-9-719,-9-3-225,0 2 0,1-1 45,9 0-270,28 20 180,-50 5-270,12 72 270,-48-33-225,-12 16 0,-8-2-45,-8-13 180,-15 1 0,-2-7-90,14-29 360,-37 27 270,44-43 359,-16-3-629,16-3 449,12-34-449,12 21 0,21-23 90,7 9-90,4 7 180,0-8-271,5 20 1,-5-8-450,44 20 1,8 5-361,-13-13 585,3 15 0,-7 3-135,-40-9 0,-26 7 180,8 1-4677,-1-8 3957,-7 8 720,8-10 0,-10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46.7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188 1 7803,'-11'9'539,"-8"-7"-269,16 16-90,-6-6-90,-1 9 90,-1 9-180,-10 11 270,10 3-135,-7 13 0,-1 2 44,3-1-269,0 6 1,2-4-91,4-22 180,20 19-180,1-43 180,38 14-180,-12-25 180,22 6 90,-7-27-180,-18 4 180,6-17-180,-19 1 360,-1 7 539,-8-62-539,-12 41-90,-16-18 0,-8-1 360,-12 3-361,6 18 1,0 3-90,-3-3-450,3 12-1079,18 18 270,3 12 1169,9 12 0,19 9 0,4-1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6:58.7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0 105 7533,'0'-12'-990,"0"2"1620,0 10 629,0 0-899,0-9-180,9 7 0,-6-7 270,24 9-271,-13 0 1,16 0 90,10 0-90,-14 0 180,59-9-450,-43 6 180,19-6 0,3 0-90,-11 6-135,5-6 0,0 0 45,-10 7 90,40-7-90,-61 9-1079,38 9 989,-49-7-1259,24 7 1259,-29-9 180,-1 0 0,-20-9 0,-2-2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48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7533,'9'21'719,"-7"0"-539,8 18-5660,-1-4 5660,-6 34 718,16 23-808,-8-1-434,-1-21 1,1-2 73,0 5-38,-2 0 0,1-3 128,1-23 1215,1 38-1395,-4-74 542,2-11 1,-17-21-1,4-11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48.9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64 7533,'0'-21'0,"0"9"90,0-6 179,0 15-89,0-6 90,0 18-270,8-6 360,32 6 0,15-9-180,10 0 0,4 0-630,3 0 90,-24 9 0,0 31 270,-48-13-45,-24 20 0,-9 1 135,-9-6-45,-15 11 1,-1 0 44,16-13-45,3-6 0,2-1 584,13-10 271,4 16-720,20-15 90,48 5 0,29-8-91,-25-6 1,3 0-2106,39 9 2106,-22 5 0,-21-8-90,-19 0 539,7 55-359,-25-32 90,-18 14 0,-11 0 0,-12-10-436,-31-1 1,-9-5 345,-9-6-91,-3-4 1,0-5-185,8-14 364,-27 6-359,55-19 2107,1-9-3007,12-3 540,18-18-719,2 16 1169,47-4 0,-18 8 0,30-2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49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0 7982,'-11'0'900,"2"0"-630,9 10-720,0-8 360,9 7-719,3 0 359,-1-7 450,8 17 0,-17-7 0,8 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49.9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7623,'0'11'-720,"0"-2"720,0-9 0,0 9 0,0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0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0 7533,'-12'0'719,"3"0"-359,9 0-180,0 0-180,0 10-270,0-8 0,0 17 450,0-17-540,9 16 360,3-15 0,0 15 0,-3 3 0,-9 12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0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8432,'0'21'630,"0"-10"-630,0 7 180,0-6 0,0 9 0,9-9-180,2 6 0,10-6 0,0 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1.8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355 1 7533,'-21'0'0,"10"0"0,-17 0 180,23 0-90,-22 0 269,5 28-269,0-12 225,-4 28 0,2 7-135,0 2-383,4 4 0,-2 14 0,6-7 563,0 31-240,0-10 0,-2 17 0,5-12-120,10-26 0,2 2 112,-4 5 0,-2 12 1,2 1-1,3-13-22,5-5 0,3-2-180,0 15 0,0 9 0,3-14-322,14 12-128,5-25 0,2-4 181,-2-14-1081,67-22 901,-63-23 539,44-28 0,-43-3 0,9-9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2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 7533,'0'-11'-180,"0"-8"90,0 17 90,0-7 629,0 18 91,9 12-270,-7 11 269,8 65-539,-10-41-315,0 7 0,0-1-224,0-14-901,0 22 721,0-38 539,0-11 0,9-12 0,3-9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2.3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126 84 7533,'0'-24'-270,"0"-4"90,9 26 0,2-16-180,19 16 180,-7-8 0,7 10 1979,0 0-719,3 0-1,18 28-899,-26-3-180,12 54 180,-44-40-180,-23 47 90,-7-59-45,-11 4 0,-1-3 45,8-14-450,-54-14 450,67-5-360,-20-42-180,36 40-809,2-48 0,29 11 989,4-2 270,10-2 0,-3 26 0,-9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2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125 105 7533,'0'-33'-630,"0"13"-90,10 10 1890,2 1-541,-1 7 91,17-16-360,-14 15-90,16-6-90,-10 9-90,1 0-90,0 18-90,-9 6-360,-12 27 360,-12-17-270,-18 24 360,7-42 450,-7 21-450,18-34 90,2 15-90,20-16 539,11 17-179,2-17-90,17 35-90,-27-20 180,15 49-270,-26-28 270,-2 40-271,-11-50-178,-28 27-91,13-50-180,-32 4 270,33-11-1259,-33-26 1079,32 15-900,-13-9 1,18 4 1169,10 16 0,2-17 0,9 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6:59.1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 7982,'22'0'630,"-2"0"-630,1 0 270,9 0-270,-7 9 0,-2-7 90,-3 7-90,-6 0 360,0-6-270,-3 16 0,-9-8 179,0 10-179,-18 9 0,13-7-90,-23 7 180,17 0-270,-10-7 90,-9 26-539,7-24-361,-7 15 630,18-20-1259,2 1 1529,10-9 0,-9-3 0,-3-9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3.3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168 41 6414,'0'-20'0,"0"9"543,0 1 357,9 20-173,-6-8-367,15 16 545,-6 3-725,9 11 540,17 57-540,-2-27-625,-2 23 0,1 4 625,2-9 29,-17-12 1,1 13 0,-4-10-120,-4-21 0,-3 1-390,-1 28 0,-2 13 1,-2-10 299,-3-20 0,-4 1-60,-10 29 0,-7 14 0,1-15-75,5-30 0,-4-1-75,-11 27 0,-8 11 0,5-15 120,12-36 0,-1-2 0,-19 50 1,-1-7-1,5-35-495,7-6 0,-2-8-314,-4-25 359,-8-5 270,12-21 270,18-8 0,3-11 0,9-1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3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62 7533,'-22'0'0,"2"10"0,8-8 0,3 8 719,0-10-89,7 0-180,-8 9 179,10-7-449,0 7 360,18-9-270,-4 0-180,53-19-90,-36 15 359,55-33-179,-49 33-809,14-15-631,-22 10 991,-8 6-901,-10-6 181,8 18 629,-17 12 360,8 2 0,-20 7 0,-1-9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3.8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41 104 7533,'-11'0'0,"-7"0"539,16 0-89,-8 0-90,10 0 360,0 0-361,10 0 721,20 0-900,-5 0 449,42-9-449,-39 7 360,39-17-270,-32 17-2969,25-16 990,-25 15 1709,13-15 0,-15 6 0,8-8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4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0 7533,'0'21'0,"0"0"809,-9 27-269,6-10-180,-15 31 0,16 21-3060,-16-18 2880,15 27 179,-6-18-473,9-23-1235,0 11 360,0-27 899,0-19-503,0-5 0,9-8 1,3 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63 7269,'0'-11'720,"9"-8"-139,3 16-222,0-6-89,7 0 584,-8 7-494,10-7-159,-1 9 159,1 9-180,0 12 0,0 1 270,0 37-270,-1-13-1485,-11 10 1,-6 6-135,-3 21 1169,-8-20 0,-5-6 270,-10-10 67,-16-1 23,15-44-90,-5 8-270,8-10 90,10 0 2069,-8-10-810,16-2 630,13-18-1439,3 16 180,55-13-360,-38 25-135,21-3 0,2 1 225,-11 4-541,36 9 541,-45-7-180,6 7 90,-16 0-90,16 3 0,-16 9 0,7-1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9:54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63 7533,'21'-21'-180,"0"0"90,0 10-90,0 2 2429,0 9-1710,-10 18-179,8-4 180,-8 44-360,0-12 89,-5 16 1,-2 3 0,-4 2-630,-2 7 1,-6-4 269,-12-29 270,-41 8-270,13-52 0,-30-55 180,43 19-135,13-22 0,5-3-45,5 9 90,21-9 0,10 3 0,8 22 0,33-19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02.0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387 95 7533,'-11'-20'-180,"-8"8"180,7-6 0,0 6 90,-6 0 449,-13-6-359,7 16 270,-34 21-270,23 6 0,4 25 0,2 6 0,-6 9-599,8 20 1,6 3 508,7 0-90,6-3 0,6-3-90,14-10 135,9-20 0,6-7-45,11-20-630,14-19 1,2-12-181,-1-19 315,11-16 1,-2-6 224,-12-4 270,-1-11 0,-1-1-360,8 0 360,-24 13 0,-2 1-90,11 5 90,17-5 0,-39 35 1709,45 5-1529,-57 21 1646,30 37-1466,-34-13-360,6 25-90,-27-20 360,-6-8-180,-7-3-720,-27 0 270,21-17-89,-33 6-181,26-38 0,11-13 540,14-12-359,29-34 449,11 29 0,21-29 0,-7 52 0,32-11-90,-39 35 989,30 11-809,-36 5 540,9 35-360,-11-24 179,1 33-269,0-42 90,-10 30-360,-2-41-1291,37 1 0,10-3 1471,-2-5-367,11-8 1,17-4 0,-10 10 276,21 36 0,-29-38 0,-8 3 0,-19 40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05.8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43 272 7533,'0'-12'-810,"0"2"720,0 1 0,0 7 90,0-8 90,0 10 0,0 0 180,-9 0 0,6-9 180,-16 7-91,17-7 91,-7 9-180,9 0 809,0 0-899,0 9 0,9-7 180,-7 17 90,17 2-270,-16 2-1,15 35 1,-15-21-449,15 33 179,-16-27 180,7 8 89,-9-28-538,0-5 179,0-18-180,9-18 360,-6 4 90,16-71-90,-8 41 180,-1-15 0,1 2-180,0 18 270,8-38-270,-7 61 89,-1-21 1,8 35 0,-8-7-90,10 9 270,9 0 0,-16 9-180,23 30 0,-33-2 360,15 51-450,-19-48 180,0 45-270,0-57 0,0 11 0,0-29-630,10-10 720,-8 0-90,8-28 90,-10 3-90,8-63 0,-6 36 180,6-2 0,3 2 90,0 13-90,10-47-90,-9 68 180,6-29-180,-16 36 540,26 27-540,-23-9 270,23 60-1,-26-30-179,7 51 0,-9-49-629,9 47-271,-6-59-89,6 22 179,-9-37-359,9-3-91,-6-9 91,6 0 1079,1 0 0,1 0 0,9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06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22 167 7533,'0'-11'-180,"0"2"180,0 9 989,0 0-809,-10 0 0,8 9 0,-8 2 0,10 10 449,0 9-449,0 3 270,0 27-270,0-14 0,0 14 0,0-28-540,0-11 180,0-11 90,0-10-90,10 0 0,-8-19 90,8-13 90,-10-3 90,9-13-3572,-7 15 3482,8-18-87,-1-11 87,2 15 180,0-1 89,8 27-269,-16 0 270,16 9 3439,-17 31-3170,16 25-318,-16 11-131,7 33 0,-9-48-180,10 27 180,1-53 180,11 4-540,-11-18-89,7-28 448,-6 3 91,20-53 0,2-6-180,-10 33 45,11-24 0,-6 21-45,-26 54 540,16 37 0,-17 9-360,7 37-1,1-27-2787,-8 20 2338,8-48-2518,-2 11 2428,-5-29 360,24-10 0,-13-10 0,17-2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06.8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84 182 7533,'12'-33'180,"7"3"-1,-8 9 181,0 9 0,-2-6-180,1 16 450,-8-7-450,17 9 989,1 36-1349,-5-8 270,3 51 90,-18-42-3662,0 58 3032,-9-63 270,-3 35 180,-8-46-450,-20-9 271,6-12-541,-17-30 720,18-5 2942,12-35-3302,12 15 181,28-8 89,-5 13 0,43 8 0,-29 19-270,39 4 180,-51 28 1889,40 31-1529,-49-12 180,30 30 359,-25 2-449,8-21-90,-8 28-90,-2-53 180,-1 14-180,-7-17 90,16 1 0,-15-3-270,15-9 359,-6-46-3391,8 16 3212,1-49 270,9-1-90,-7 19-135,0 11 0,4 3 494,16 10-449,2 16 630,3 81-990,-25 2 135,-12-11 0,-1-2 225,8 4-2429,-6-2 450,-1-19 90,8-11 1709,-17-12 0,7-18 0,-9-3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26:59.3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0 7892,'0'30'810,"0"3"-540,-9 8-5751,6 1 5661,-6 0 0,9 8 1229,-10 22-2129,8-14 1130,-7 21-1399,9-53 989,9 1 0,3-36 0,9-3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08.2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7892,'0'12'360,"0"-3"-90,0 1-90,0 1-90,0 0 0,0 8-540,0-17 90,9 17-359,3-16 719,8 15 0,-8-16 0,-3 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08.4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0 7533,'-11'0'629,"-8"0"-449,16 9 0,-6-6-180,9 6 450,0 0-270,0-7 0,0 17 179,0-8-269,9 10 0,3 0 90,9-10-2608,9-2 1708,-6-9 720,5 0 0,-8 0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0.5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 64 6903,'12'-9'-540,"-2"6"1170,-10-5-270,8 8 0,-5-10-181,15 8-179,-16-8 360,26 10-180,-5-9 0,10 6-90,25-6 0,-31 9-180,41 0 90,-44 9-180,7 12 270,-22 3-90,-18 43 0,-3-28 0,-9 18 0,-6 2 0,-10-6-135,2 9 0,0 1 135,0-13 45,9 0 0,4-2-45,8-11 0,5 21 0,11-35 0,36-2 0,-13-11 90,26-20 180,-10-11 0,-18-20 0,-5-4 0,-26-6-181,-4 19 1,-46-44 0,19 43 45,-10-23 0,1-1-315,8 24-360,4-11 1,5 3 359,17 24-1619,-4-11 1439,28 28 360,1 0 0,19 10 0,2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1.1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34 7533,'0'-12'-810,"0"3"810,0 9 270,9 0 90,3 0-270,8 0 90,1 0 179,0 0-269,0 0 0,9-10-180,-16 8 360,14 20-180,-26-1-180,-11 68 90,-5-52-90,-25 43 90,25-62 270,-14 14-270,16-17 90,1 1-90,1-3 90,10-9-180,0 0 90,28 9 180,-12-6 0,24 15-90,-29-6 180,17 27-180,-14-4 90,7 16-1,-12-19-3211,-9 8 3122,0-27-180,-9 15 270,-12-16-450,-21-1 180,8-1 0,-33-10-629,29-10 2941,-22 8-2222,27-17 0,4 8 0,9-10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1.6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 7533,'-12'0'-270,"-6"0"180,6 0 0,1 0 180,-8 9 270,8-6-90,-1 16-91,-6-17-89,15 16 540,-15 22-450,7-13 90,-1 59-90,-7-37-502,11 42 0,5 10 322,-3-48 0,0 3 30,2 26 0,1 13 0,1-12-75,2-22 0,0-1-45,2 18 0,1 10 0,1-11 45,1-20 0,2-1-195,3 14 0,3 8 1,2-13-48,21 11-388,5-6 0,5-5 316,6-17 359,26 13 0,-27-32 0,2-8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2.1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 7533,'9'-11'0,"-6"2"0,6 9-180,-9 0 180,9 0 0,-7 0 90,7 9 899,9 21-719,-3-5 360,24 61-450,-16-45-113,-2 28 0,-3 6 113,-4 2-30,-2-7 0,2 15 0,-3-9-455,-4-21 0,0-1 365,2 15 0,1 8 0,1-11-150,10 15 180,-6-8 0,0 0-90,-1 10-1029,-7-16 0,0 10 1,-3-8 938,-4 28 45,-8 1 0,-2-4-110,-4-15-385,-9-10 1,-2 1-451,-10 22 585,10-30 1,-1-3 44,-15 5-72,-11 6 1,9-26 0,-8 6-1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4.6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85 2537,'-10'-12'-90,"8"2"2354,-17 10-2085,17 0 686,-8 0 125,10 0 1548,0 0-2178,10 0-1995,2 0 1815,8 0-1009,1 0 1189,9 0 0,12-9-1,11 7-179,-9-16 360,23 6 2172,-39 0-2802,30 3 1060,-35 9-1510,7 0 450,-19 0-1349,-2 0 90,-9 0 1349,0 0 0,-9 9 0,-1 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4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8162,'0'12'1350,"0"-3"-901,9 1-179,3-8 90,9 7 360,9-9-361,-8 0 1,9 0 90,-11 0 269,20 0-359,-15 0-270,24-9 0,-26 7-90,25-8 0,-22 10-1529,13 0 1259,-18 0-899,-9 0 719,-4 0-989,-8 0 539,0 0 900,-8 0 0,-4 0 0,-9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7.0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0 146 7533,'0'-11'0,"0"2"449,0 9-269,0-10 0,0 8 270,0-7-270,0 9 629,19-10-629,-14 8 270,32-8-270,-23 10 719,43-18-989,9 5-3391,-9-8 3570,1 12-2357,-37 0 1369,0 6-1350,18-6 1529,-22 9 720,10 0 0,-27 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3:30:17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1 7533,'-12'8'180,"-7"4"89,17 27-269,-17-13 180,17 13 180,-8 0-180,10-13 90,0 22-90,0-24 0,0 5 0,10-17-360,2-3 360,17-9-180,14 0 90,-9 0-90,33 0-90,-30 9 180,23-6-90,-27 16 179,-3-8-179,-9 10 360,0 36-180,-10-8-45,-13 14 0,-5 1-45,-7 1 0,-12-1 0,-6-3 0,-4-12-45,-3-12 0,-1-5-225,3-9-180,-30 5-90,32-26-719,2-2 539,14-2 630,19-8 0,10-8 0,2-5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9229-A2E3-DA4D-B428-DD66D7AB9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802EE-A7F3-494C-84A5-A2AF2355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0649-CFD6-4647-AA51-C70FD5CA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7EC1-5697-2A4A-99BF-C6D67FD0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198E-E2FD-104A-ADE5-318755B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5194-0424-1D47-AA86-9212B08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92BD5-6A74-624F-89A7-58CE9BD5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E8D60-F58E-5B4B-B0BB-EE7E041D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6FAD-D665-F345-9F17-425B3687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6117-F49B-D34C-8CB8-C9EC958D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1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D37CC-22BF-BF4A-B747-F9A99E674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F9B3F-060C-1E4C-B370-C849D935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FE10-973C-DE4C-A1B5-8C5103E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7DE9-04C0-1044-83C8-F81F8F07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D74E-8231-A748-9969-0516AF8D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A57E-6C9B-7E40-B80D-63B73E0E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0E31-D6BF-C546-8265-BA030292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DC02-5924-664A-AFB5-B5DF7A11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2087A-CD2A-AD41-862C-8A71A66C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1574-0A54-7D45-A1F5-B9B476A2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A63D-904C-2E4B-8A02-51A363FD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A9A22-8843-B64A-ACDF-A822CFF4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3069-5BEE-E141-B077-BE29C66D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DCD2-AC7B-D04E-ADC9-55B0C37E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D05A-18F0-8F44-85F4-CD19491D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1377-13D6-9249-8C7C-9E238BAE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089E-6213-194C-9FD6-CD44F2E05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7AD95-1F3C-AC41-BA07-0EBAA3A2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13279-1DD3-0247-81CD-3CE509FA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1F59E-A96D-FF4E-8164-0923D17D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EB8A8-FEDF-0A48-A8E2-B13E40B3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F2CB-F269-9645-B87C-8023DC89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139-1557-2E4C-9F66-D08CDEE3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6E99-E724-AB48-B380-1C962F6F9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9BCC0-8691-9F45-A47F-96464BBA0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ADECE-DC93-2943-97C5-E8F5D176E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53FA8-B3E8-E645-896D-6FCC7C44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B387D-8B90-1142-9FE0-BF55DF35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4AAC3-1DD5-D548-A9D2-A0B7D09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33EF-A39D-6D40-B920-475D9243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9A49C-58FA-7A4A-8064-5B9B1230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483A7-A949-FF46-97D9-4C33AF1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D9E77-7B6F-2849-B9B2-9784FC51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8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3BCD1-684F-E544-A4DB-29988883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FD30B-A2E2-3C41-A13E-98735150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168B6-6B6B-154D-A42E-9F1274A6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6C14-0A1D-FE4B-83D8-CF899DA5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97B3-4B9A-8A48-96DB-07F36061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9BB70-392D-004D-A71A-3A6D676C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3C48-7D35-D74D-AC1C-99BB2FA9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6B1DB-505D-504E-BE98-ACEF64AB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332B2-3B51-604A-B839-58EB60E8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7CBD-E69E-A04A-B9E6-C11226F9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F8440-19C1-F04E-8507-6581698A2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E357A-E9DE-7D45-80B8-89369DD11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4942A-4601-3541-834D-2475E023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17226-80DA-724A-B558-CC0B9B06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96E5B-43C3-2943-8CD1-EE5A60B0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42608-6C29-664F-AD64-B8302706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DC562-2137-E242-8600-6A0AB705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17EB-1905-3C4E-BBC1-5392ECC1A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26852-EC56-D94F-9166-235B3721309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F25A-125F-B94C-85F3-051AA55E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4C28-5F0A-5E4C-8F03-C3F4F1C3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57F6-F245-9C45-852F-C5B2C555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2.xml"/><Relationship Id="rId63" Type="http://schemas.openxmlformats.org/officeDocument/2006/relationships/image" Target="../media/image35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83.png"/><Relationship Id="rId170" Type="http://schemas.openxmlformats.org/officeDocument/2006/relationships/customXml" Target="../ink/ink86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26" Type="http://schemas.openxmlformats.org/officeDocument/2006/relationships/customXml" Target="../ink/ink114.xml"/><Relationship Id="rId247" Type="http://schemas.openxmlformats.org/officeDocument/2006/relationships/image" Target="../media/image127.png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7.xml"/><Relationship Id="rId53" Type="http://schemas.openxmlformats.org/officeDocument/2006/relationships/image" Target="../media/image30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81.xml"/><Relationship Id="rId181" Type="http://schemas.openxmlformats.org/officeDocument/2006/relationships/image" Target="../media/image94.png"/><Relationship Id="rId216" Type="http://schemas.openxmlformats.org/officeDocument/2006/relationships/customXml" Target="../ink/ink109.xml"/><Relationship Id="rId237" Type="http://schemas.openxmlformats.org/officeDocument/2006/relationships/image" Target="../media/image122.png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43" Type="http://schemas.openxmlformats.org/officeDocument/2006/relationships/image" Target="../media/image25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76.xml"/><Relationship Id="rId171" Type="http://schemas.openxmlformats.org/officeDocument/2006/relationships/image" Target="../media/image89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17.png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33" Type="http://schemas.openxmlformats.org/officeDocument/2006/relationships/image" Target="../media/image20.png"/><Relationship Id="rId108" Type="http://schemas.openxmlformats.org/officeDocument/2006/relationships/customXml" Target="../ink/ink55.xml"/><Relationship Id="rId129" Type="http://schemas.openxmlformats.org/officeDocument/2006/relationships/image" Target="../media/image68.png"/><Relationship Id="rId54" Type="http://schemas.openxmlformats.org/officeDocument/2006/relationships/customXml" Target="../ink/ink28.xml"/><Relationship Id="rId75" Type="http://schemas.openxmlformats.org/officeDocument/2006/relationships/image" Target="../media/image41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4.png"/><Relationship Id="rId182" Type="http://schemas.openxmlformats.org/officeDocument/2006/relationships/customXml" Target="../ink/ink92.xml"/><Relationship Id="rId217" Type="http://schemas.openxmlformats.org/officeDocument/2006/relationships/image" Target="../media/image112.png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59" Type="http://schemas.openxmlformats.org/officeDocument/2006/relationships/image" Target="../media/image133.png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3.xml"/><Relationship Id="rId65" Type="http://schemas.openxmlformats.org/officeDocument/2006/relationships/image" Target="../media/image36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9.png"/><Relationship Id="rId172" Type="http://schemas.openxmlformats.org/officeDocument/2006/relationships/customXml" Target="../ink/ink87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15.xml"/><Relationship Id="rId249" Type="http://schemas.openxmlformats.org/officeDocument/2006/relationships/image" Target="../media/image128.png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34" Type="http://schemas.openxmlformats.org/officeDocument/2006/relationships/customXml" Target="../ink/ink18.xml"/><Relationship Id="rId55" Type="http://schemas.openxmlformats.org/officeDocument/2006/relationships/image" Target="../media/image31.png"/><Relationship Id="rId76" Type="http://schemas.openxmlformats.org/officeDocument/2006/relationships/customXml" Target="../ink/ink39.xml"/><Relationship Id="rId97" Type="http://schemas.openxmlformats.org/officeDocument/2006/relationships/image" Target="../media/image52.png"/><Relationship Id="rId120" Type="http://schemas.openxmlformats.org/officeDocument/2006/relationships/customXml" Target="../ink/ink61.xml"/><Relationship Id="rId141" Type="http://schemas.openxmlformats.org/officeDocument/2006/relationships/image" Target="../media/image74.png"/><Relationship Id="rId7" Type="http://schemas.openxmlformats.org/officeDocument/2006/relationships/image" Target="../media/image7.png"/><Relationship Id="rId162" Type="http://schemas.openxmlformats.org/officeDocument/2006/relationships/customXml" Target="../ink/ink82.xml"/><Relationship Id="rId183" Type="http://schemas.openxmlformats.org/officeDocument/2006/relationships/image" Target="../media/image95.png"/><Relationship Id="rId218" Type="http://schemas.openxmlformats.org/officeDocument/2006/relationships/customXml" Target="../ink/ink110.xml"/><Relationship Id="rId239" Type="http://schemas.openxmlformats.org/officeDocument/2006/relationships/image" Target="../media/image123.png"/><Relationship Id="rId250" Type="http://schemas.openxmlformats.org/officeDocument/2006/relationships/customXml" Target="../ink/ink126.xml"/><Relationship Id="rId24" Type="http://schemas.openxmlformats.org/officeDocument/2006/relationships/customXml" Target="../ink/ink13.xml"/><Relationship Id="rId45" Type="http://schemas.openxmlformats.org/officeDocument/2006/relationships/image" Target="../media/image26.png"/><Relationship Id="rId66" Type="http://schemas.openxmlformats.org/officeDocument/2006/relationships/customXml" Target="../ink/ink34.xml"/><Relationship Id="rId87" Type="http://schemas.openxmlformats.org/officeDocument/2006/relationships/image" Target="../media/image47.png"/><Relationship Id="rId110" Type="http://schemas.openxmlformats.org/officeDocument/2006/relationships/customXml" Target="../ink/ink56.xml"/><Relationship Id="rId131" Type="http://schemas.openxmlformats.org/officeDocument/2006/relationships/image" Target="../media/image69.png"/><Relationship Id="rId152" Type="http://schemas.openxmlformats.org/officeDocument/2006/relationships/customXml" Target="../ink/ink77.xml"/><Relationship Id="rId173" Type="http://schemas.openxmlformats.org/officeDocument/2006/relationships/image" Target="../media/image90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8.png"/><Relationship Id="rId240" Type="http://schemas.openxmlformats.org/officeDocument/2006/relationships/customXml" Target="../ink/ink121.xml"/><Relationship Id="rId14" Type="http://schemas.openxmlformats.org/officeDocument/2006/relationships/customXml" Target="../ink/ink8.xml"/><Relationship Id="rId35" Type="http://schemas.openxmlformats.org/officeDocument/2006/relationships/image" Target="../media/image21.png"/><Relationship Id="rId56" Type="http://schemas.openxmlformats.org/officeDocument/2006/relationships/customXml" Target="../ink/ink29.xml"/><Relationship Id="rId77" Type="http://schemas.openxmlformats.org/officeDocument/2006/relationships/image" Target="../media/image42.png"/><Relationship Id="rId100" Type="http://schemas.openxmlformats.org/officeDocument/2006/relationships/customXml" Target="../ink/ink51.xml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4.png"/><Relationship Id="rId142" Type="http://schemas.openxmlformats.org/officeDocument/2006/relationships/customXml" Target="../ink/ink72.xml"/><Relationship Id="rId163" Type="http://schemas.openxmlformats.org/officeDocument/2006/relationships/image" Target="../media/image85.png"/><Relationship Id="rId184" Type="http://schemas.openxmlformats.org/officeDocument/2006/relationships/customXml" Target="../ink/ink93.xml"/><Relationship Id="rId219" Type="http://schemas.openxmlformats.org/officeDocument/2006/relationships/image" Target="../media/image113.png"/><Relationship Id="rId230" Type="http://schemas.openxmlformats.org/officeDocument/2006/relationships/customXml" Target="../ink/ink116.xml"/><Relationship Id="rId251" Type="http://schemas.openxmlformats.org/officeDocument/2006/relationships/image" Target="../media/image129.png"/><Relationship Id="rId25" Type="http://schemas.openxmlformats.org/officeDocument/2006/relationships/image" Target="../media/image16.png"/><Relationship Id="rId46" Type="http://schemas.openxmlformats.org/officeDocument/2006/relationships/customXml" Target="../ink/ink24.xml"/><Relationship Id="rId67" Type="http://schemas.openxmlformats.org/officeDocument/2006/relationships/image" Target="../media/image37.png"/><Relationship Id="rId88" Type="http://schemas.openxmlformats.org/officeDocument/2006/relationships/customXml" Target="../ink/ink45.xml"/><Relationship Id="rId111" Type="http://schemas.openxmlformats.org/officeDocument/2006/relationships/image" Target="../media/image59.png"/><Relationship Id="rId132" Type="http://schemas.openxmlformats.org/officeDocument/2006/relationships/customXml" Target="../ink/ink67.xml"/><Relationship Id="rId153" Type="http://schemas.openxmlformats.org/officeDocument/2006/relationships/image" Target="../media/image80.png"/><Relationship Id="rId174" Type="http://schemas.openxmlformats.org/officeDocument/2006/relationships/customXml" Target="../ink/ink88.xml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220" Type="http://schemas.openxmlformats.org/officeDocument/2006/relationships/customXml" Target="../ink/ink111.xml"/><Relationship Id="rId241" Type="http://schemas.openxmlformats.org/officeDocument/2006/relationships/image" Target="../media/image124.png"/><Relationship Id="rId15" Type="http://schemas.openxmlformats.org/officeDocument/2006/relationships/image" Target="../media/image11.png"/><Relationship Id="rId36" Type="http://schemas.openxmlformats.org/officeDocument/2006/relationships/customXml" Target="../ink/ink19.xml"/><Relationship Id="rId57" Type="http://schemas.openxmlformats.org/officeDocument/2006/relationships/image" Target="../media/image32.png"/><Relationship Id="rId78" Type="http://schemas.openxmlformats.org/officeDocument/2006/relationships/customXml" Target="../ink/ink40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2.xml"/><Relationship Id="rId143" Type="http://schemas.openxmlformats.org/officeDocument/2006/relationships/image" Target="../media/image75.png"/><Relationship Id="rId164" Type="http://schemas.openxmlformats.org/officeDocument/2006/relationships/customXml" Target="../ink/ink83.xml"/><Relationship Id="rId185" Type="http://schemas.openxmlformats.org/officeDocument/2006/relationships/image" Target="../media/image96.png"/><Relationship Id="rId9" Type="http://schemas.openxmlformats.org/officeDocument/2006/relationships/image" Target="../media/image8.png"/><Relationship Id="rId210" Type="http://schemas.openxmlformats.org/officeDocument/2006/relationships/customXml" Target="../ink/ink106.xml"/><Relationship Id="rId26" Type="http://schemas.openxmlformats.org/officeDocument/2006/relationships/customXml" Target="../ink/ink14.xml"/><Relationship Id="rId231" Type="http://schemas.openxmlformats.org/officeDocument/2006/relationships/image" Target="../media/image119.png"/><Relationship Id="rId252" Type="http://schemas.openxmlformats.org/officeDocument/2006/relationships/customXml" Target="../ink/ink127.xml"/><Relationship Id="rId47" Type="http://schemas.openxmlformats.org/officeDocument/2006/relationships/image" Target="../media/image27.png"/><Relationship Id="rId68" Type="http://schemas.openxmlformats.org/officeDocument/2006/relationships/customXml" Target="../ink/ink35.xml"/><Relationship Id="rId89" Type="http://schemas.openxmlformats.org/officeDocument/2006/relationships/image" Target="../media/image48.png"/><Relationship Id="rId112" Type="http://schemas.openxmlformats.org/officeDocument/2006/relationships/customXml" Target="../ink/ink57.xml"/><Relationship Id="rId133" Type="http://schemas.openxmlformats.org/officeDocument/2006/relationships/image" Target="../media/image70.png"/><Relationship Id="rId154" Type="http://schemas.openxmlformats.org/officeDocument/2006/relationships/customXml" Target="../ink/ink78.xml"/><Relationship Id="rId175" Type="http://schemas.openxmlformats.org/officeDocument/2006/relationships/image" Target="../media/image91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221" Type="http://schemas.openxmlformats.org/officeDocument/2006/relationships/image" Target="../media/image114.png"/><Relationship Id="rId242" Type="http://schemas.openxmlformats.org/officeDocument/2006/relationships/customXml" Target="../ink/ink122.xml"/><Relationship Id="rId37" Type="http://schemas.openxmlformats.org/officeDocument/2006/relationships/image" Target="../media/image22.png"/><Relationship Id="rId58" Type="http://schemas.openxmlformats.org/officeDocument/2006/relationships/customXml" Target="../ink/ink30.xml"/><Relationship Id="rId79" Type="http://schemas.openxmlformats.org/officeDocument/2006/relationships/image" Target="../media/image43.png"/><Relationship Id="rId102" Type="http://schemas.openxmlformats.org/officeDocument/2006/relationships/customXml" Target="../ink/ink52.xml"/><Relationship Id="rId123" Type="http://schemas.openxmlformats.org/officeDocument/2006/relationships/image" Target="../media/image65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6.png"/><Relationship Id="rId186" Type="http://schemas.openxmlformats.org/officeDocument/2006/relationships/customXml" Target="../ink/ink94.xml"/><Relationship Id="rId211" Type="http://schemas.openxmlformats.org/officeDocument/2006/relationships/image" Target="../media/image109.png"/><Relationship Id="rId232" Type="http://schemas.openxmlformats.org/officeDocument/2006/relationships/customXml" Target="../ink/ink117.xml"/><Relationship Id="rId253" Type="http://schemas.openxmlformats.org/officeDocument/2006/relationships/image" Target="../media/image130.png"/><Relationship Id="rId27" Type="http://schemas.openxmlformats.org/officeDocument/2006/relationships/image" Target="../media/image17.png"/><Relationship Id="rId48" Type="http://schemas.openxmlformats.org/officeDocument/2006/relationships/customXml" Target="../ink/ink25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81.png"/><Relationship Id="rId176" Type="http://schemas.openxmlformats.org/officeDocument/2006/relationships/customXml" Target="../ink/ink89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222" Type="http://schemas.openxmlformats.org/officeDocument/2006/relationships/customXml" Target="../ink/ink112.xml"/><Relationship Id="rId243" Type="http://schemas.openxmlformats.org/officeDocument/2006/relationships/image" Target="../media/image125.png"/><Relationship Id="rId17" Type="http://schemas.openxmlformats.org/officeDocument/2006/relationships/image" Target="../media/image12.png"/><Relationship Id="rId38" Type="http://schemas.openxmlformats.org/officeDocument/2006/relationships/customXml" Target="../ink/ink20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4.xml"/><Relationship Id="rId187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33" Type="http://schemas.openxmlformats.org/officeDocument/2006/relationships/image" Target="../media/image120.png"/><Relationship Id="rId254" Type="http://schemas.openxmlformats.org/officeDocument/2006/relationships/customXml" Target="../ink/ink128.xml"/><Relationship Id="rId28" Type="http://schemas.openxmlformats.org/officeDocument/2006/relationships/customXml" Target="../ink/ink15.xml"/><Relationship Id="rId49" Type="http://schemas.openxmlformats.org/officeDocument/2006/relationships/image" Target="../media/image28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79.xml"/><Relationship Id="rId177" Type="http://schemas.openxmlformats.org/officeDocument/2006/relationships/image" Target="../media/image92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5.png"/><Relationship Id="rId244" Type="http://schemas.openxmlformats.org/officeDocument/2006/relationships/customXml" Target="../ink/ink123.xml"/><Relationship Id="rId18" Type="http://schemas.openxmlformats.org/officeDocument/2006/relationships/customXml" Target="../ink/ink10.xml"/><Relationship Id="rId39" Type="http://schemas.openxmlformats.org/officeDocument/2006/relationships/image" Target="../media/image23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6.png"/><Relationship Id="rId146" Type="http://schemas.openxmlformats.org/officeDocument/2006/relationships/customXml" Target="../ink/ink74.xml"/><Relationship Id="rId167" Type="http://schemas.openxmlformats.org/officeDocument/2006/relationships/image" Target="../media/image87.png"/><Relationship Id="rId188" Type="http://schemas.openxmlformats.org/officeDocument/2006/relationships/customXml" Target="../ink/ink95.xml"/><Relationship Id="rId71" Type="http://schemas.openxmlformats.org/officeDocument/2006/relationships/image" Target="../media/image39.png"/><Relationship Id="rId92" Type="http://schemas.openxmlformats.org/officeDocument/2006/relationships/customXml" Target="../ink/ink47.xml"/><Relationship Id="rId213" Type="http://schemas.openxmlformats.org/officeDocument/2006/relationships/image" Target="../media/image110.png"/><Relationship Id="rId234" Type="http://schemas.openxmlformats.org/officeDocument/2006/relationships/customXml" Target="../ink/ink118.xml"/><Relationship Id="rId2" Type="http://schemas.openxmlformats.org/officeDocument/2006/relationships/customXml" Target="../ink/ink2.xml"/><Relationship Id="rId29" Type="http://schemas.openxmlformats.org/officeDocument/2006/relationships/image" Target="../media/image18.png"/><Relationship Id="rId255" Type="http://schemas.openxmlformats.org/officeDocument/2006/relationships/image" Target="../media/image131.png"/><Relationship Id="rId40" Type="http://schemas.openxmlformats.org/officeDocument/2006/relationships/customXml" Target="../ink/ink21.xml"/><Relationship Id="rId115" Type="http://schemas.openxmlformats.org/officeDocument/2006/relationships/image" Target="../media/image61.png"/><Relationship Id="rId136" Type="http://schemas.openxmlformats.org/officeDocument/2006/relationships/customXml" Target="../ink/ink69.xml"/><Relationship Id="rId157" Type="http://schemas.openxmlformats.org/officeDocument/2006/relationships/image" Target="../media/image82.png"/><Relationship Id="rId178" Type="http://schemas.openxmlformats.org/officeDocument/2006/relationships/customXml" Target="../ink/ink90.xml"/><Relationship Id="rId61" Type="http://schemas.openxmlformats.org/officeDocument/2006/relationships/image" Target="../media/image34.png"/><Relationship Id="rId82" Type="http://schemas.openxmlformats.org/officeDocument/2006/relationships/customXml" Target="../ink/ink42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3.png"/><Relationship Id="rId224" Type="http://schemas.openxmlformats.org/officeDocument/2006/relationships/customXml" Target="../ink/ink113.xml"/><Relationship Id="rId245" Type="http://schemas.openxmlformats.org/officeDocument/2006/relationships/image" Target="../media/image126.png"/><Relationship Id="rId30" Type="http://schemas.openxmlformats.org/officeDocument/2006/relationships/customXml" Target="../ink/ink16.xml"/><Relationship Id="rId105" Type="http://schemas.openxmlformats.org/officeDocument/2006/relationships/image" Target="../media/image56.png"/><Relationship Id="rId126" Type="http://schemas.openxmlformats.org/officeDocument/2006/relationships/customXml" Target="../ink/ink64.xml"/><Relationship Id="rId147" Type="http://schemas.openxmlformats.org/officeDocument/2006/relationships/image" Target="../media/image77.png"/><Relationship Id="rId168" Type="http://schemas.openxmlformats.org/officeDocument/2006/relationships/customXml" Target="../ink/ink85.xml"/><Relationship Id="rId51" Type="http://schemas.openxmlformats.org/officeDocument/2006/relationships/image" Target="../media/image29.png"/><Relationship Id="rId72" Type="http://schemas.openxmlformats.org/officeDocument/2006/relationships/customXml" Target="../ink/ink37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" Type="http://schemas.openxmlformats.org/officeDocument/2006/relationships/image" Target="../media/image5.png"/><Relationship Id="rId214" Type="http://schemas.openxmlformats.org/officeDocument/2006/relationships/customXml" Target="../ink/ink108.xml"/><Relationship Id="rId235" Type="http://schemas.openxmlformats.org/officeDocument/2006/relationships/image" Target="../media/image121.png"/><Relationship Id="rId256" Type="http://schemas.openxmlformats.org/officeDocument/2006/relationships/customXml" Target="../ink/ink129.xml"/><Relationship Id="rId116" Type="http://schemas.openxmlformats.org/officeDocument/2006/relationships/customXml" Target="../ink/ink59.xml"/><Relationship Id="rId137" Type="http://schemas.openxmlformats.org/officeDocument/2006/relationships/image" Target="../media/image72.png"/><Relationship Id="rId158" Type="http://schemas.openxmlformats.org/officeDocument/2006/relationships/customXml" Target="../ink/ink80.xml"/><Relationship Id="rId20" Type="http://schemas.openxmlformats.org/officeDocument/2006/relationships/customXml" Target="../ink/ink11.xml"/><Relationship Id="rId41" Type="http://schemas.openxmlformats.org/officeDocument/2006/relationships/image" Target="../media/image24.png"/><Relationship Id="rId62" Type="http://schemas.openxmlformats.org/officeDocument/2006/relationships/customXml" Target="../ink/ink32.xml"/><Relationship Id="rId83" Type="http://schemas.openxmlformats.org/officeDocument/2006/relationships/image" Target="../media/image45.png"/><Relationship Id="rId179" Type="http://schemas.openxmlformats.org/officeDocument/2006/relationships/image" Target="../media/image9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6.png"/><Relationship Id="rId246" Type="http://schemas.openxmlformats.org/officeDocument/2006/relationships/customXml" Target="../ink/ink124.xml"/><Relationship Id="rId106" Type="http://schemas.openxmlformats.org/officeDocument/2006/relationships/customXml" Target="../ink/ink54.xml"/><Relationship Id="rId127" Type="http://schemas.openxmlformats.org/officeDocument/2006/relationships/image" Target="../media/image67.png"/><Relationship Id="rId10" Type="http://schemas.openxmlformats.org/officeDocument/2006/relationships/customXml" Target="../ink/ink6.xml"/><Relationship Id="rId31" Type="http://schemas.openxmlformats.org/officeDocument/2006/relationships/image" Target="../media/image19.png"/><Relationship Id="rId52" Type="http://schemas.openxmlformats.org/officeDocument/2006/relationships/customXml" Target="../ink/ink27.xml"/><Relationship Id="rId73" Type="http://schemas.openxmlformats.org/officeDocument/2006/relationships/image" Target="../media/image40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8.png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11.png"/><Relationship Id="rId236" Type="http://schemas.openxmlformats.org/officeDocument/2006/relationships/customXml" Target="../ink/ink119.xml"/><Relationship Id="rId257" Type="http://schemas.openxmlformats.org/officeDocument/2006/relationships/image" Target="../media/image1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DBAD-14F3-DD4F-AAB9-98343F38E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Re-evaluating Circuit Mechanisms Underlying Pattern Separation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3F735-096E-1D40-A2AC-0B8812699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2782" y="5032005"/>
            <a:ext cx="5872263" cy="1655762"/>
          </a:xfrm>
        </p:spPr>
        <p:txBody>
          <a:bodyPr/>
          <a:lstStyle/>
          <a:p>
            <a:r>
              <a:rPr lang="en-US" dirty="0"/>
              <a:t>Presented by Liyuan</a:t>
            </a:r>
          </a:p>
        </p:txBody>
      </p:sp>
    </p:spTree>
    <p:extLst>
      <p:ext uri="{BB962C8B-B14F-4D97-AF65-F5344CB8AC3E}">
        <p14:creationId xmlns:p14="http://schemas.microsoft.com/office/powerpoint/2010/main" val="56646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272D-C270-C247-9AE8-0DF2E7EA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Dimensionality: A unifying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27CC-295E-F14A-8965-64877626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Expansive recoding – increases dimensions</a:t>
            </a:r>
          </a:p>
          <a:p>
            <a:r>
              <a:rPr lang="en-US" dirty="0"/>
              <a:t>Correlation – decreases dimensions</a:t>
            </a:r>
          </a:p>
          <a:p>
            <a:r>
              <a:rPr lang="en-US" dirty="0"/>
              <a:t>Difficult to determine in practice</a:t>
            </a:r>
          </a:p>
          <a:p>
            <a:pPr lvl="1"/>
            <a:r>
              <a:rPr lang="en-US" dirty="0"/>
              <a:t>Subsampling of neuronal populations</a:t>
            </a:r>
          </a:p>
          <a:p>
            <a:pPr lvl="1"/>
            <a:r>
              <a:rPr lang="en-US" dirty="0"/>
              <a:t>Limited range of tasks/stimuli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9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B812-A663-6045-A3C7-F1C4509E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DDCC-D5A4-E541-8DA2-B7E96112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separation occurs in several areas in the brain, including cerebellum, dentate gyrus and insect mushroom body</a:t>
            </a:r>
          </a:p>
          <a:p>
            <a:r>
              <a:rPr lang="en-US" dirty="0"/>
              <a:t>Different circuits may implement different strategies to perform pattern separation</a:t>
            </a:r>
          </a:p>
        </p:txBody>
      </p:sp>
    </p:spTree>
    <p:extLst>
      <p:ext uri="{BB962C8B-B14F-4D97-AF65-F5344CB8AC3E}">
        <p14:creationId xmlns:p14="http://schemas.microsoft.com/office/powerpoint/2010/main" val="335712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5E5E-2DA0-494A-A2C5-A4C7C7CE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pattern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3BEA-17EB-674C-857E-1DF9F821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728" cy="4351338"/>
          </a:xfrm>
        </p:spPr>
        <p:txBody>
          <a:bodyPr/>
          <a:lstStyle/>
          <a:p>
            <a:r>
              <a:rPr lang="en-US" dirty="0"/>
              <a:t>Sensory, proprioceptive, and motor information is represented by the spatiotemporal ﬁring patterns of populations of neurons.</a:t>
            </a:r>
          </a:p>
          <a:p>
            <a:r>
              <a:rPr lang="en-US" dirty="0"/>
              <a:t>Need to distinguish different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8FD23-3105-7A48-B066-ECC36AFA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50" y="3867826"/>
            <a:ext cx="4896135" cy="2444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69B9E-EFC6-EE47-A6EA-BAAB73A99B7E}"/>
              </a:ext>
            </a:extLst>
          </p:cNvPr>
          <p:cNvSpPr txBox="1"/>
          <p:nvPr/>
        </p:nvSpPr>
        <p:spPr>
          <a:xfrm>
            <a:off x="8657617" y="3631962"/>
            <a:ext cx="216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415575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27B4-F088-1040-9099-83D3797E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9988-7D06-C943-A6A2-42054A2B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8438" cy="4351338"/>
          </a:xfrm>
        </p:spPr>
        <p:txBody>
          <a:bodyPr/>
          <a:lstStyle/>
          <a:p>
            <a:r>
              <a:rPr lang="en-US" dirty="0"/>
              <a:t>a process in which neural circuits transform similar input activity patterns into more distinct output patterns.</a:t>
            </a:r>
          </a:p>
          <a:p>
            <a:r>
              <a:rPr lang="en-US" dirty="0"/>
              <a:t>Not needed in machine learning?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EB2CEE-F950-2D43-892B-6770B9C5872E}"/>
              </a:ext>
            </a:extLst>
          </p:cNvPr>
          <p:cNvGrpSpPr/>
          <p:nvPr/>
        </p:nvGrpSpPr>
        <p:grpSpPr>
          <a:xfrm>
            <a:off x="6532664" y="2133735"/>
            <a:ext cx="5080000" cy="3213100"/>
            <a:chOff x="5268068" y="2464476"/>
            <a:chExt cx="5080000" cy="32131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D8572F-BD69-5B47-BD93-4E86C9BF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8068" y="2464476"/>
              <a:ext cx="5080000" cy="32131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20B00C-C5C4-A84D-B3A1-D317D2F10482}"/>
                    </a:ext>
                  </a:extLst>
                </p14:cNvPr>
                <p14:cNvContentPartPr/>
                <p14:nvPr/>
              </p14:nvContentPartPr>
              <p14:xfrm>
                <a:off x="6231240" y="4190584"/>
                <a:ext cx="687600" cy="38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20B00C-C5C4-A84D-B3A1-D317D2F104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22600" y="4181584"/>
                  <a:ext cx="705240" cy="40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640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5F43-288F-6040-B171-4BE9C04B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Cerebellar circuitry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81AF-4667-0B4D-910E-3EBF948E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3" y="1825625"/>
            <a:ext cx="4570379" cy="4351338"/>
          </a:xfrm>
        </p:spPr>
        <p:txBody>
          <a:bodyPr/>
          <a:lstStyle/>
          <a:p>
            <a:r>
              <a:rPr lang="en-US" dirty="0"/>
              <a:t>200M mossy fibers</a:t>
            </a:r>
          </a:p>
          <a:p>
            <a:r>
              <a:rPr lang="en-US" dirty="0"/>
              <a:t>40,000M granule cells</a:t>
            </a:r>
          </a:p>
          <a:p>
            <a:r>
              <a:rPr lang="en-US" dirty="0"/>
              <a:t>15M Purkinje cells</a:t>
            </a:r>
          </a:p>
          <a:p>
            <a:r>
              <a:rPr lang="en-US" dirty="0"/>
              <a:t>1000 </a:t>
            </a:r>
            <a:r>
              <a:rPr lang="en-US" dirty="0" err="1"/>
              <a:t>purkinje</a:t>
            </a:r>
            <a:r>
              <a:rPr lang="en-US" dirty="0"/>
              <a:t> cells to 50 deep cerebellar nuclei in one functional section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EE727-8885-5642-81B9-D6D70E966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758" y="1747194"/>
            <a:ext cx="6172470" cy="44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5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878B-8753-B740-ABF2-E6D872E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 (1969): granule cell layer implements pattern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EBA2-A60B-CD4B-9449-56C459C9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number of granule cells</a:t>
            </a:r>
          </a:p>
          <a:p>
            <a:r>
              <a:rPr lang="en-US" dirty="0"/>
              <a:t>Each granule cell receives inputs from few (&lt;6) mossy fiber inputs</a:t>
            </a:r>
          </a:p>
          <a:p>
            <a:r>
              <a:rPr lang="en-US" dirty="0"/>
              <a:t>Theory: granule cell layer implements pattern separation by recoding mossy fiber inputs into higher dimension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7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AC77BD0-4859-6A40-9C05-43C6B7E273C3}"/>
              </a:ext>
            </a:extLst>
          </p:cNvPr>
          <p:cNvGrpSpPr/>
          <p:nvPr/>
        </p:nvGrpSpPr>
        <p:grpSpPr>
          <a:xfrm>
            <a:off x="3545026" y="516848"/>
            <a:ext cx="337320" cy="394560"/>
            <a:chOff x="3545026" y="516848"/>
            <a:chExt cx="33732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18C0A43-2C41-E241-A876-E67994FC9BBD}"/>
                    </a:ext>
                  </a:extLst>
                </p14:cNvPr>
                <p14:cNvContentPartPr/>
                <p14:nvPr/>
              </p14:nvContentPartPr>
              <p14:xfrm>
                <a:off x="3545026" y="576968"/>
                <a:ext cx="15480" cy="334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18C0A43-2C41-E241-A876-E67994FC9B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29546" y="561848"/>
                  <a:ext cx="460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86D27B-285D-134E-94DF-62E0B73C5FB2}"/>
                    </a:ext>
                  </a:extLst>
                </p14:cNvPr>
                <p14:cNvContentPartPr/>
                <p14:nvPr/>
              </p14:nvContentPartPr>
              <p14:xfrm>
                <a:off x="3672466" y="516848"/>
                <a:ext cx="209880" cy="60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86D27B-285D-134E-94DF-62E0B73C5F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7346" y="501368"/>
                  <a:ext cx="240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721CCD-8795-944A-9BBD-1A5921670A01}"/>
                    </a:ext>
                  </a:extLst>
                </p14:cNvPr>
                <p14:cNvContentPartPr/>
                <p14:nvPr/>
              </p14:nvContentPartPr>
              <p14:xfrm>
                <a:off x="3694786" y="546728"/>
                <a:ext cx="165240" cy="34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721CCD-8795-944A-9BBD-1A5921670A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9666" y="531608"/>
                  <a:ext cx="19584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C2F34F-AB99-4144-9F42-2ADACB66B794}"/>
              </a:ext>
            </a:extLst>
          </p:cNvPr>
          <p:cNvGrpSpPr/>
          <p:nvPr/>
        </p:nvGrpSpPr>
        <p:grpSpPr>
          <a:xfrm>
            <a:off x="2308066" y="1438808"/>
            <a:ext cx="1170000" cy="375120"/>
            <a:chOff x="2308066" y="1438808"/>
            <a:chExt cx="117000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2ABFD4-7D57-D240-B48F-27610CF2DC45}"/>
                    </a:ext>
                  </a:extLst>
                </p14:cNvPr>
                <p14:cNvContentPartPr/>
                <p14:nvPr/>
              </p14:nvContentPartPr>
              <p14:xfrm>
                <a:off x="2308066" y="1438808"/>
                <a:ext cx="232920" cy="37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2ABFD4-7D57-D240-B48F-27610CF2DC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2946" y="1423688"/>
                  <a:ext cx="2635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7D52E5-A503-4249-A235-827E1E5134C6}"/>
                    </a:ext>
                  </a:extLst>
                </p14:cNvPr>
                <p14:cNvContentPartPr/>
                <p14:nvPr/>
              </p14:nvContentPartPr>
              <p14:xfrm>
                <a:off x="2345866" y="1641128"/>
                <a:ext cx="180000" cy="7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7D52E5-A503-4249-A235-827E1E5134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0746" y="1626008"/>
                  <a:ext cx="210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39D8E2-EF3C-8D47-8AAD-4F650EC464F5}"/>
                    </a:ext>
                  </a:extLst>
                </p14:cNvPr>
                <p14:cNvContentPartPr/>
                <p14:nvPr/>
              </p14:nvContentPartPr>
              <p14:xfrm>
                <a:off x="2675626" y="1648688"/>
                <a:ext cx="315360" cy="3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39D8E2-EF3C-8D47-8AAD-4F650EC464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0146" y="1633568"/>
                  <a:ext cx="345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CAE85E-4841-A24D-9853-F990E298F9F7}"/>
                    </a:ext>
                  </a:extLst>
                </p14:cNvPr>
                <p14:cNvContentPartPr/>
                <p14:nvPr/>
              </p14:nvContentPartPr>
              <p14:xfrm>
                <a:off x="2975146" y="1566248"/>
                <a:ext cx="75600" cy="142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CAE85E-4841-A24D-9853-F990E298F9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9666" y="1551128"/>
                  <a:ext cx="106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0B400A-D7E4-014F-BD87-C33A97ED9152}"/>
                    </a:ext>
                  </a:extLst>
                </p14:cNvPr>
                <p14:cNvContentPartPr/>
                <p14:nvPr/>
              </p14:nvContentPartPr>
              <p14:xfrm>
                <a:off x="3169906" y="1536368"/>
                <a:ext cx="15480" cy="18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0B400A-D7E4-014F-BD87-C33A97ED91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4786" y="1520888"/>
                  <a:ext cx="46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E684AB-D03A-1345-907C-CF0EE64B0531}"/>
                    </a:ext>
                  </a:extLst>
                </p14:cNvPr>
                <p14:cNvContentPartPr/>
                <p14:nvPr/>
              </p14:nvContentPartPr>
              <p14:xfrm>
                <a:off x="3297706" y="1498928"/>
                <a:ext cx="180360" cy="17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E684AB-D03A-1345-907C-CF0EE64B05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82586" y="1483448"/>
                  <a:ext cx="2109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EEAEAE-D866-8749-A452-B25CAC8F4FBE}"/>
              </a:ext>
            </a:extLst>
          </p:cNvPr>
          <p:cNvGrpSpPr/>
          <p:nvPr/>
        </p:nvGrpSpPr>
        <p:grpSpPr>
          <a:xfrm>
            <a:off x="4466626" y="1326488"/>
            <a:ext cx="1304640" cy="390240"/>
            <a:chOff x="4466626" y="1326488"/>
            <a:chExt cx="130464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35AF69-2DE1-7443-82AC-BCC560223017}"/>
                    </a:ext>
                  </a:extLst>
                </p14:cNvPr>
                <p14:cNvContentPartPr/>
                <p14:nvPr/>
              </p14:nvContentPartPr>
              <p14:xfrm>
                <a:off x="4482106" y="1476248"/>
                <a:ext cx="15120" cy="202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35AF69-2DE1-7443-82AC-BCC5602230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66626" y="1461128"/>
                  <a:ext cx="45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911191-3444-9E42-AEA7-43B4FFEAC018}"/>
                    </a:ext>
                  </a:extLst>
                </p14:cNvPr>
                <p14:cNvContentPartPr/>
                <p14:nvPr/>
              </p14:nvContentPartPr>
              <p14:xfrm>
                <a:off x="4466626" y="1393808"/>
                <a:ext cx="229320" cy="322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911191-3444-9E42-AEA7-43B4FFEAC0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1506" y="1378688"/>
                  <a:ext cx="259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A8D969-E83D-9F4C-826B-807ECF1302A8}"/>
                    </a:ext>
                  </a:extLst>
                </p14:cNvPr>
                <p14:cNvContentPartPr/>
                <p14:nvPr/>
              </p14:nvContentPartPr>
              <p14:xfrm>
                <a:off x="4871626" y="1461128"/>
                <a:ext cx="352440" cy="38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A8D969-E83D-9F4C-826B-807ECF1302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56506" y="1446008"/>
                  <a:ext cx="382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4C3A56-96E5-A34B-8642-D40ED9E595A3}"/>
                    </a:ext>
                  </a:extLst>
                </p14:cNvPr>
                <p14:cNvContentPartPr/>
                <p14:nvPr/>
              </p14:nvContentPartPr>
              <p14:xfrm>
                <a:off x="5178706" y="1371488"/>
                <a:ext cx="135000" cy="180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4C3A56-96E5-A34B-8642-D40ED9E595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3586" y="1356008"/>
                  <a:ext cx="165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E74CB7-006D-A044-8B54-D70E7717D4A1}"/>
                    </a:ext>
                  </a:extLst>
                </p14:cNvPr>
                <p14:cNvContentPartPr/>
                <p14:nvPr/>
              </p14:nvContentPartPr>
              <p14:xfrm>
                <a:off x="5486146" y="1401368"/>
                <a:ext cx="15480" cy="172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E74CB7-006D-A044-8B54-D70E7717D4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1026" y="1386248"/>
                  <a:ext cx="46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79FF14-D4E8-D241-80A6-6FD3C19E0F04}"/>
                    </a:ext>
                  </a:extLst>
                </p14:cNvPr>
                <p14:cNvContentPartPr/>
                <p14:nvPr/>
              </p14:nvContentPartPr>
              <p14:xfrm>
                <a:off x="5616826" y="1326488"/>
                <a:ext cx="154440" cy="236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79FF14-D4E8-D241-80A6-6FD3C19E0F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01706" y="1311008"/>
                  <a:ext cx="18504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FCAFB-DEB4-CF45-84AB-11FDAED79DDF}"/>
              </a:ext>
            </a:extLst>
          </p:cNvPr>
          <p:cNvGrpSpPr/>
          <p:nvPr/>
        </p:nvGrpSpPr>
        <p:grpSpPr>
          <a:xfrm>
            <a:off x="4444306" y="1881248"/>
            <a:ext cx="479880" cy="562320"/>
            <a:chOff x="4444306" y="1881248"/>
            <a:chExt cx="47988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BFAFA0-1D23-2D47-A940-164D255EBA2C}"/>
                    </a:ext>
                  </a:extLst>
                </p14:cNvPr>
                <p14:cNvContentPartPr/>
                <p14:nvPr/>
              </p14:nvContentPartPr>
              <p14:xfrm>
                <a:off x="4444306" y="1881248"/>
                <a:ext cx="479880" cy="547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BFAFA0-1D23-2D47-A940-164D255EBA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9186" y="1865768"/>
                  <a:ext cx="51048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56F557-69D1-EC44-9C5E-6E0AF0B37E8A}"/>
                    </a:ext>
                  </a:extLst>
                </p14:cNvPr>
                <p14:cNvContentPartPr/>
                <p14:nvPr/>
              </p14:nvContentPartPr>
              <p14:xfrm>
                <a:off x="4444306" y="2248088"/>
                <a:ext cx="158040" cy="195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56F557-69D1-EC44-9C5E-6E0AF0B37E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29186" y="2232968"/>
                  <a:ext cx="1886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459881-A7AE-D841-95D8-C99B6B4CAD4B}"/>
              </a:ext>
            </a:extLst>
          </p:cNvPr>
          <p:cNvGrpSpPr/>
          <p:nvPr/>
        </p:nvGrpSpPr>
        <p:grpSpPr>
          <a:xfrm>
            <a:off x="3169906" y="1963688"/>
            <a:ext cx="919080" cy="941040"/>
            <a:chOff x="3169906" y="1963688"/>
            <a:chExt cx="919080" cy="94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520601-FC9E-F448-8AF2-EB90A65B60BB}"/>
                    </a:ext>
                  </a:extLst>
                </p14:cNvPr>
                <p14:cNvContentPartPr/>
                <p14:nvPr/>
              </p14:nvContentPartPr>
              <p14:xfrm>
                <a:off x="3169906" y="1963688"/>
                <a:ext cx="349560" cy="427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520601-FC9E-F448-8AF2-EB90A65B60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54786" y="1948208"/>
                  <a:ext cx="3801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5EBEC0-75FE-B547-A461-299E05CE66D7}"/>
                    </a:ext>
                  </a:extLst>
                </p14:cNvPr>
                <p14:cNvContentPartPr/>
                <p14:nvPr/>
              </p14:nvContentPartPr>
              <p14:xfrm>
                <a:off x="3312466" y="2315768"/>
                <a:ext cx="300600" cy="16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5EBEC0-75FE-B547-A461-299E05CE66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6986" y="2300288"/>
                  <a:ext cx="331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B84203-3C12-2E46-997F-80A8004EC5DC}"/>
                    </a:ext>
                  </a:extLst>
                </p14:cNvPr>
                <p14:cNvContentPartPr/>
                <p14:nvPr/>
              </p14:nvContentPartPr>
              <p14:xfrm>
                <a:off x="3810706" y="2482808"/>
                <a:ext cx="278280" cy="421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B84203-3C12-2E46-997F-80A8004EC5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95586" y="2467328"/>
                  <a:ext cx="308880" cy="45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E1DB42-123E-0840-8B1D-1FA9D896E90B}"/>
              </a:ext>
            </a:extLst>
          </p:cNvPr>
          <p:cNvGrpSpPr/>
          <p:nvPr/>
        </p:nvGrpSpPr>
        <p:grpSpPr>
          <a:xfrm>
            <a:off x="4496506" y="2630408"/>
            <a:ext cx="982440" cy="259560"/>
            <a:chOff x="4496506" y="2630408"/>
            <a:chExt cx="98244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5E7757-D91C-DB45-9738-818032FA54B9}"/>
                    </a:ext>
                  </a:extLst>
                </p14:cNvPr>
                <p14:cNvContentPartPr/>
                <p14:nvPr/>
              </p14:nvContentPartPr>
              <p14:xfrm>
                <a:off x="4496506" y="2675408"/>
                <a:ext cx="479880" cy="214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5E7757-D91C-DB45-9738-818032FA54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81386" y="2660288"/>
                  <a:ext cx="510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89989FF-8D40-0947-AF2C-9E1A8537FD70}"/>
                    </a:ext>
                  </a:extLst>
                </p14:cNvPr>
                <p14:cNvContentPartPr/>
                <p14:nvPr/>
              </p14:nvContentPartPr>
              <p14:xfrm>
                <a:off x="5044066" y="2630408"/>
                <a:ext cx="434880" cy="113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89989FF-8D40-0947-AF2C-9E1A8537FD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8586" y="2615288"/>
                  <a:ext cx="4654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2E7399-7783-E44B-9664-404B25B656C8}"/>
              </a:ext>
            </a:extLst>
          </p:cNvPr>
          <p:cNvGrpSpPr/>
          <p:nvPr/>
        </p:nvGrpSpPr>
        <p:grpSpPr>
          <a:xfrm>
            <a:off x="6365266" y="2285888"/>
            <a:ext cx="1249560" cy="697320"/>
            <a:chOff x="6365266" y="2285888"/>
            <a:chExt cx="1249560" cy="69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3C8DC9-DDC5-2448-BF93-A483FF9B044E}"/>
                    </a:ext>
                  </a:extLst>
                </p14:cNvPr>
                <p14:cNvContentPartPr/>
                <p14:nvPr/>
              </p14:nvContentPartPr>
              <p14:xfrm>
                <a:off x="6365266" y="2285888"/>
                <a:ext cx="140760" cy="60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3C8DC9-DDC5-2448-BF93-A483FF9B04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50146" y="2270768"/>
                  <a:ext cx="1713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262A2E-996A-9045-AC39-18A1409BC4E5}"/>
                    </a:ext>
                  </a:extLst>
                </p14:cNvPr>
                <p14:cNvContentPartPr/>
                <p14:nvPr/>
              </p14:nvContentPartPr>
              <p14:xfrm>
                <a:off x="6565786" y="2375528"/>
                <a:ext cx="146880" cy="42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262A2E-996A-9045-AC39-18A1409BC4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50306" y="2360408"/>
                  <a:ext cx="1771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4004F0-F425-0C4B-9A2E-998E343BB7B9}"/>
                    </a:ext>
                  </a:extLst>
                </p14:cNvPr>
                <p14:cNvContentPartPr/>
                <p14:nvPr/>
              </p14:nvContentPartPr>
              <p14:xfrm>
                <a:off x="6782866" y="2383088"/>
                <a:ext cx="199440" cy="435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4004F0-F425-0C4B-9A2E-998E343BB7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67386" y="2367968"/>
                  <a:ext cx="230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CA53D4-29B4-B344-A7AA-6730CA84FB74}"/>
                    </a:ext>
                  </a:extLst>
                </p14:cNvPr>
                <p14:cNvContentPartPr/>
                <p14:nvPr/>
              </p14:nvContentPartPr>
              <p14:xfrm>
                <a:off x="7120186" y="2330528"/>
                <a:ext cx="64440" cy="10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CA53D4-29B4-B344-A7AA-6730CA84F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05066" y="2315408"/>
                  <a:ext cx="95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905733-6EDF-5847-B78A-F108F15CADF6}"/>
                    </a:ext>
                  </a:extLst>
                </p14:cNvPr>
                <p14:cNvContentPartPr/>
                <p14:nvPr/>
              </p14:nvContentPartPr>
              <p14:xfrm>
                <a:off x="7045306" y="2293088"/>
                <a:ext cx="397440" cy="622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905733-6EDF-5847-B78A-F108F15CAD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0186" y="2277968"/>
                  <a:ext cx="42804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6B7CD8-DD6E-2C44-A454-40B8C1B05B1E}"/>
                    </a:ext>
                  </a:extLst>
                </p14:cNvPr>
                <p14:cNvContentPartPr/>
                <p14:nvPr/>
              </p14:nvContentPartPr>
              <p14:xfrm>
                <a:off x="7288306" y="2608088"/>
                <a:ext cx="61200" cy="120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6B7CD8-DD6E-2C44-A454-40B8C1B05B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3186" y="2592608"/>
                  <a:ext cx="91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E8511E-AD2D-BD4F-A99C-9C36763C3149}"/>
                    </a:ext>
                  </a:extLst>
                </p14:cNvPr>
                <p14:cNvContentPartPr/>
                <p14:nvPr/>
              </p14:nvContentPartPr>
              <p14:xfrm>
                <a:off x="7412506" y="2285888"/>
                <a:ext cx="202320" cy="697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E8511E-AD2D-BD4F-A99C-9C36763C31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7386" y="2270768"/>
                  <a:ext cx="232920" cy="72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A616E40-2894-FC4C-AA4C-E615855CB435}"/>
              </a:ext>
            </a:extLst>
          </p:cNvPr>
          <p:cNvGrpSpPr/>
          <p:nvPr/>
        </p:nvGrpSpPr>
        <p:grpSpPr>
          <a:xfrm>
            <a:off x="531826" y="3267608"/>
            <a:ext cx="712440" cy="457560"/>
            <a:chOff x="531826" y="3267608"/>
            <a:chExt cx="71244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A1B113-F8ED-F449-A1D7-D79A24F5B5C3}"/>
                    </a:ext>
                  </a:extLst>
                </p14:cNvPr>
                <p14:cNvContentPartPr/>
                <p14:nvPr/>
              </p14:nvContentPartPr>
              <p14:xfrm>
                <a:off x="636946" y="3320168"/>
                <a:ext cx="22680" cy="371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A1B113-F8ED-F449-A1D7-D79A24F5B5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1826" y="3305048"/>
                  <a:ext cx="532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F755BF3-4AA2-4149-893F-9F3EBE5E8D3F}"/>
                    </a:ext>
                  </a:extLst>
                </p14:cNvPr>
                <p14:cNvContentPartPr/>
                <p14:nvPr/>
              </p14:nvContentPartPr>
              <p14:xfrm>
                <a:off x="531826" y="3552368"/>
                <a:ext cx="202680" cy="4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F755BF3-4AA2-4149-893F-9F3EBE5E8D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6346" y="3536888"/>
                  <a:ext cx="233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C3CF74-696C-7E42-B39E-4DA4C1C665C9}"/>
                    </a:ext>
                  </a:extLst>
                </p14:cNvPr>
                <p14:cNvContentPartPr/>
                <p14:nvPr/>
              </p14:nvContentPartPr>
              <p14:xfrm>
                <a:off x="737746" y="3530048"/>
                <a:ext cx="71640" cy="12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C3CF74-696C-7E42-B39E-4DA4C1C665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2266" y="3514928"/>
                  <a:ext cx="102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672C38-FAA0-4645-AA31-FE9C82EA6555}"/>
                    </a:ext>
                  </a:extLst>
                </p14:cNvPr>
                <p14:cNvContentPartPr/>
                <p14:nvPr/>
              </p14:nvContentPartPr>
              <p14:xfrm>
                <a:off x="921346" y="3275168"/>
                <a:ext cx="30240" cy="45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672C38-FAA0-4645-AA31-FE9C82EA65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6226" y="3260048"/>
                  <a:ext cx="608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958FCA-5E3C-0541-9AC0-79C304A32B7C}"/>
                    </a:ext>
                  </a:extLst>
                </p14:cNvPr>
                <p14:cNvContentPartPr/>
                <p14:nvPr/>
              </p14:nvContentPartPr>
              <p14:xfrm>
                <a:off x="861946" y="3425288"/>
                <a:ext cx="322200" cy="229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958FCA-5E3C-0541-9AC0-79C304A32B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6466" y="3409808"/>
                  <a:ext cx="352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06FB2A3-5D63-4943-B4D7-3058BC7D037A}"/>
                    </a:ext>
                  </a:extLst>
                </p14:cNvPr>
                <p14:cNvContentPartPr/>
                <p14:nvPr/>
              </p14:nvContentPartPr>
              <p14:xfrm>
                <a:off x="1176226" y="3267608"/>
                <a:ext cx="68040" cy="43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06FB2A3-5D63-4943-B4D7-3058BC7D03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0746" y="3252488"/>
                  <a:ext cx="9864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99D6847-0EF8-0640-9D58-00721E6C0C21}"/>
              </a:ext>
            </a:extLst>
          </p:cNvPr>
          <p:cNvGrpSpPr/>
          <p:nvPr/>
        </p:nvGrpSpPr>
        <p:grpSpPr>
          <a:xfrm>
            <a:off x="1491226" y="3195968"/>
            <a:ext cx="1346040" cy="480960"/>
            <a:chOff x="1491226" y="3195968"/>
            <a:chExt cx="134604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8C0371B-2A37-F445-8671-A36B48E6CE20}"/>
                    </a:ext>
                  </a:extLst>
                </p14:cNvPr>
                <p14:cNvContentPartPr/>
                <p14:nvPr/>
              </p14:nvContentPartPr>
              <p14:xfrm>
                <a:off x="1491226" y="3507728"/>
                <a:ext cx="397800" cy="169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8C0371B-2A37-F445-8671-A36B48E6CE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75746" y="3492248"/>
                  <a:ext cx="428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255EA2-3E8F-6C48-B9B8-07132ECD2C4E}"/>
                    </a:ext>
                  </a:extLst>
                </p14:cNvPr>
                <p14:cNvContentPartPr/>
                <p14:nvPr/>
              </p14:nvContentPartPr>
              <p14:xfrm>
                <a:off x="1926106" y="3275168"/>
                <a:ext cx="105120" cy="337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255EA2-3E8F-6C48-B9B8-07132ECD2C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10986" y="3260048"/>
                  <a:ext cx="135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054928-8F02-F848-A8D8-ACB2F4DCE21C}"/>
                    </a:ext>
                  </a:extLst>
                </p14:cNvPr>
                <p14:cNvContentPartPr/>
                <p14:nvPr/>
              </p14:nvContentPartPr>
              <p14:xfrm>
                <a:off x="2045626" y="3462728"/>
                <a:ext cx="360" cy="120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054928-8F02-F848-A8D8-ACB2F4DCE2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30506" y="3447248"/>
                  <a:ext cx="30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75F5419-E37F-B346-B873-19BD5838FA72}"/>
                    </a:ext>
                  </a:extLst>
                </p14:cNvPr>
                <p14:cNvContentPartPr/>
                <p14:nvPr/>
              </p14:nvContentPartPr>
              <p14:xfrm>
                <a:off x="2045626" y="3195968"/>
                <a:ext cx="390600" cy="424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75F5419-E37F-B346-B873-19BD5838FA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30506" y="3180848"/>
                  <a:ext cx="4208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5F44848-9BA4-F048-A725-9ED99FCD99A2}"/>
                    </a:ext>
                  </a:extLst>
                </p14:cNvPr>
                <p14:cNvContentPartPr/>
                <p14:nvPr/>
              </p14:nvContentPartPr>
              <p14:xfrm>
                <a:off x="2300506" y="3440048"/>
                <a:ext cx="142920" cy="37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5F44848-9BA4-F048-A725-9ED99FCD99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85386" y="3424928"/>
                  <a:ext cx="173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CAAA79-DDD6-A445-B81B-3AB43DDEEAFE}"/>
                    </a:ext>
                  </a:extLst>
                </p14:cNvPr>
                <p14:cNvContentPartPr/>
                <p14:nvPr/>
              </p14:nvContentPartPr>
              <p14:xfrm>
                <a:off x="2472946" y="3492248"/>
                <a:ext cx="22680" cy="42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CAAA79-DDD6-A445-B81B-3AB43DDEEA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57826" y="3477128"/>
                  <a:ext cx="53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713680-A159-0F41-AEAB-84B4A73991D9}"/>
                    </a:ext>
                  </a:extLst>
                </p14:cNvPr>
                <p14:cNvContentPartPr/>
                <p14:nvPr/>
              </p14:nvContentPartPr>
              <p14:xfrm>
                <a:off x="2472946" y="3380288"/>
                <a:ext cx="364320" cy="240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713680-A159-0F41-AEAB-84B4A73991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57826" y="3364808"/>
                  <a:ext cx="39492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A6EF047-F228-5F42-A4DC-682385661392}"/>
              </a:ext>
            </a:extLst>
          </p:cNvPr>
          <p:cNvGrpSpPr/>
          <p:nvPr/>
        </p:nvGrpSpPr>
        <p:grpSpPr>
          <a:xfrm>
            <a:off x="3207706" y="3072488"/>
            <a:ext cx="1836720" cy="787680"/>
            <a:chOff x="3207706" y="3072488"/>
            <a:chExt cx="1836720" cy="78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67EE17A-3E01-7445-87DC-01B7CE2E8E6E}"/>
                    </a:ext>
                  </a:extLst>
                </p14:cNvPr>
                <p14:cNvContentPartPr/>
                <p14:nvPr/>
              </p14:nvContentPartPr>
              <p14:xfrm>
                <a:off x="3387706" y="3177608"/>
                <a:ext cx="37440" cy="150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67EE17A-3E01-7445-87DC-01B7CE2E8E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72586" y="3162488"/>
                  <a:ext cx="68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CDCAEF0-FCB3-2F40-8534-A59A84CB5793}"/>
                    </a:ext>
                  </a:extLst>
                </p14:cNvPr>
                <p14:cNvContentPartPr/>
                <p14:nvPr/>
              </p14:nvContentPartPr>
              <p14:xfrm>
                <a:off x="3500026" y="3125408"/>
                <a:ext cx="127440" cy="52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CDCAEF0-FCB3-2F40-8534-A59A84CB57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84906" y="3109928"/>
                  <a:ext cx="158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BD0A9CD-4DD3-C544-8860-C66E4AF3DE04}"/>
                    </a:ext>
                  </a:extLst>
                </p14:cNvPr>
                <p14:cNvContentPartPr/>
                <p14:nvPr/>
              </p14:nvContentPartPr>
              <p14:xfrm>
                <a:off x="3514786" y="3170408"/>
                <a:ext cx="132120" cy="20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BD0A9CD-4DD3-C544-8860-C66E4AF3DE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99666" y="3155288"/>
                  <a:ext cx="162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866BEB-8839-D046-9A73-E8F0692DE387}"/>
                    </a:ext>
                  </a:extLst>
                </p14:cNvPr>
                <p14:cNvContentPartPr/>
                <p14:nvPr/>
              </p14:nvContentPartPr>
              <p14:xfrm>
                <a:off x="3454666" y="3567488"/>
                <a:ext cx="142920" cy="172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866BEB-8839-D046-9A73-E8F0692DE3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39546" y="3552368"/>
                  <a:ext cx="173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E9CE70-2D23-7C40-AF5D-35275C8A288F}"/>
                    </a:ext>
                  </a:extLst>
                </p14:cNvPr>
                <p14:cNvContentPartPr/>
                <p14:nvPr/>
              </p14:nvContentPartPr>
              <p14:xfrm>
                <a:off x="3207706" y="3102728"/>
                <a:ext cx="105120" cy="757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E9CE70-2D23-7C40-AF5D-35275C8A28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92226" y="3087608"/>
                  <a:ext cx="13572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693D12D-8449-034A-AA86-896DFEBA5A80}"/>
                    </a:ext>
                  </a:extLst>
                </p14:cNvPr>
                <p14:cNvContentPartPr/>
                <p14:nvPr/>
              </p14:nvContentPartPr>
              <p14:xfrm>
                <a:off x="3702706" y="3072488"/>
                <a:ext cx="132120" cy="765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693D12D-8449-034A-AA86-896DFEBA5A8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7226" y="3057368"/>
                  <a:ext cx="16272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F813CE0-F859-C049-A682-C684FAF4D774}"/>
                    </a:ext>
                  </a:extLst>
                </p14:cNvPr>
                <p14:cNvContentPartPr/>
                <p14:nvPr/>
              </p14:nvContentPartPr>
              <p14:xfrm>
                <a:off x="3949666" y="3525728"/>
                <a:ext cx="151560" cy="1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F813CE0-F859-C049-A682-C684FAF4D7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34546" y="3510608"/>
                  <a:ext cx="182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B9280B-63C0-8A4C-BC7D-DFB72C1BEBD4}"/>
                    </a:ext>
                  </a:extLst>
                </p14:cNvPr>
                <p14:cNvContentPartPr/>
                <p14:nvPr/>
              </p14:nvContentPartPr>
              <p14:xfrm>
                <a:off x="3949666" y="3619688"/>
                <a:ext cx="157680" cy="22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B9280B-63C0-8A4C-BC7D-DFB72C1BEB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34546" y="3604568"/>
                  <a:ext cx="187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F18E40-A13A-AB47-901A-56940D19DCB0}"/>
                    </a:ext>
                  </a:extLst>
                </p14:cNvPr>
                <p14:cNvContentPartPr/>
                <p14:nvPr/>
              </p14:nvContentPartPr>
              <p14:xfrm>
                <a:off x="4309306" y="3462728"/>
                <a:ext cx="203040" cy="210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F18E40-A13A-AB47-901A-56940D19DC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94186" y="3447248"/>
                  <a:ext cx="233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B1F9C1B-64F5-7F46-953E-FBFE79916534}"/>
                    </a:ext>
                  </a:extLst>
                </p14:cNvPr>
                <p14:cNvContentPartPr/>
                <p14:nvPr/>
              </p14:nvContentPartPr>
              <p14:xfrm>
                <a:off x="4466626" y="3514928"/>
                <a:ext cx="23400" cy="266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B1F9C1B-64F5-7F46-953E-FBFE799165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51506" y="3499448"/>
                  <a:ext cx="53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FCFA18-9EDB-174C-9D93-DD2333869D58}"/>
                    </a:ext>
                  </a:extLst>
                </p14:cNvPr>
                <p14:cNvContentPartPr/>
                <p14:nvPr/>
              </p14:nvContentPartPr>
              <p14:xfrm>
                <a:off x="4669306" y="3454808"/>
                <a:ext cx="165240" cy="52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FCFA18-9EDB-174C-9D93-DD2333869D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53826" y="3439688"/>
                  <a:ext cx="195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C910D1-4A45-A344-9E70-91F6E4C47688}"/>
                    </a:ext>
                  </a:extLst>
                </p14:cNvPr>
                <p14:cNvContentPartPr/>
                <p14:nvPr/>
              </p14:nvContentPartPr>
              <p14:xfrm>
                <a:off x="4609186" y="3485048"/>
                <a:ext cx="169560" cy="252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C910D1-4A45-A344-9E70-91F6E4C4768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93706" y="3469928"/>
                  <a:ext cx="199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3728DED-1E37-2442-ABD9-99FAD62CD362}"/>
                    </a:ext>
                  </a:extLst>
                </p14:cNvPr>
                <p14:cNvContentPartPr/>
                <p14:nvPr/>
              </p14:nvContentPartPr>
              <p14:xfrm>
                <a:off x="4864066" y="3432488"/>
                <a:ext cx="180360" cy="10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3728DED-1E37-2442-ABD9-99FAD62CD3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48586" y="3417008"/>
                  <a:ext cx="210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19B299-7197-184A-B314-07A362355690}"/>
                    </a:ext>
                  </a:extLst>
                </p14:cNvPr>
                <p14:cNvContentPartPr/>
                <p14:nvPr/>
              </p14:nvContentPartPr>
              <p14:xfrm>
                <a:off x="4841386" y="3477488"/>
                <a:ext cx="177120" cy="28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19B299-7197-184A-B314-07A3623556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26266" y="3462008"/>
                  <a:ext cx="20772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418B48-E90F-034A-B26F-3FEE933A3105}"/>
              </a:ext>
            </a:extLst>
          </p:cNvPr>
          <p:cNvGrpSpPr/>
          <p:nvPr/>
        </p:nvGrpSpPr>
        <p:grpSpPr>
          <a:xfrm>
            <a:off x="1513546" y="4691408"/>
            <a:ext cx="202680" cy="477000"/>
            <a:chOff x="1513546" y="4691408"/>
            <a:chExt cx="202680" cy="4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9FC593-79DC-3A40-B9C7-A37CA6C2AD89}"/>
                    </a:ext>
                  </a:extLst>
                </p14:cNvPr>
                <p14:cNvContentPartPr/>
                <p14:nvPr/>
              </p14:nvContentPartPr>
              <p14:xfrm>
                <a:off x="1513546" y="4691408"/>
                <a:ext cx="202680" cy="477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9FC593-79DC-3A40-B9C7-A37CA6C2AD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8426" y="4676288"/>
                  <a:ext cx="2332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0508880-1677-3E40-A597-9173D9313587}"/>
                    </a:ext>
                  </a:extLst>
                </p14:cNvPr>
                <p14:cNvContentPartPr/>
                <p14:nvPr/>
              </p14:nvContentPartPr>
              <p14:xfrm>
                <a:off x="1566466" y="4991288"/>
                <a:ext cx="105120" cy="45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0508880-1677-3E40-A597-9173D93135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51346" y="4976168"/>
                  <a:ext cx="1357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54EA5D-FCD1-EE4A-82E3-1D07E2BD1D44}"/>
              </a:ext>
            </a:extLst>
          </p:cNvPr>
          <p:cNvGrpSpPr/>
          <p:nvPr/>
        </p:nvGrpSpPr>
        <p:grpSpPr>
          <a:xfrm>
            <a:off x="2157946" y="4324568"/>
            <a:ext cx="945360" cy="929880"/>
            <a:chOff x="2157946" y="4324568"/>
            <a:chExt cx="945360" cy="9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29B8D5-8CA4-2A40-AA78-19AD5EBEBDAE}"/>
                    </a:ext>
                  </a:extLst>
                </p14:cNvPr>
                <p14:cNvContentPartPr/>
                <p14:nvPr/>
              </p14:nvContentPartPr>
              <p14:xfrm>
                <a:off x="2338306" y="4481528"/>
                <a:ext cx="360" cy="180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29B8D5-8CA4-2A40-AA78-19AD5EBEBD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22826" y="4466408"/>
                  <a:ext cx="30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39F2FC-234D-1648-B8D4-1824C45DAA38}"/>
                    </a:ext>
                  </a:extLst>
                </p14:cNvPr>
                <p14:cNvContentPartPr/>
                <p14:nvPr/>
              </p14:nvContentPartPr>
              <p14:xfrm>
                <a:off x="2476546" y="4444448"/>
                <a:ext cx="109440" cy="236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39F2FC-234D-1648-B8D4-1824C45DAA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61066" y="4428968"/>
                  <a:ext cx="140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1BBE8E-1995-554D-8A70-D1721ED4F17E}"/>
                    </a:ext>
                  </a:extLst>
                </p14:cNvPr>
                <p14:cNvContentPartPr/>
                <p14:nvPr/>
              </p14:nvContentPartPr>
              <p14:xfrm>
                <a:off x="2360626" y="4804088"/>
                <a:ext cx="202680" cy="266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1BBE8E-1995-554D-8A70-D1721ED4F1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45146" y="4788968"/>
                  <a:ext cx="233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893A00-D45B-B248-BA0A-D44BF10A3876}"/>
                    </a:ext>
                  </a:extLst>
                </p14:cNvPr>
                <p14:cNvContentPartPr/>
                <p14:nvPr/>
              </p14:nvContentPartPr>
              <p14:xfrm>
                <a:off x="2157946" y="4421768"/>
                <a:ext cx="128160" cy="690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893A00-D45B-B248-BA0A-D44BF10A38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42826" y="4406648"/>
                  <a:ext cx="15840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56EF22A-4983-8748-82CC-252B9D217465}"/>
                    </a:ext>
                  </a:extLst>
                </p14:cNvPr>
                <p14:cNvContentPartPr/>
                <p14:nvPr/>
              </p14:nvContentPartPr>
              <p14:xfrm>
                <a:off x="2623066" y="4324568"/>
                <a:ext cx="200160" cy="929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56EF22A-4983-8748-82CC-252B9D21746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07946" y="4309088"/>
                  <a:ext cx="23076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F8545A-D445-FE4D-B1CD-75FB5ECB2337}"/>
                    </a:ext>
                  </a:extLst>
                </p14:cNvPr>
                <p14:cNvContentPartPr/>
                <p14:nvPr/>
              </p14:nvContentPartPr>
              <p14:xfrm>
                <a:off x="2982706" y="4684208"/>
                <a:ext cx="120600" cy="3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F8545A-D445-FE4D-B1CD-75FB5ECB23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67586" y="4669088"/>
                  <a:ext cx="150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FF43A4-A021-0D42-91E0-CBEB4ABA1BD1}"/>
                    </a:ext>
                  </a:extLst>
                </p14:cNvPr>
                <p14:cNvContentPartPr/>
                <p14:nvPr/>
              </p14:nvContentPartPr>
              <p14:xfrm>
                <a:off x="2967946" y="4849088"/>
                <a:ext cx="135000" cy="1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FF43A4-A021-0D42-91E0-CBEB4ABA1B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52826" y="4833968"/>
                  <a:ext cx="1656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B05EE4-4B88-ED4A-BEA1-29C178122A04}"/>
              </a:ext>
            </a:extLst>
          </p:cNvPr>
          <p:cNvGrpSpPr/>
          <p:nvPr/>
        </p:nvGrpSpPr>
        <p:grpSpPr>
          <a:xfrm>
            <a:off x="3402466" y="4586648"/>
            <a:ext cx="551520" cy="285480"/>
            <a:chOff x="3402466" y="4586648"/>
            <a:chExt cx="55152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E70C46-1793-4741-8592-D441F3FEDE8A}"/>
                    </a:ext>
                  </a:extLst>
                </p14:cNvPr>
                <p14:cNvContentPartPr/>
                <p14:nvPr/>
              </p14:nvContentPartPr>
              <p14:xfrm>
                <a:off x="3402466" y="4586648"/>
                <a:ext cx="22680" cy="28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E70C46-1793-4741-8592-D441F3FEDE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86986" y="4571168"/>
                  <a:ext cx="53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EA2561-84B0-5445-912C-814CD7A3BA1A}"/>
                    </a:ext>
                  </a:extLst>
                </p14:cNvPr>
                <p14:cNvContentPartPr/>
                <p14:nvPr/>
              </p14:nvContentPartPr>
              <p14:xfrm>
                <a:off x="3477706" y="4679888"/>
                <a:ext cx="277560" cy="188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EA2561-84B0-5445-912C-814CD7A3BA1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62586" y="4664768"/>
                  <a:ext cx="308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29589FF-6B82-434E-83CC-F9FA2F30FA2F}"/>
                    </a:ext>
                  </a:extLst>
                </p14:cNvPr>
                <p14:cNvContentPartPr/>
                <p14:nvPr/>
              </p14:nvContentPartPr>
              <p14:xfrm>
                <a:off x="3829786" y="4646768"/>
                <a:ext cx="124200" cy="225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29589FF-6B82-434E-83CC-F9FA2F30FA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14666" y="4631648"/>
                  <a:ext cx="15480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2BD18C6-F178-EA48-9316-B9C3EA33E300}"/>
              </a:ext>
            </a:extLst>
          </p:cNvPr>
          <p:cNvGrpSpPr/>
          <p:nvPr/>
        </p:nvGrpSpPr>
        <p:grpSpPr>
          <a:xfrm>
            <a:off x="4803946" y="4571528"/>
            <a:ext cx="420120" cy="435240"/>
            <a:chOff x="4803946" y="4571528"/>
            <a:chExt cx="42012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5A040E-A496-5F43-9ABF-2A6F643201BE}"/>
                    </a:ext>
                  </a:extLst>
                </p14:cNvPr>
                <p14:cNvContentPartPr/>
                <p14:nvPr/>
              </p14:nvContentPartPr>
              <p14:xfrm>
                <a:off x="4833826" y="4571528"/>
                <a:ext cx="56160" cy="311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5A040E-A496-5F43-9ABF-2A6F643201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18706" y="4556408"/>
                  <a:ext cx="867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8F315F3-17E2-7E4B-BBF4-E7CEB3E09909}"/>
                    </a:ext>
                  </a:extLst>
                </p14:cNvPr>
                <p14:cNvContentPartPr/>
                <p14:nvPr/>
              </p14:nvContentPartPr>
              <p14:xfrm>
                <a:off x="4803946" y="4571528"/>
                <a:ext cx="256320" cy="435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8F315F3-17E2-7E4B-BBF4-E7CEB3E099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88826" y="4556408"/>
                  <a:ext cx="286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F885D56-F284-5549-95D2-856D0234013D}"/>
                    </a:ext>
                  </a:extLst>
                </p14:cNvPr>
                <p14:cNvContentPartPr/>
                <p14:nvPr/>
              </p14:nvContentPartPr>
              <p14:xfrm>
                <a:off x="5194186" y="4616888"/>
                <a:ext cx="22680" cy="30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F885D56-F284-5549-95D2-856D0234013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78706" y="4601408"/>
                  <a:ext cx="53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E1F92B-05D6-CF49-B292-9A9B274C8D9A}"/>
                    </a:ext>
                  </a:extLst>
                </p14:cNvPr>
                <p14:cNvContentPartPr/>
                <p14:nvPr/>
              </p14:nvContentPartPr>
              <p14:xfrm>
                <a:off x="5223706" y="4774208"/>
                <a:ext cx="360" cy="15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E1F92B-05D6-CF49-B292-9A9B274C8D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08226" y="4759088"/>
                  <a:ext cx="309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2A77164-AD09-3F49-B4B5-53C1B4DED20F}"/>
              </a:ext>
            </a:extLst>
          </p:cNvPr>
          <p:cNvGrpSpPr/>
          <p:nvPr/>
        </p:nvGrpSpPr>
        <p:grpSpPr>
          <a:xfrm>
            <a:off x="1940866" y="4721648"/>
            <a:ext cx="37800" cy="210240"/>
            <a:chOff x="1940866" y="4721648"/>
            <a:chExt cx="3780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CF5291E-D608-D04A-8CB1-77A93798C51D}"/>
                    </a:ext>
                  </a:extLst>
                </p14:cNvPr>
                <p14:cNvContentPartPr/>
                <p14:nvPr/>
              </p14:nvContentPartPr>
              <p14:xfrm>
                <a:off x="1940866" y="4721648"/>
                <a:ext cx="15480" cy="45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CF5291E-D608-D04A-8CB1-77A93798C5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25746" y="4706528"/>
                  <a:ext cx="46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DDA410-97B2-834A-936A-BB6A5CA3FE5F}"/>
                    </a:ext>
                  </a:extLst>
                </p14:cNvPr>
                <p14:cNvContentPartPr/>
                <p14:nvPr/>
              </p14:nvContentPartPr>
              <p14:xfrm>
                <a:off x="1955986" y="4879328"/>
                <a:ext cx="22680" cy="52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DDA410-97B2-834A-936A-BB6A5CA3FE5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40866" y="4863848"/>
                  <a:ext cx="532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0026E78-ED45-304B-9A24-09EFA8AAE594}"/>
              </a:ext>
            </a:extLst>
          </p:cNvPr>
          <p:cNvGrpSpPr/>
          <p:nvPr/>
        </p:nvGrpSpPr>
        <p:grpSpPr>
          <a:xfrm>
            <a:off x="5516026" y="4234568"/>
            <a:ext cx="1574640" cy="829080"/>
            <a:chOff x="5516026" y="4234568"/>
            <a:chExt cx="1574640" cy="82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16C03F-06E2-764B-86D2-8580A9671C10}"/>
                    </a:ext>
                  </a:extLst>
                </p14:cNvPr>
                <p14:cNvContentPartPr/>
                <p14:nvPr/>
              </p14:nvContentPartPr>
              <p14:xfrm>
                <a:off x="5516026" y="4301888"/>
                <a:ext cx="150480" cy="660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16C03F-06E2-764B-86D2-8580A9671C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00906" y="4286768"/>
                  <a:ext cx="18108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24D2316-AB7F-BC47-B0D4-C1D7994C28FC}"/>
                    </a:ext>
                  </a:extLst>
                </p14:cNvPr>
                <p14:cNvContentPartPr/>
                <p14:nvPr/>
              </p14:nvContentPartPr>
              <p14:xfrm>
                <a:off x="5763346" y="4384328"/>
                <a:ext cx="15480" cy="18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24D2316-AB7F-BC47-B0D4-C1D7994C28F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48226" y="4369208"/>
                  <a:ext cx="46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D71371-3511-5942-85CA-A7722CA90414}"/>
                    </a:ext>
                  </a:extLst>
                </p14:cNvPr>
                <p14:cNvContentPartPr/>
                <p14:nvPr/>
              </p14:nvContentPartPr>
              <p14:xfrm>
                <a:off x="5823466" y="4362008"/>
                <a:ext cx="146160" cy="128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D71371-3511-5942-85CA-A7722CA904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07986" y="4346528"/>
                  <a:ext cx="176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884E4D2-D56B-1E4E-A4BD-E1DB8595BF5B}"/>
                    </a:ext>
                  </a:extLst>
                </p14:cNvPr>
                <p14:cNvContentPartPr/>
                <p14:nvPr/>
              </p14:nvContentPartPr>
              <p14:xfrm>
                <a:off x="5778466" y="4698968"/>
                <a:ext cx="116640" cy="221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884E4D2-D56B-1E4E-A4BD-E1DB8595BF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63346" y="4683848"/>
                  <a:ext cx="147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DBC921-0101-F146-9D57-A3F8AC39C31C}"/>
                    </a:ext>
                  </a:extLst>
                </p14:cNvPr>
                <p14:cNvContentPartPr/>
                <p14:nvPr/>
              </p14:nvContentPartPr>
              <p14:xfrm>
                <a:off x="6070426" y="4234568"/>
                <a:ext cx="185400" cy="829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DBC921-0101-F146-9D57-A3F8AC39C31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55306" y="4219088"/>
                  <a:ext cx="21600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6B4A2AB-AF91-624C-86E8-AD80B994C649}"/>
                    </a:ext>
                  </a:extLst>
                </p14:cNvPr>
                <p14:cNvContentPartPr/>
                <p14:nvPr/>
              </p14:nvContentPartPr>
              <p14:xfrm>
                <a:off x="6333226" y="4654328"/>
                <a:ext cx="142920" cy="37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6B4A2AB-AF91-624C-86E8-AD80B994C6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17746" y="4638848"/>
                  <a:ext cx="173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33FAD7A-C634-3A46-8125-175332D64B2E}"/>
                    </a:ext>
                  </a:extLst>
                </p14:cNvPr>
                <p14:cNvContentPartPr/>
                <p14:nvPr/>
              </p14:nvContentPartPr>
              <p14:xfrm>
                <a:off x="6333226" y="4766648"/>
                <a:ext cx="172800" cy="37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33FAD7A-C634-3A46-8125-175332D64B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17746" y="4751528"/>
                  <a:ext cx="203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91DA08-3773-704F-A2F9-56913B8B457F}"/>
                    </a:ext>
                  </a:extLst>
                </p14:cNvPr>
                <p14:cNvContentPartPr/>
                <p14:nvPr/>
              </p14:nvContentPartPr>
              <p14:xfrm>
                <a:off x="6647866" y="4579448"/>
                <a:ext cx="22680" cy="277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91DA08-3773-704F-A2F9-56913B8B457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32746" y="4563968"/>
                  <a:ext cx="53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A36FBD4-A292-784B-884C-09AA81317D8E}"/>
                    </a:ext>
                  </a:extLst>
                </p14:cNvPr>
                <p14:cNvContentPartPr/>
                <p14:nvPr/>
              </p14:nvContentPartPr>
              <p14:xfrm>
                <a:off x="6745066" y="4601768"/>
                <a:ext cx="202680" cy="210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A36FBD4-A292-784B-884C-09AA81317D8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29946" y="4586648"/>
                  <a:ext cx="233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41BA701-038A-9E46-8D68-70CBDD641C8A}"/>
                    </a:ext>
                  </a:extLst>
                </p14:cNvPr>
                <p14:cNvContentPartPr/>
                <p14:nvPr/>
              </p14:nvContentPartPr>
              <p14:xfrm>
                <a:off x="6981226" y="4601768"/>
                <a:ext cx="109440" cy="203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41BA701-038A-9E46-8D68-70CBDD641C8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65746" y="4586648"/>
                  <a:ext cx="13968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F0D80F4-E2E5-3A40-8F27-38E75D8779FC}"/>
                  </a:ext>
                </a:extLst>
              </p14:cNvPr>
              <p14:cNvContentPartPr/>
              <p14:nvPr/>
            </p14:nvContentPartPr>
            <p14:xfrm>
              <a:off x="1059946" y="5931608"/>
              <a:ext cx="566280" cy="303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F0D80F4-E2E5-3A40-8F27-38E75D8779F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44466" y="5916488"/>
                <a:ext cx="59688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742C106-6A47-294D-9D3F-2913262FD13C}"/>
              </a:ext>
            </a:extLst>
          </p:cNvPr>
          <p:cNvGrpSpPr/>
          <p:nvPr/>
        </p:nvGrpSpPr>
        <p:grpSpPr>
          <a:xfrm>
            <a:off x="1431106" y="5853128"/>
            <a:ext cx="959760" cy="315000"/>
            <a:chOff x="1431106" y="5853128"/>
            <a:chExt cx="95976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4103D2-64B7-4043-9059-11866E336A3E}"/>
                    </a:ext>
                  </a:extLst>
                </p14:cNvPr>
                <p14:cNvContentPartPr/>
                <p14:nvPr/>
              </p14:nvContentPartPr>
              <p14:xfrm>
                <a:off x="1431106" y="5958248"/>
                <a:ext cx="225360" cy="209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4103D2-64B7-4043-9059-11866E336A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15986" y="5943128"/>
                  <a:ext cx="255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2B437E6-9157-8C4B-89F3-A24ECA8B3D52}"/>
                    </a:ext>
                  </a:extLst>
                </p14:cNvPr>
                <p14:cNvContentPartPr/>
                <p14:nvPr/>
              </p14:nvContentPartPr>
              <p14:xfrm>
                <a:off x="1685986" y="5920808"/>
                <a:ext cx="188280" cy="172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2B437E6-9157-8C4B-89F3-A24ECA8B3D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70866" y="5905688"/>
                  <a:ext cx="218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A8DD59-FFDB-6640-A47D-B34D2DDD08EA}"/>
                    </a:ext>
                  </a:extLst>
                </p14:cNvPr>
                <p14:cNvContentPartPr/>
                <p14:nvPr/>
              </p14:nvContentPartPr>
              <p14:xfrm>
                <a:off x="1880746" y="5908208"/>
                <a:ext cx="293040" cy="167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A8DD59-FFDB-6640-A47D-B34D2DDD08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65626" y="5893088"/>
                  <a:ext cx="323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F7EFE25-6440-DA41-8712-1C9E97E68E78}"/>
                    </a:ext>
                  </a:extLst>
                </p14:cNvPr>
                <p14:cNvContentPartPr/>
                <p14:nvPr/>
              </p14:nvContentPartPr>
              <p14:xfrm>
                <a:off x="2323546" y="5853128"/>
                <a:ext cx="22680" cy="45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F7EFE25-6440-DA41-8712-1C9E97E68E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08066" y="5838008"/>
                  <a:ext cx="53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222FD16-F41C-2746-A4DE-60291C9C3B63}"/>
                    </a:ext>
                  </a:extLst>
                </p14:cNvPr>
                <p14:cNvContentPartPr/>
                <p14:nvPr/>
              </p14:nvContentPartPr>
              <p14:xfrm>
                <a:off x="2330386" y="5996048"/>
                <a:ext cx="60480" cy="45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222FD16-F41C-2746-A4DE-60291C9C3B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15266" y="5980928"/>
                  <a:ext cx="9072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72A63A6-EC9E-B640-8D19-EA9358F328CD}"/>
              </a:ext>
            </a:extLst>
          </p:cNvPr>
          <p:cNvGrpSpPr/>
          <p:nvPr/>
        </p:nvGrpSpPr>
        <p:grpSpPr>
          <a:xfrm>
            <a:off x="2600386" y="5463608"/>
            <a:ext cx="907200" cy="876960"/>
            <a:chOff x="2600386" y="5463608"/>
            <a:chExt cx="907200" cy="87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E1DC3F6-5BBD-9A43-A87C-68693353ED8F}"/>
                    </a:ext>
                  </a:extLst>
                </p14:cNvPr>
                <p14:cNvContentPartPr/>
                <p14:nvPr/>
              </p14:nvContentPartPr>
              <p14:xfrm>
                <a:off x="2765626" y="5515808"/>
                <a:ext cx="157680" cy="270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E1DC3F6-5BBD-9A43-A87C-68693353ED8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50146" y="5500688"/>
                  <a:ext cx="187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96C6758-4131-CB49-827E-14F688353D6C}"/>
                    </a:ext>
                  </a:extLst>
                </p14:cNvPr>
                <p14:cNvContentPartPr/>
                <p14:nvPr/>
              </p14:nvContentPartPr>
              <p14:xfrm>
                <a:off x="2803066" y="5916488"/>
                <a:ext cx="127440" cy="222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96C6758-4131-CB49-827E-14F688353D6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87946" y="5901368"/>
                  <a:ext cx="158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67D8219-1F66-F742-8F4D-211467893DA1}"/>
                    </a:ext>
                  </a:extLst>
                </p14:cNvPr>
                <p14:cNvContentPartPr/>
                <p14:nvPr/>
              </p14:nvContentPartPr>
              <p14:xfrm>
                <a:off x="2600386" y="5515808"/>
                <a:ext cx="150120" cy="675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67D8219-1F66-F742-8F4D-211467893D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85266" y="5500688"/>
                  <a:ext cx="18072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57E3112-D828-1745-B815-CB8B32B28DE6}"/>
                    </a:ext>
                  </a:extLst>
                </p14:cNvPr>
                <p14:cNvContentPartPr/>
                <p14:nvPr/>
              </p14:nvContentPartPr>
              <p14:xfrm>
                <a:off x="3072706" y="5463608"/>
                <a:ext cx="127440" cy="876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57E3112-D828-1745-B815-CB8B32B28DE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57586" y="5448488"/>
                  <a:ext cx="15804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923A28B-D579-A84D-A5EB-3DED1C881CC2}"/>
                    </a:ext>
                  </a:extLst>
                </p14:cNvPr>
                <p14:cNvContentPartPr/>
                <p14:nvPr/>
              </p14:nvContentPartPr>
              <p14:xfrm>
                <a:off x="3320026" y="5808128"/>
                <a:ext cx="165240" cy="30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923A28B-D579-A84D-A5EB-3DED1C881CC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04906" y="5793008"/>
                  <a:ext cx="195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B774855-F3E7-374A-A090-EFB191C788F3}"/>
                    </a:ext>
                  </a:extLst>
                </p14:cNvPr>
                <p14:cNvContentPartPr/>
                <p14:nvPr/>
              </p14:nvContentPartPr>
              <p14:xfrm>
                <a:off x="3349906" y="5980568"/>
                <a:ext cx="157680" cy="15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B774855-F3E7-374A-A090-EFB191C788F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34786" y="5965448"/>
                  <a:ext cx="1879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54B0335-0D64-7640-B1FE-DFD27A124410}"/>
              </a:ext>
            </a:extLst>
          </p:cNvPr>
          <p:cNvGrpSpPr/>
          <p:nvPr/>
        </p:nvGrpSpPr>
        <p:grpSpPr>
          <a:xfrm>
            <a:off x="3844546" y="5643608"/>
            <a:ext cx="375120" cy="446760"/>
            <a:chOff x="3844546" y="5643608"/>
            <a:chExt cx="37512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07CFBD3-81AC-B04E-BAEC-E35A6BA97876}"/>
                    </a:ext>
                  </a:extLst>
                </p14:cNvPr>
                <p14:cNvContentPartPr/>
                <p14:nvPr/>
              </p14:nvContentPartPr>
              <p14:xfrm>
                <a:off x="3844546" y="5673488"/>
                <a:ext cx="158040" cy="52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07CFBD3-81AC-B04E-BAEC-E35A6BA9787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29426" y="5658368"/>
                  <a:ext cx="188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24F5F8C-40CA-7640-B5AA-B22D69C6D220}"/>
                    </a:ext>
                  </a:extLst>
                </p14:cNvPr>
                <p14:cNvContentPartPr/>
                <p14:nvPr/>
              </p14:nvContentPartPr>
              <p14:xfrm>
                <a:off x="3844546" y="5741168"/>
                <a:ext cx="146880" cy="349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24F5F8C-40CA-7640-B5AA-B22D69C6D2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29426" y="5726048"/>
                  <a:ext cx="1774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1510E67-417E-7A40-9BD9-FDBFD37E6743}"/>
                    </a:ext>
                  </a:extLst>
                </p14:cNvPr>
                <p14:cNvContentPartPr/>
                <p14:nvPr/>
              </p14:nvContentPartPr>
              <p14:xfrm>
                <a:off x="4106986" y="5643608"/>
                <a:ext cx="112680" cy="401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1510E67-417E-7A40-9BD9-FDBFD37E674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91866" y="5628128"/>
                  <a:ext cx="14328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DA0C972-B495-2248-8E2E-4557D96090A7}"/>
              </a:ext>
            </a:extLst>
          </p:cNvPr>
          <p:cNvGrpSpPr/>
          <p:nvPr/>
        </p:nvGrpSpPr>
        <p:grpSpPr>
          <a:xfrm>
            <a:off x="4848946" y="5466848"/>
            <a:ext cx="1369800" cy="754200"/>
            <a:chOff x="4848946" y="5466848"/>
            <a:chExt cx="1369800" cy="7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57674BE-AA91-3A4D-9AB7-27728A108B68}"/>
                    </a:ext>
                  </a:extLst>
                </p14:cNvPr>
                <p14:cNvContentPartPr/>
                <p14:nvPr/>
              </p14:nvContentPartPr>
              <p14:xfrm>
                <a:off x="4848946" y="5486288"/>
                <a:ext cx="97920" cy="734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57674BE-AA91-3A4D-9AB7-27728A108B6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33466" y="5471168"/>
                  <a:ext cx="12852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E7F72B0-A9F0-2D4B-A5C8-65A086A65262}"/>
                    </a:ext>
                  </a:extLst>
                </p14:cNvPr>
                <p14:cNvContentPartPr/>
                <p14:nvPr/>
              </p14:nvContentPartPr>
              <p14:xfrm>
                <a:off x="5141266" y="5703368"/>
                <a:ext cx="289440" cy="267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E7F72B0-A9F0-2D4B-A5C8-65A086A652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5786" y="5688248"/>
                  <a:ext cx="320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4F9D91F-10C3-3E47-BDA7-84D7A1E6A53D}"/>
                    </a:ext>
                  </a:extLst>
                </p14:cNvPr>
                <p14:cNvContentPartPr/>
                <p14:nvPr/>
              </p14:nvContentPartPr>
              <p14:xfrm>
                <a:off x="5291386" y="5763488"/>
                <a:ext cx="22680" cy="307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4F9D91F-10C3-3E47-BDA7-84D7A1E6A53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5906" y="5748368"/>
                  <a:ext cx="53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401668A-0365-6F48-BB95-7298EE58874E}"/>
                    </a:ext>
                  </a:extLst>
                </p14:cNvPr>
                <p14:cNvContentPartPr/>
                <p14:nvPr/>
              </p14:nvContentPartPr>
              <p14:xfrm>
                <a:off x="5467066" y="5636408"/>
                <a:ext cx="138240" cy="405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401668A-0365-6F48-BB95-7298EE58874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51946" y="5620928"/>
                  <a:ext cx="1688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9C96A0B-6A99-8B40-96CB-3E2894BD90C8}"/>
                    </a:ext>
                  </a:extLst>
                </p14:cNvPr>
                <p14:cNvContentPartPr/>
                <p14:nvPr/>
              </p14:nvContentPartPr>
              <p14:xfrm>
                <a:off x="5726266" y="5688608"/>
                <a:ext cx="59760" cy="82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9C96A0B-6A99-8B40-96CB-3E2894BD90C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11146" y="5673128"/>
                  <a:ext cx="90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5D535A-D210-E443-87FC-0FAEEE2D0C1D}"/>
                    </a:ext>
                  </a:extLst>
                </p14:cNvPr>
                <p14:cNvContentPartPr/>
                <p14:nvPr/>
              </p14:nvContentPartPr>
              <p14:xfrm>
                <a:off x="5658586" y="5601848"/>
                <a:ext cx="307440" cy="484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5D535A-D210-E443-87FC-0FAEEE2D0C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43466" y="5586368"/>
                  <a:ext cx="3380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B71EBC4-2B8A-4A4B-BB5B-1021C177A6A5}"/>
                    </a:ext>
                  </a:extLst>
                </p14:cNvPr>
                <p14:cNvContentPartPr/>
                <p14:nvPr/>
              </p14:nvContentPartPr>
              <p14:xfrm>
                <a:off x="5808706" y="5883368"/>
                <a:ext cx="52920" cy="101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B71EBC4-2B8A-4A4B-BB5B-1021C177A6A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93226" y="5868248"/>
                  <a:ext cx="83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D3F73F2-9592-EA47-8915-A722060F26DE}"/>
                    </a:ext>
                  </a:extLst>
                </p14:cNvPr>
                <p14:cNvContentPartPr/>
                <p14:nvPr/>
              </p14:nvContentPartPr>
              <p14:xfrm>
                <a:off x="6056026" y="5466848"/>
                <a:ext cx="162720" cy="746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3F73F2-9592-EA47-8915-A722060F26D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40546" y="5451728"/>
                  <a:ext cx="193320" cy="77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B7F8E9E-FAF4-F548-A909-CF088A0DD4B4}"/>
              </a:ext>
            </a:extLst>
          </p:cNvPr>
          <p:cNvGrpSpPr/>
          <p:nvPr/>
        </p:nvGrpSpPr>
        <p:grpSpPr>
          <a:xfrm>
            <a:off x="239866" y="131288"/>
            <a:ext cx="2147760" cy="761040"/>
            <a:chOff x="239866" y="131288"/>
            <a:chExt cx="2147760" cy="76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D1472B5-DC58-0E49-842D-5ED9ECC8C8B9}"/>
                    </a:ext>
                  </a:extLst>
                </p14:cNvPr>
                <p14:cNvContentPartPr/>
                <p14:nvPr/>
              </p14:nvContentPartPr>
              <p14:xfrm>
                <a:off x="239866" y="164408"/>
                <a:ext cx="75240" cy="322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D1472B5-DC58-0E49-842D-5ED9ECC8C8B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4386" y="149288"/>
                  <a:ext cx="1054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5EF05D4-9B0C-4E40-95F1-74A8D194966C}"/>
                    </a:ext>
                  </a:extLst>
                </p14:cNvPr>
                <p14:cNvContentPartPr/>
                <p14:nvPr/>
              </p14:nvContentPartPr>
              <p14:xfrm>
                <a:off x="306826" y="201848"/>
                <a:ext cx="75600" cy="285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5EF05D4-9B0C-4E40-95F1-74A8D194966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1706" y="186728"/>
                  <a:ext cx="106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A07707-ADFF-EA45-B07C-FB98CC39354F}"/>
                    </a:ext>
                  </a:extLst>
                </p14:cNvPr>
                <p14:cNvContentPartPr/>
                <p14:nvPr/>
              </p14:nvContentPartPr>
              <p14:xfrm>
                <a:off x="262186" y="449528"/>
                <a:ext cx="90360" cy="22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A07707-ADFF-EA45-B07C-FB98CC3935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6706" y="434408"/>
                  <a:ext cx="120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527BE8B-F2A3-4444-92AE-BF0A3AA1B57B}"/>
                    </a:ext>
                  </a:extLst>
                </p14:cNvPr>
                <p14:cNvContentPartPr/>
                <p14:nvPr/>
              </p14:nvContentPartPr>
              <p14:xfrm>
                <a:off x="412306" y="337208"/>
                <a:ext cx="93960" cy="165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527BE8B-F2A3-4444-92AE-BF0A3AA1B57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6826" y="321728"/>
                  <a:ext cx="124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7D97E4F-E3A7-4949-B6E7-BADEA2C0D4FD}"/>
                    </a:ext>
                  </a:extLst>
                </p14:cNvPr>
                <p14:cNvContentPartPr/>
                <p14:nvPr/>
              </p14:nvContentPartPr>
              <p14:xfrm>
                <a:off x="517066" y="337208"/>
                <a:ext cx="67320" cy="127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7D97E4F-E3A7-4949-B6E7-BADEA2C0D4F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1586" y="321728"/>
                  <a:ext cx="97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F967F43-0764-6C44-8D86-990BA60A7182}"/>
                    </a:ext>
                  </a:extLst>
                </p14:cNvPr>
                <p14:cNvContentPartPr/>
                <p14:nvPr/>
              </p14:nvContentPartPr>
              <p14:xfrm>
                <a:off x="614266" y="359528"/>
                <a:ext cx="90360" cy="90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F967F43-0764-6C44-8D86-990BA60A718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8786" y="344408"/>
                  <a:ext cx="120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F79E129-E7E5-F140-9FC7-3CB626665CD9}"/>
                    </a:ext>
                  </a:extLst>
                </p14:cNvPr>
                <p14:cNvContentPartPr/>
                <p14:nvPr/>
              </p14:nvContentPartPr>
              <p14:xfrm>
                <a:off x="719386" y="329288"/>
                <a:ext cx="292320" cy="117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F79E129-E7E5-F140-9FC7-3CB626665CD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4266" y="314168"/>
                  <a:ext cx="322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2D47D54-D05B-5A42-8444-4615BC8F548D}"/>
                    </a:ext>
                  </a:extLst>
                </p14:cNvPr>
                <p14:cNvContentPartPr/>
                <p14:nvPr/>
              </p14:nvContentPartPr>
              <p14:xfrm>
                <a:off x="1224826" y="284288"/>
                <a:ext cx="117000" cy="357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2D47D54-D05B-5A42-8444-4615BC8F548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09706" y="269168"/>
                  <a:ext cx="1476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F743C1E-C940-864F-8CB6-1C4C97943D4A}"/>
                    </a:ext>
                  </a:extLst>
                </p14:cNvPr>
                <p14:cNvContentPartPr/>
                <p14:nvPr/>
              </p14:nvContentPartPr>
              <p14:xfrm>
                <a:off x="1370986" y="131288"/>
                <a:ext cx="592560" cy="280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F743C1E-C940-864F-8CB6-1C4C97943D4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55866" y="116168"/>
                  <a:ext cx="6228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70AAFF5-0A42-2F4F-900C-19AE9F173F12}"/>
                    </a:ext>
                  </a:extLst>
                </p14:cNvPr>
                <p14:cNvContentPartPr/>
                <p14:nvPr/>
              </p14:nvContentPartPr>
              <p14:xfrm>
                <a:off x="299626" y="719528"/>
                <a:ext cx="202320" cy="172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70AAFF5-0A42-2F4F-900C-19AE9F173F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4506" y="704048"/>
                  <a:ext cx="232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3A4707-B4CA-9643-B81A-76B876614879}"/>
                    </a:ext>
                  </a:extLst>
                </p14:cNvPr>
                <p14:cNvContentPartPr/>
                <p14:nvPr/>
              </p14:nvContentPartPr>
              <p14:xfrm>
                <a:off x="494746" y="689288"/>
                <a:ext cx="30240" cy="172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3A4707-B4CA-9643-B81A-76B87661487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9266" y="673808"/>
                  <a:ext cx="60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0E9145-D546-6D4A-A3BE-CBCF52107A20}"/>
                    </a:ext>
                  </a:extLst>
                </p14:cNvPr>
                <p14:cNvContentPartPr/>
                <p14:nvPr/>
              </p14:nvContentPartPr>
              <p14:xfrm>
                <a:off x="569266" y="651848"/>
                <a:ext cx="38160" cy="172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0E9145-D546-6D4A-A3BE-CBCF52107A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4146" y="636728"/>
                  <a:ext cx="6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38444CA-8888-3E44-AA6B-60EB9E311FB6}"/>
                    </a:ext>
                  </a:extLst>
                </p14:cNvPr>
                <p14:cNvContentPartPr/>
                <p14:nvPr/>
              </p14:nvContentPartPr>
              <p14:xfrm>
                <a:off x="614266" y="741848"/>
                <a:ext cx="60480" cy="97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38444CA-8888-3E44-AA6B-60EB9E311F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8786" y="726728"/>
                  <a:ext cx="90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F91C83D-EA58-F542-ACC8-3D857E1C518E}"/>
                    </a:ext>
                  </a:extLst>
                </p14:cNvPr>
                <p14:cNvContentPartPr/>
                <p14:nvPr/>
              </p14:nvContentPartPr>
              <p14:xfrm>
                <a:off x="838906" y="689288"/>
                <a:ext cx="270360" cy="135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F91C83D-EA58-F542-ACC8-3D857E1C518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3786" y="673808"/>
                  <a:ext cx="300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D93C20-EFA0-C843-BC41-E9BA2F7517BB}"/>
                    </a:ext>
                  </a:extLst>
                </p14:cNvPr>
                <p14:cNvContentPartPr/>
                <p14:nvPr/>
              </p14:nvContentPartPr>
              <p14:xfrm>
                <a:off x="1243906" y="512888"/>
                <a:ext cx="345240" cy="278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D93C20-EFA0-C843-BC41-E9BA2F7517B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28786" y="497408"/>
                  <a:ext cx="375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73DB33-CAFE-154B-B123-086223733A43}"/>
                    </a:ext>
                  </a:extLst>
                </p14:cNvPr>
                <p14:cNvContentPartPr/>
                <p14:nvPr/>
              </p14:nvContentPartPr>
              <p14:xfrm>
                <a:off x="1678786" y="576968"/>
                <a:ext cx="59760" cy="112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73DB33-CAFE-154B-B123-086223733A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663666" y="561848"/>
                  <a:ext cx="90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F50E4C3-E69F-C54E-9418-B6CF64418955}"/>
                    </a:ext>
                  </a:extLst>
                </p14:cNvPr>
                <p14:cNvContentPartPr/>
                <p14:nvPr/>
              </p14:nvContentPartPr>
              <p14:xfrm>
                <a:off x="1775986" y="359528"/>
                <a:ext cx="397800" cy="502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F50E4C3-E69F-C54E-9418-B6CF6441895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760866" y="344408"/>
                  <a:ext cx="4280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1737E2C-F0AD-6542-8F1C-E1B121957167}"/>
                    </a:ext>
                  </a:extLst>
                </p14:cNvPr>
                <p14:cNvContentPartPr/>
                <p14:nvPr/>
              </p14:nvContentPartPr>
              <p14:xfrm>
                <a:off x="2068666" y="441968"/>
                <a:ext cx="318960" cy="120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1737E2C-F0AD-6542-8F1C-E1B1219571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53186" y="426848"/>
                  <a:ext cx="3495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3FF24E-0DDE-6C47-A289-8A0E26351FB7}"/>
              </a:ext>
            </a:extLst>
          </p:cNvPr>
          <p:cNvGrpSpPr/>
          <p:nvPr/>
        </p:nvGrpSpPr>
        <p:grpSpPr>
          <a:xfrm>
            <a:off x="4196986" y="414248"/>
            <a:ext cx="990000" cy="462600"/>
            <a:chOff x="4196986" y="414248"/>
            <a:chExt cx="99000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790C31C-F75C-054A-B3DF-9467F8D04A27}"/>
                    </a:ext>
                  </a:extLst>
                </p14:cNvPr>
                <p14:cNvContentPartPr/>
                <p14:nvPr/>
              </p14:nvContentPartPr>
              <p14:xfrm>
                <a:off x="4196986" y="670208"/>
                <a:ext cx="112680" cy="206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90C31C-F75C-054A-B3DF-9467F8D04A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81866" y="654728"/>
                  <a:ext cx="143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EF12EB3-4007-3143-83B8-D58A66249CD2}"/>
                    </a:ext>
                  </a:extLst>
                </p14:cNvPr>
                <p14:cNvContentPartPr/>
                <p14:nvPr/>
              </p14:nvContentPartPr>
              <p14:xfrm>
                <a:off x="4361866" y="486968"/>
                <a:ext cx="172800" cy="337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EF12EB3-4007-3143-83B8-D58A66249CD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46746" y="471848"/>
                  <a:ext cx="2034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77B3F61-09EF-6F43-8706-14F3C9CE7047}"/>
                    </a:ext>
                  </a:extLst>
                </p14:cNvPr>
                <p14:cNvContentPartPr/>
                <p14:nvPr/>
              </p14:nvContentPartPr>
              <p14:xfrm>
                <a:off x="4549066" y="414248"/>
                <a:ext cx="480240" cy="387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77B3F61-09EF-6F43-8706-14F3C9CE704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33946" y="399128"/>
                  <a:ext cx="5104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CF97218-EF23-A741-806F-DC4FCB3892E3}"/>
                    </a:ext>
                  </a:extLst>
                </p14:cNvPr>
                <p14:cNvContentPartPr/>
                <p14:nvPr/>
              </p14:nvContentPartPr>
              <p14:xfrm>
                <a:off x="4954066" y="561848"/>
                <a:ext cx="232920" cy="187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CF97218-EF23-A741-806F-DC4FCB3892E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38586" y="546368"/>
                  <a:ext cx="263160" cy="21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029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536-1B94-9446-A5FC-ECCC693C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443B-250F-FD40-8F4A-7E83767E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expansion recoding doesn’t necessarily imply population sparsity</a:t>
            </a:r>
          </a:p>
          <a:p>
            <a:r>
              <a:rPr lang="en-US" dirty="0"/>
              <a:t>Pattern separation = ultra sparse population coding</a:t>
            </a:r>
          </a:p>
          <a:p>
            <a:r>
              <a:rPr lang="en-US" dirty="0"/>
              <a:t>5-10% activation in mushroom body (insect olfactory system)</a:t>
            </a:r>
          </a:p>
          <a:p>
            <a:r>
              <a:rPr lang="en-US" dirty="0"/>
              <a:t>5% activation? In dentate gyrus</a:t>
            </a:r>
          </a:p>
        </p:txBody>
      </p:sp>
    </p:spTree>
    <p:extLst>
      <p:ext uri="{BB962C8B-B14F-4D97-AF65-F5344CB8AC3E}">
        <p14:creationId xmlns:p14="http://schemas.microsoft.com/office/powerpoint/2010/main" val="269017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F10-5262-BE43-8D08-40E7AC27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1375-8C86-2E4D-BBE5-304D0D33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69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Marr predicted that &lt;5% of granule cells are active at any one time</a:t>
            </a:r>
          </a:p>
          <a:p>
            <a:r>
              <a:rPr lang="en-US" dirty="0"/>
              <a:t>Using calcium imaging to do large scale recording, up to 2/3 granule cells are active concurrently in cerebellum</a:t>
            </a:r>
          </a:p>
          <a:p>
            <a:r>
              <a:rPr lang="en-US" dirty="0"/>
              <a:t>Problems with calcium imaging</a:t>
            </a:r>
          </a:p>
          <a:p>
            <a:r>
              <a:rPr lang="en-US" dirty="0"/>
              <a:t>Different strategies for different areas</a:t>
            </a:r>
          </a:p>
          <a:p>
            <a:r>
              <a:rPr lang="en-US" dirty="0"/>
              <a:t>Trade-off between sparseness and information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36FFC-A3B1-2349-8602-C53F80F2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817" y="1949991"/>
            <a:ext cx="5638800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81409-4CF6-9045-91B4-6237071F9EE7}"/>
              </a:ext>
            </a:extLst>
          </p:cNvPr>
          <p:cNvSpPr txBox="1"/>
          <p:nvPr/>
        </p:nvSpPr>
        <p:spPr>
          <a:xfrm>
            <a:off x="7793477" y="5681172"/>
            <a:ext cx="356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cerebellar granule cell </a:t>
            </a:r>
            <a:r>
              <a:rPr lang="en-US" dirty="0" err="1"/>
              <a:t>somata</a:t>
            </a:r>
            <a:r>
              <a:rPr lang="en-US" dirty="0"/>
              <a:t> of the larval zebraﬁsh</a:t>
            </a:r>
          </a:p>
        </p:txBody>
      </p:sp>
    </p:spTree>
    <p:extLst>
      <p:ext uri="{BB962C8B-B14F-4D97-AF65-F5344CB8AC3E}">
        <p14:creationId xmlns:p14="http://schemas.microsoft.com/office/powerpoint/2010/main" val="374635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9D05-AA37-A54A-8B39-36C5FE4E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9CA9-7EDF-7846-B9A7-B211E9C7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Imagine your mossy fiber input, copied to the granule cells. Remaining granule cells are fully correlated with one of these granule cells.</a:t>
            </a:r>
          </a:p>
          <a:p>
            <a:pPr lvl="1"/>
            <a:r>
              <a:rPr lang="en-US" dirty="0"/>
              <a:t>Subspace in higher dimension that is no different from input</a:t>
            </a:r>
          </a:p>
          <a:p>
            <a:r>
              <a:rPr lang="en-US" dirty="0"/>
              <a:t>Sparse synaptic connectivity</a:t>
            </a:r>
          </a:p>
          <a:p>
            <a:r>
              <a:rPr lang="en-US" dirty="0"/>
              <a:t>Thresholding or broad feedback inhibition</a:t>
            </a:r>
          </a:p>
        </p:txBody>
      </p:sp>
    </p:spTree>
    <p:extLst>
      <p:ext uri="{BB962C8B-B14F-4D97-AF65-F5344CB8AC3E}">
        <p14:creationId xmlns:p14="http://schemas.microsoft.com/office/powerpoint/2010/main" val="174316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328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Re-evaluating Circuit Mechanisms Underlying Pattern Separation</vt:lpstr>
      <vt:lpstr>Why pattern separation</vt:lpstr>
      <vt:lpstr>Pattern separation</vt:lpstr>
      <vt:lpstr>Cerebellar circuitry</vt:lpstr>
      <vt:lpstr>Marr (1969): granule cell layer implements pattern separation</vt:lpstr>
      <vt:lpstr>PowerPoint Presentation</vt:lpstr>
      <vt:lpstr>Sparse coding</vt:lpstr>
      <vt:lpstr>Sparse coding</vt:lpstr>
      <vt:lpstr>Decorrelation</vt:lpstr>
      <vt:lpstr>Dimensionality: A unifying framework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liyuan</dc:creator>
  <cp:lastModifiedBy>liang liyuan</cp:lastModifiedBy>
  <cp:revision>17</cp:revision>
  <dcterms:created xsi:type="dcterms:W3CDTF">2020-10-31T06:42:32Z</dcterms:created>
  <dcterms:modified xsi:type="dcterms:W3CDTF">2020-10-31T17:14:51Z</dcterms:modified>
</cp:coreProperties>
</file>