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0fcc5e4a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0fcc5e4a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0fcc5e4a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0fcc5e4a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0fcc5e4a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0fcc5e4a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0fcc5e4a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0fcc5e4a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0fcc5e4a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0fcc5e4a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fcc5e4a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fcc5e4a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0fcc5e4a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0fcc5e4a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0fcc5e4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0fcc5e4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0fcc5e4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0fcc5e4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0fcc5e4a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0fcc5e4a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fcc5e4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fcc5e4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0fcc5e4a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0fcc5e4a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0fcc5e4a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0fcc5e4a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fcc5e4a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fcc5e4a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0fcc5e4a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0fcc5e4a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LFADS: Latent Factor Analysis via Dynamical Systems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22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David Sussillo, Rafal Jozefowicz, Larry F. Abbot, Chethan Pandarinath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Presented by Hal Rockwell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800" y="2725200"/>
            <a:ext cx="2172000" cy="219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LFADS: summary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RNNs in total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Little feedforward processing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general framework is very flexible; no need to copy their particular choices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LFADS: results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their paper, only test on synthetic neural data (spike trains from classic Lorenz attractor and more complex nonlinear RNN)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3425" y="2225197"/>
            <a:ext cx="5572099" cy="22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463" y="2571750"/>
            <a:ext cx="332422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LFADS: inferred input results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59" y="1017725"/>
            <a:ext cx="4779950" cy="21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135775"/>
            <a:ext cx="5313974" cy="183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 rotWithShape="1">
          <a:blip r:embed="rId5">
            <a:alphaModFix/>
          </a:blip>
          <a:srcRect b="0" l="0" r="48474" t="0"/>
          <a:stretch/>
        </p:blipFill>
        <p:spPr>
          <a:xfrm>
            <a:off x="6380698" y="1073388"/>
            <a:ext cx="2199101" cy="20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LFADS: real neural data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“Inferring single-trial neural population dynamics using sequential auto-encoders”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motor cortex (human and macaque)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Pretty good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LFADS: real neural data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25" y="1090200"/>
            <a:ext cx="504336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8838" y="1017725"/>
            <a:ext cx="307444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LFADS: real neural data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875" y="1061150"/>
            <a:ext cx="3192150" cy="37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4021" y="1284371"/>
            <a:ext cx="4819900" cy="11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3675" y="2571746"/>
            <a:ext cx="3004134" cy="2357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Conclusions/Implications for us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Probabilistic nature of LFADS allows modeling of single-trial dynamics (improvement over normal RNN)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easily modified to include information about stimuli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you interpret the latent factors? What kind of dynamics do you expect/predict in visual cortex?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paradigms for neural computation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Feedforward: purely input-driven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Sequential: autonomous dynamical system with initial state, running according to “computational dynamics” to produce outputs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sides of a spectrum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LFADS: mostly sequential, but flexible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model non-autonomous dynamical system (with external inputs)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highly nonlinear dynamics (unlike more analytically tractable techniques like Gaussian processes)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Models deterministic low-dimensional dynamics, but probabilistic spike generation and (potentially) probabilistic inputs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LFADS as VAE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parts: encoder and decoder/generator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Encoder: spike train x -&gt; distribution over latent code 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Decoder: latent code z -&gt; distribution over spike trains x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LFADS decoder/generator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5209500" cy="3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</a:t>
            </a:r>
            <a:r>
              <a:rPr lang="en"/>
              <a:t> chosen to be low-dimensional -- these are the ‘latent factors’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ynamics of RNN</a:t>
            </a:r>
            <a:r>
              <a:rPr baseline="30000" lang="en"/>
              <a:t>gen</a:t>
            </a:r>
            <a:r>
              <a:rPr lang="en"/>
              <a:t> determine the dynamics of the system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an add observed inputs to the RNN input (e.g. stimuli) if you want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0925" y="1152475"/>
            <a:ext cx="1299983" cy="358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5152" y="1769350"/>
            <a:ext cx="2251525" cy="14562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5593613" y="229400"/>
            <a:ext cx="31746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(here, z is the combination of g</a:t>
            </a:r>
            <a:r>
              <a:rPr baseline="-25000" lang="en" sz="1300"/>
              <a:t>0</a:t>
            </a:r>
            <a:r>
              <a:rPr lang="en"/>
              <a:t> and u</a:t>
            </a:r>
            <a:r>
              <a:rPr baseline="-25000" lang="en"/>
              <a:t>t</a:t>
            </a:r>
            <a:r>
              <a:rPr lang="en"/>
              <a:t> for all t from 1 to T)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5">
            <a:alphaModFix/>
          </a:blip>
          <a:srcRect b="0" l="5401" r="0" t="13859"/>
          <a:stretch/>
        </p:blipFill>
        <p:spPr>
          <a:xfrm>
            <a:off x="5361450" y="3334576"/>
            <a:ext cx="3308800" cy="17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LFADS encoder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distribution of RNN</a:t>
            </a:r>
            <a:r>
              <a:rPr baseline="30000" lang="en"/>
              <a:t>gen</a:t>
            </a:r>
            <a:r>
              <a:rPr lang="en"/>
              <a:t> initial state, inferred inputs u</a:t>
            </a:r>
            <a:r>
              <a:rPr baseline="-25000" lang="en"/>
              <a:t>t</a:t>
            </a:r>
            <a:r>
              <a:rPr lang="en"/>
              <a:t> from spike trains, possibly also observed inputs (e.g. stimuli)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RNN</a:t>
            </a:r>
            <a:r>
              <a:rPr baseline="30000" lang="en"/>
              <a:t>gen</a:t>
            </a:r>
            <a:r>
              <a:rPr lang="en"/>
              <a:t> initial state: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(diagonal Gaussian)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1450" y="3459375"/>
            <a:ext cx="19812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300" y="2349700"/>
            <a:ext cx="228600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8725" y="2468150"/>
            <a:ext cx="153068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LFADS encoder: inferred inputs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491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diagonal gaussian, but takes previous latent factor into account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 is that to infer perturbations to the system, you need to directly represent the dynamics of the system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675" y="1152463"/>
            <a:ext cx="228600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8950" y="2020200"/>
            <a:ext cx="1377475" cy="4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5150" y="2571725"/>
            <a:ext cx="2505070" cy="4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3306" y="3123250"/>
            <a:ext cx="1728775" cy="365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07826" y="3715675"/>
            <a:ext cx="2047675" cy="8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LFADS: all together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00" y="1152475"/>
            <a:ext cx="4461299" cy="372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3500" y="1706275"/>
            <a:ext cx="266700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5323500" y="1218175"/>
            <a:ext cx="36123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(initial state sampled from encoders)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LFADS: training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377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Fairly standard; maximize lower bound on log-likelihood of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Plus regularization of initial state and inferred inputs distributions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725" y="1742700"/>
            <a:ext cx="2600045" cy="3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0338" y="2224800"/>
            <a:ext cx="50768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