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1d3901d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01d3901d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01d3901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01d3901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1d3901d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01d3901d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1d3901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1d3901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01d3901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01d3901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1d3901d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1d3901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1d3901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1d3901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1d3901d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1d3901d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1d3901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1d3901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1d3901d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1d3901d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01d3901d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01d3901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Tensor Analysis Reveals Distinct Population Structure that Parallels the Different Computational Roles of Areas M1 and V1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Jeffrey S. Seeley, Matthew T. Kaufman, Stephen I. Ryu, Krishna V. Shenoy, John P. Cunningham, Mark M. Churchland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2479800" y="4420650"/>
            <a:ext cx="4184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Hal Rockwell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on various models (mostly of M1)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152475"/>
            <a:ext cx="85725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Models+data (consistency across basis count)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888" y="1152475"/>
            <a:ext cx="5338225" cy="38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Applicability to other datasets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rich dynamics: PSTHs vary across neurons and conditions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Might be a problem for our static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need good estimates of those dynamics, meaning many trials                    (they use at minimum about 10 per condition)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low-rank activity: more neurons/conditions than variables being represented (or dimensionality of the dynamical system)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tested by seeing if the results change with number of neurons/conditions considered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neural activity reflect?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Classic/modern view of sensory systems: direct encoding of stimuli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Classic view of motor systems: direct encoding of motion-related variables (e.g. velocity, reach direction,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view of motor systems: single, evolving dynamical system that produces motor output (so motor variables not necessarily simply encoded)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determine the primary driver of responses?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72825"/>
            <a:ext cx="85206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some extent, all neural activity is partially driven by external input (‘encoding’ it in some way), partially by internal dynamics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usually one view is more fruitful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paper’s answer: tensor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analysis: two different perspectives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3373250"/>
            <a:ext cx="8520600" cy="1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Top: neural activity inherits its dynamics from the stimulus (“condition-driven”)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Bottom: neural activity has its own dynamics           (“neuron-driven”)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5100"/>
            <a:ext cx="61245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375" y="1242800"/>
            <a:ext cx="234534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563" y="1960650"/>
            <a:ext cx="216896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428300" y="2730600"/>
            <a:ext cx="2593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i="1" lang="en"/>
              <a:t>x</a:t>
            </a:r>
            <a:r>
              <a:rPr lang="en"/>
              <a:t> is population response)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analysis: basic example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75" y="1130675"/>
            <a:ext cx="6316900" cy="36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7112275" y="1540150"/>
            <a:ext cx="1300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(PCA-like)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7032375" y="2327700"/>
            <a:ext cx="20196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(importance of condition-driven activity versus neuron-driven activity)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on “conditions”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34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Stimuli for sensory systems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 trajectory for motor systems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(in this case, V1 + M1)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096" y="1132021"/>
            <a:ext cx="5176199" cy="34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 on the tensor analysis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352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preferred mode by stability of reconstruction error over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(e.g. if error is relatively constant over timescales, that basis is preferred, so the activity is “driven” by </a:t>
            </a:r>
            <a:r>
              <a:rPr i="1" lang="en"/>
              <a:t>the other</a:t>
            </a:r>
            <a:r>
              <a:rPr lang="en"/>
              <a:t> basis)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751" y="1058025"/>
            <a:ext cx="4922375" cy="37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across datasets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225" y="1152474"/>
            <a:ext cx="6909549" cy="36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details/checks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Neuron count is always matched to condition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Bases are found by standard PCA (as far as I can tell; using SVD,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 preference is robust to differing number of conditions (between datasets, and also downselecting a single dataset)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Preferred mode can be mathematically derived for idealized, linear models (when completely stimulus-driven, neuron-preferred, when driven by a shared linear dynamical system across all conditions, condition-preferred)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 preference is robust to different levels of smoothing of spiking data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