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65" r:id="rId4"/>
    <p:sldId id="282" r:id="rId5"/>
    <p:sldId id="283" r:id="rId6"/>
    <p:sldId id="285" r:id="rId7"/>
    <p:sldId id="290" r:id="rId8"/>
    <p:sldId id="284" r:id="rId9"/>
    <p:sldId id="292" r:id="rId10"/>
    <p:sldId id="294" r:id="rId11"/>
    <p:sldId id="256" r:id="rId12"/>
    <p:sldId id="257" r:id="rId13"/>
    <p:sldId id="258" r:id="rId14"/>
    <p:sldId id="259" r:id="rId15"/>
    <p:sldId id="260" r:id="rId16"/>
    <p:sldId id="288" r:id="rId17"/>
    <p:sldId id="291" r:id="rId18"/>
    <p:sldId id="296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065" autoAdjust="0"/>
  </p:normalViewPr>
  <p:slideViewPr>
    <p:cSldViewPr snapToGrid="0">
      <p:cViewPr>
        <p:scale>
          <a:sx n="85" d="100"/>
          <a:sy n="85" d="100"/>
        </p:scale>
        <p:origin x="-1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9A7A6-E907-49DE-B06A-0109EB4674C0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9664-B254-4A69-BE45-3522677B93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7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B9664-B254-4A69-BE45-3522677B93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2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B9664-B254-4A69-BE45-3522677B93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2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7398AF-5F75-4686-B97D-786F27C46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864B4A99-B5ED-4CE5-BE8A-F40608EB9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B243F9-D312-4D0D-93D2-CC19D60A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45F5050-3067-46A0-9185-51788A44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F666EE3-EAB9-4B94-9434-F253FC07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0D4BFD0-0298-46E3-AE01-9D3ED773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9791FE3-E409-4483-ADBC-2C9BD88F3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7FD0967-FE4A-49E9-B0C8-F72B35A8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ABD036-8DC9-427E-BEF2-40AE64DC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0BA930-1B9E-4C0E-966D-2D9C0355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4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5752623-9335-4A08-9718-CBDC89BB5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DBAC232-017A-48D2-9809-9E0FBF573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A9F862D-7EC0-4112-AB03-50506BD5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A3FF07B-7B30-47D3-A505-77CA0FF8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BABFEBA-4BA5-41E6-B684-1559E021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9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990526F-D051-43C7-BF0A-6DAE29CD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7FEDF1B-63D7-4A83-8B86-E955F507D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DE3054E-B0D9-4B7E-AFD2-89F60FB5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44AF34F-44F5-4CAF-8DEA-8B236C20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B2F8BD-4F62-4F9F-B7E6-B758F3BC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6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F536AF-1BF9-443E-9D2F-98AA4C93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1A04791-411A-45D8-B495-4CD43C46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1BBAF0B-A92C-4138-B2EF-4DDC4EB5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71D373A-7837-4BDA-8709-BA7231E7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CAF375A-0330-45BD-8C22-183839A8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9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E93FC9-B0E0-42EC-9E82-D3B5A847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2818440-D723-4784-8FDE-DAC4FA7E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C7C367D-279D-4B87-8CDE-697A4E9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FD1ECF-85DF-4A56-8427-B3BBE92D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34795C8-A0A3-4D8C-B55A-5822AE41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D10CA0-A83C-43CA-8994-3503837F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F28FA67-9378-4355-A916-71627DB16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78BE0A6-CABB-4C65-AB95-C892F19A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3B005B9-043E-408C-90BF-4B794F0D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7DD03E4-3FD8-47F7-B135-BC641735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CFD7D7D-2446-46DD-8909-7904C558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92BAAEE-2A06-46F8-AFF9-9E011760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60E5DCA-8F34-4024-90A0-3A3DF6D6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66052B6-FA45-479A-BC14-8195DE2D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0D0154D-55AC-4D20-AA84-34F6A4A8F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40A5ADBC-65D6-429F-9189-4973137EF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8B1B613D-17CA-45D2-8147-35AAF633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5DDCD68-A9F6-467D-9720-C228214D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966927AB-CBB6-4ADA-BFEA-750EDB8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6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2A66796-BFE0-4E0A-A205-35D8E86E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43764D07-94DB-407B-92DA-E02333B7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452F3D0-D8B7-436A-A6CF-7F67A3C6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5653E43-2013-4D7E-A6DD-3E7E537A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938D428-6CD2-4661-94DE-B3E2A926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63BB370A-6F74-4BCF-8AAD-A1563FEB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37C7CC7-8BD4-4477-AFDD-809731B9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3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50B841-988F-4F19-8170-814ED3DE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17A1158-415E-4D96-80B3-C038416D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0F5FCA9-3C4B-430A-AEBC-F8571F475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A11CA8A-481A-46C7-883B-92CBE3CC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CA82259-29C9-40CC-9A2C-51E51229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F834C5C-B7AE-47F8-B6EB-1357F4C0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122F4E-178B-471D-8F78-2EB80FF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1A2A1BC-1398-489A-B73A-E89C872A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EDB451-C84A-408F-8A09-B520754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66B665F-13B1-4E35-911C-A8E3DA9D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102F131-B180-42B2-8E74-54B004E8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28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3E3F12-AF39-47E8-B2FF-779769EF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33346F54-BB73-4BAA-AFE2-E5392193C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96711D75-1B87-40A0-9AF5-5E8C68D9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FA625EE-CD42-4CA8-938D-7733B68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5B918C7-799A-4976-B2BC-56E902F7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F192A72-3D1F-4535-B09A-92182A8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4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CDE65E9-EE5B-4EDA-A1AF-54F25DD3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F0FC6BE-6A31-44CD-BD54-2063B016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58CA2DD-BC34-4B87-A1AD-8293CC9B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44FC671-ADB7-4213-9B12-2044480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912EADE-3DF1-4A67-9197-7C45C85C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9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4FC3402-CD56-42EA-9626-91DEC7E38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4D86282-D0EF-4D1F-9C01-9871BC28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E9D6F6-C229-484E-9876-4D48D732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89EF5B4-E740-4398-A3E7-8DBD8BF0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840D806-180D-49F7-8E5B-D870FCB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8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22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260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589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82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144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5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8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77BFB82-28FD-4556-B364-A4B26C8A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55E3564-6F9D-42D1-9A75-4668A232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1154997-7AFC-43AD-8CAD-C7B0B45F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7011C77-A42C-43C4-8E8A-89754E0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5A0FD93-6587-4270-9B67-4ADB9C10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471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13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53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5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CE747A-D08E-4AED-A773-C39064A6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A6DBBFB-D66D-42B0-8127-75E094B52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DCBCA27-712B-47D5-A1F3-42A34843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52A270F4-0254-4EF8-BF89-E82EF4DF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9E0BE84-D057-4FB5-9897-E64C3BA9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7A66230-7E1F-463D-AB7E-783D829D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EFD2615-128E-4069-A106-178AB5D2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1F9142F-F8D0-489A-8161-DF0F87D46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B1633C9B-9FD1-4031-AEB0-533FC77F2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CDDFEC03-4913-446D-8D42-8F1CC6FC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C4AD5737-FC41-4586-8FE9-0FC25BDAF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5907DEDF-0D2D-47A4-835E-AD9A2615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93A9311-0C6D-47E1-9130-BC5CB291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0CB8CB61-145F-4651-B7F1-AE9CF535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26D0858-CE6D-41CF-B275-9F2B1724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05D03CA-D3D8-4850-B114-00B3C869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0FD791F-A94B-4E5B-A8D3-EB98E6CE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AA895777-7475-47E9-BED9-266B21CC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F96BFF5-357E-445F-A438-E909305F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FA580AA-C1ED-4C63-9561-3E808CC7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D2B8322-0DD6-4ECD-83FF-A1F0D494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7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D562401-73AC-4AC9-8D82-FAD2AB4A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C3EA2B5-2BC5-4E3B-A9FD-613B5E96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1D18740-CEB4-4A12-92A1-15A826E2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EB4C38-9441-4E35-AA80-3C4B4925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1EA1E2A-188D-4CA8-906A-DAF3967B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6D861D0-1180-447D-9991-9E4F5B43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5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F48B844-8EFF-4ADE-85A1-DE3DA7DE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90F8F969-9C3B-43B5-A89F-16987AD00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215BFFF-EBA8-4B66-8159-55D085FEF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FDBA388E-1708-4D8B-B7A3-5879425B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38F65D7-8761-4214-A6A3-23CCC00B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787EB64-EC49-49CC-BE51-EAD2A4AD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5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D1D0DC3-D494-4F6C-B220-82623DD0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26D0E1C-9F75-4837-93DF-A77A07E6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9A290E-1758-479F-B6A3-7F18944B4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1B9C-0387-402A-9093-4F486626F0F7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A9C7730-294A-461E-B075-9F9722CC9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0FC7395-D78B-491B-8EC5-C85A02C5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E1B98-1311-4FA6-96AA-B7D7FA3AB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02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BE636AF-DB26-4C47-A47C-F3D67213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29A4824-FD50-4F7C-8C23-C3662B53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1C5E50-01DD-43D9-AEB4-7543AA15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FA2E-F3DD-448D-A646-0D7BB7C3CBD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828916-082C-4D0D-8B71-0B0A15530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2E17CA-33A4-41CF-8B25-E063E8ED5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0B1F-20F3-4E53-8B9E-9949081A7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E8A0-A70B-43F2-82E7-0E002BCEFF6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27E1-2252-463D-A680-F47E60E3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54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787" y="2459214"/>
            <a:ext cx="9828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Layer-specificity in the effects of attention</a:t>
            </a:r>
          </a:p>
          <a:p>
            <a:pPr algn="just"/>
            <a:r>
              <a:rPr lang="en-US" altLang="zh-CN" sz="36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and working memory on activity in </a:t>
            </a:r>
            <a:r>
              <a:rPr lang="en-US" altLang="zh-CN" sz="36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primary visual </a:t>
            </a:r>
            <a:r>
              <a:rPr lang="en-US" altLang="zh-CN" sz="36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cortex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7920" y="5083893"/>
            <a:ext cx="685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prstClr val="black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Jiaxin</a:t>
            </a:r>
            <a:r>
              <a:rPr lang="en-US" altLang="zh-CN" sz="2400" dirty="0">
                <a:solidFill>
                  <a:prstClr val="black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Algerian" panose="04020705040A02060702" pitchFamily="82" charset="0"/>
                <a:ea typeface="宋体" panose="02010600030101010101" pitchFamily="2" charset="-122"/>
              </a:rPr>
              <a:t>Wang,</a:t>
            </a:r>
            <a:r>
              <a:rPr lang="en-US" altLang="zh-CN" sz="2400" dirty="0" smtClean="0">
                <a:solidFill>
                  <a:prstClr val="black"/>
                </a:solidFill>
                <a:latin typeface="Algerian" panose="04020705040A02060702" pitchFamily="82" charset="0"/>
              </a:rPr>
              <a:t> Fall </a:t>
            </a:r>
            <a:r>
              <a:rPr lang="en-US" altLang="zh-CN" sz="2400" dirty="0">
                <a:solidFill>
                  <a:prstClr val="black"/>
                </a:solidFill>
                <a:latin typeface="Algerian" panose="04020705040A02060702" pitchFamily="82" charset="0"/>
              </a:rPr>
              <a:t>2019 </a:t>
            </a:r>
            <a:endParaRPr lang="zh-CN" altLang="en-US" sz="2400" dirty="0">
              <a:solidFill>
                <a:prstClr val="black"/>
              </a:solidFill>
              <a:latin typeface="Algerian" panose="04020705040A02060702" pitchFamily="82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4" y="381928"/>
            <a:ext cx="4332781" cy="1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2" y="570929"/>
            <a:ext cx="91821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22" y="3385324"/>
            <a:ext cx="87439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416838" y="155879"/>
            <a:ext cx="6393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Presence&amp;Absence</a:t>
            </a:r>
            <a:r>
              <a:rPr lang="en-US" altLang="zh-CN" sz="32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 of the stimuli</a:t>
            </a:r>
            <a:endParaRPr lang="zh-CN" altLang="en-US" sz="32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73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9" y="1254861"/>
            <a:ext cx="6427632" cy="4769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529" y="2286000"/>
            <a:ext cx="5623477" cy="245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416838" y="256240"/>
            <a:ext cx="55306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Control task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Dissociating the memory trace from saccade plan</a:t>
            </a:r>
            <a:endParaRPr lang="zh-CN" altLang="en-US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03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6" y="1044150"/>
            <a:ext cx="5724408" cy="523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2" y="480239"/>
            <a:ext cx="5151166" cy="600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520275" y="300606"/>
            <a:ext cx="1856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Masking</a:t>
            </a:r>
            <a:endParaRPr lang="zh-CN" altLang="en-US" sz="32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682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83" y="945064"/>
            <a:ext cx="71342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416838" y="278542"/>
            <a:ext cx="3312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Limited capacity</a:t>
            </a:r>
            <a:endParaRPr lang="zh-CN" altLang="en-US" sz="32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707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78" y="863317"/>
            <a:ext cx="6010275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416838" y="278542"/>
            <a:ext cx="3312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Limited capacity</a:t>
            </a:r>
            <a:endParaRPr lang="zh-CN" altLang="en-US" sz="32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548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30711" y="1510717"/>
            <a:ext cx="9987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MUA: The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electrophysiologically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recorded multiunit activity (MUA) is thought to represent the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average spiking of small neuronal populations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 to the vicinity of the placed microelectrode. It is obtained by band-pass filtering the recorded signal in a frequency range of 400 to a few thousand Hz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730" y="623980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  <a:hlinkClick r:id="rId3" action="ppaction://hlinksldjump"/>
              </a:rPr>
              <a:t>MUA &amp; CSD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848708"/>
              </p:ext>
            </p:extLst>
          </p:nvPr>
        </p:nvGraphicFramePr>
        <p:xfrm>
          <a:off x="2833029" y="3442437"/>
          <a:ext cx="6225200" cy="98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4" imgW="2489040" imgH="393480" progId="Equation.DSMT4">
                  <p:embed/>
                </p:oleObj>
              </mc:Choice>
              <mc:Fallback>
                <p:oleObj name="Equation" r:id="rId4" imgW="2489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3029" y="3442437"/>
                        <a:ext cx="6225200" cy="98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30711" y="4847845"/>
            <a:ext cx="10255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l-GR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voltage, x is the point at which the CSD is calculated, h is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spacing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electrodes for the computation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l-GR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the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conductivity of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cortical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tissue. The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CSD is negative if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currents flow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towards the electrode (sink) and positive if currents flow away from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contact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points (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source).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730" y="2040192"/>
            <a:ext cx="10702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Neuronal correlates of spatial attention and working memory, short-term memory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CSD the sinks in S layer and L5, feedback on firing rates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Mask result implies the V1 response to working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rovide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 insights in the top-down modulation in V1 in the presence and absence of visual stimuli using laminar recoding.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730" y="73549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Discussion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04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B0A951D-DB68-4690-ABFD-3B39076EF609}"/>
              </a:ext>
            </a:extLst>
          </p:cNvPr>
          <p:cNvSpPr txBox="1"/>
          <p:nvPr/>
        </p:nvSpPr>
        <p:spPr>
          <a:xfrm>
            <a:off x="4346737" y="2928368"/>
            <a:ext cx="838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Aharoni" panose="02010803020104030203" pitchFamily="2" charset="-79"/>
                <a:cs typeface="Aharoni" panose="02010803020104030203" pitchFamily="2" charset="-79"/>
              </a:rPr>
              <a:t>Thank you!</a:t>
            </a:r>
            <a:r>
              <a:rPr lang="zh-CN" alt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01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730" y="2040192"/>
            <a:ext cx="107025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elective attention and working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primary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visual cortex </a:t>
            </a:r>
            <a:endParaRPr lang="en-US" altLang="zh-CN" sz="2400" dirty="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Curve-tracing stimuli to examine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neuronal activity in the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layers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result reveals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top-down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inputs, an increase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firing rates in the superficial and deep layers, and weaker in input layer 4.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provide new insights in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top-down modulation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V1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presence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absence of visual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stimuli using laminar recoding.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730" y="735492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Introduction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82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8849" y="920495"/>
            <a:ext cx="9396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xperiment: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Curve-tracing task: 8 stimuli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Remain (Attention)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vs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briefly presented (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working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High-density depth probe between electrodes (24 probes)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Record: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multiunit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activity (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MUA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),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field potential (LFPs)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Area: V1, superficial, L4, deep layer</a:t>
            </a:r>
            <a:endParaRPr lang="en-US" altLang="zh-CN" sz="4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843" y="25375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Overlook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141" y="4336815"/>
            <a:ext cx="8526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analysis: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method: current-source density(CSD),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ROC analysis between target and distractor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Eye movement: video tracker at 250Hz</a:t>
            </a:r>
          </a:p>
        </p:txBody>
      </p:sp>
    </p:spTree>
    <p:extLst>
      <p:ext uri="{BB962C8B-B14F-4D97-AF65-F5344CB8AC3E}">
        <p14:creationId xmlns:p14="http://schemas.microsoft.com/office/powerpoint/2010/main" val="34297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562" y="487271"/>
            <a:ext cx="601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Curve-tracing stimuli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058" y="1684760"/>
            <a:ext cx="6577245" cy="443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0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5562" y="487271"/>
            <a:ext cx="6012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Curve-tracing stimuli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69" y="1594625"/>
            <a:ext cx="4710759" cy="44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27" y="1594625"/>
            <a:ext cx="4828479" cy="442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8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233" y="558292"/>
            <a:ext cx="870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MUA &amp; CSD of attention task</a:t>
            </a:r>
            <a:endParaRPr lang="zh-CN" altLang="en-US" sz="20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19" y="1278333"/>
            <a:ext cx="5847277" cy="557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9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430" y="91607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Aim of experiment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730" y="1817169"/>
            <a:ext cx="10702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Whether trace briefly presented curves. If so, do V1exhibit activity depends on previous contour element?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V1 memory signal to </a:t>
            </a:r>
            <a:r>
              <a:rPr lang="en-US" altLang="zh-CN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attentional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response modulation when curves remain visible.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Measure the influence of visual mask on V1 as it interferes with iconic memory but not working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Compare different V1 layers which might contribute differently to attention and working memory.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0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8430" y="704201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C</a:t>
            </a:r>
            <a:r>
              <a:rPr lang="en-US" altLang="zh-CN" sz="3600" dirty="0" smtClean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onclusion</a:t>
            </a:r>
            <a:endParaRPr lang="zh-CN" altLang="en-US" sz="36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730" y="1493302"/>
            <a:ext cx="107025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Monkey can trace briefly presented curve and cause persistent spiking activity in V1 implies a form of working memory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 trace is briefly abolished by mask and reinstated implying it provides with working memory, not iconic memory.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Spiking activity modulation by attention and working memory is strongest in the superficial and deep layers of V1 and weaker in layer 4.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CSD indicates two cognitive functions increase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magnitude of synaptic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into the superficial layers and layer 5, thus providing top-down signature from higher cortical areas.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43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B3F5F9B-37D0-47C0-B20E-22E8DCC65FDE}"/>
              </a:ext>
            </a:extLst>
          </p:cNvPr>
          <p:cNvSpPr/>
          <p:nvPr/>
        </p:nvSpPr>
        <p:spPr>
          <a:xfrm>
            <a:off x="416838" y="278542"/>
            <a:ext cx="3608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Aharoni" panose="02010803020104030203" pitchFamily="2" charset="-79"/>
                <a:ea typeface="宋体" panose="02010600030101010101" pitchFamily="2" charset="-122"/>
                <a:cs typeface="Aharoni" panose="02010803020104030203" pitchFamily="2" charset="-79"/>
              </a:rPr>
              <a:t>Both experiments</a:t>
            </a:r>
            <a:endParaRPr lang="zh-CN" altLang="en-US" sz="3200" dirty="0">
              <a:solidFill>
                <a:prstClr val="black"/>
              </a:solidFill>
              <a:latin typeface="Aharoni" panose="02010803020104030203" pitchFamily="2" charset="-79"/>
              <a:ea typeface="宋体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" b="4993"/>
          <a:stretch/>
        </p:blipFill>
        <p:spPr bwMode="auto">
          <a:xfrm>
            <a:off x="629856" y="925548"/>
            <a:ext cx="6791325" cy="287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" b="4336"/>
          <a:stretch/>
        </p:blipFill>
        <p:spPr bwMode="auto">
          <a:xfrm>
            <a:off x="629856" y="3869472"/>
            <a:ext cx="7172325" cy="285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527</Words>
  <Application>Microsoft Office PowerPoint</Application>
  <PresentationFormat>自定义</PresentationFormat>
  <Paragraphs>49</Paragraphs>
  <Slides>17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主题​​</vt:lpstr>
      <vt:lpstr>1_Office 主题​​</vt:lpstr>
      <vt:lpstr>2_Office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Paul Sun</dc:creator>
  <cp:lastModifiedBy>lenovo</cp:lastModifiedBy>
  <cp:revision>57</cp:revision>
  <dcterms:created xsi:type="dcterms:W3CDTF">2019-10-05T00:25:32Z</dcterms:created>
  <dcterms:modified xsi:type="dcterms:W3CDTF">2019-10-26T20:32:27Z</dcterms:modified>
</cp:coreProperties>
</file>