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8be4c0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8be4c0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8be4c0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8be4c0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8be4c0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8be4c0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8be4c0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8be4c0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8be4c0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8be4c0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8be4c08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8be4c0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8be4c0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8be4c0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Controversial stimuli: pitting neural networks against each other as models of human recognition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Tal Golan, Prashant C. Raju, and Nikolaus Kriegeskorte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(preprint from 11/22/19)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 Hal Rockwell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generalization of CNNs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sets aren’t enough; want to look at out-of-distribution generalization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perturbation (noise, etc.) compared against human responses are 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best for comparing models against each other would be to probe their differences directly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Controversial stimuli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3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images directly for different classifications from two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these generated images to humans, see which model they side with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800" y="941375"/>
            <a:ext cx="5143500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88" y="2555863"/>
            <a:ext cx="33813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examined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4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MNIST models, ostensibly because there are many qualitatively different ways to solve it (versus Imagenet where there is less diversity in good models)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100" y="1117300"/>
            <a:ext cx="50292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comparisons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749" y="675249"/>
            <a:ext cx="4501649" cy="4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47" y="1069975"/>
            <a:ext cx="4033500" cy="36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comparisons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5350"/>
            <a:ext cx="4757625" cy="3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325" y="1663050"/>
            <a:ext cx="3762975" cy="2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 model overview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017725"/>
            <a:ext cx="84963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4184075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scalable to many classes :(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controversial stimuli is an interesting technique, though with some limitations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models best capture human judgement, but discriminative ones are better for in-distribution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combine them?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