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25903ac4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25903ac4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25903ac4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f25903ac4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25903ac4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25903ac4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f29ac242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f29ac242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25903a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25903a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25903ac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25903ac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25903ac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25903ac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f25903ac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f25903ac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25903ac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f25903ac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25903ac4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f25903ac4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25903ac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25903ac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25903ac4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25903ac4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Artificial neural networks with biological characteristics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Hal Rockwell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Lateral connections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897925"/>
            <a:ext cx="3905700" cy="15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lateral connections (convolutions from one layer to itself at the next time step)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on Imagenet (!)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399" y="1433825"/>
            <a:ext cx="461490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“Recurrent networks can recycle neural resources to flexibly trade speed for accuracy in visual recognition” -- Lindsey et al.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Lateral connections: recurrent processing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7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take longer to recognize/categorize “difficult” images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Enforcing recurrent processing until an entropy threshold over the outputs is reached results in similar behavior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724" y="2938925"/>
            <a:ext cx="3670327" cy="17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475" y="1615599"/>
            <a:ext cx="3702824" cy="12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Lateral connections: structure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39555"/>
          <a:stretch/>
        </p:blipFill>
        <p:spPr>
          <a:xfrm>
            <a:off x="475800" y="1213750"/>
            <a:ext cx="4096200" cy="367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t="60718"/>
          <a:stretch/>
        </p:blipFill>
        <p:spPr>
          <a:xfrm>
            <a:off x="4572000" y="2502102"/>
            <a:ext cx="4096200" cy="239140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4780800" y="1181700"/>
            <a:ext cx="40515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Visualize the first few PCs of lateral connections in the first layer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Relating structure and function is hard but important, and CNN models are a useful tool for this purpose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kind of understanding they yield is (often) directly applicable to improving them as tools for computer vision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“““neural networks”””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CNNs trained to classify natural images are the best predictive models of human visual representations we have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match human performance in some regards, but not others, and are structurally similar enough for direct comparisons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they can serve as tools for understanding the functional purpose of neuroscience’s details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Biological detail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There’s a lot of it, mostly ignored by CNN models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such features: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Center-surround receptive fields in retinal ganglion cells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Separation of inhibition and excitation into cell types with different connectivity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Extensive, highly structured lateral connections between neurons in an area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functions do these serve?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Retinal receptive fields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 unified theory of early visual representations from retina to cortex through anatomically constrained deep CNNs” -- Lindsey et al.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700" y="2188638"/>
            <a:ext cx="441960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11700" y="2370400"/>
            <a:ext cx="3859500" cy="23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CNN model, split into “retina-net” (first two layers) and “VVS-net” (ventral visual system, later layers), trained on CIFAR10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Vary the number of neurons in the retina-net, and depth of the VVS-net, see how the “retinal” representations change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Retinal receptive fields: center-surround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3839050"/>
            <a:ext cx="8520600" cy="9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Limiting number of neurons in retina-net output leads to a variety of well-known biological features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268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Retinal receptive fields: nonlinearity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91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 role of the retina to extract behaviorally relevant features? Or to faithfully transmit information to the rest of the visual system?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Might depend on the species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460" y="1152475"/>
            <a:ext cx="252884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Excitatory and inhibitory cells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3308650"/>
            <a:ext cx="8520600" cy="14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Excitatory cells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Outnumber inhibitory cells by at least 4x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more selective in their responses to stimuli than neighboring inhibitory cells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to other (sub)cortical areas, unlike inhibitory cells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more sparsely connected to nearby neurons than inhibitory cells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750" y="1525275"/>
            <a:ext cx="592455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11700" y="1525275"/>
            <a:ext cx="2558100" cy="17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Separate a convolutional LSTM layer into input-gate, output-gate, principal neuron populations (IG, OG, PN), train on CIFAR10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905175"/>
            <a:ext cx="8520600" cy="8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“Understanding the functional and structural differences across excitatory and inhibitory neurons” -- Minni et al.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Excitatory and inhibitory cells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09600" cy="19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Mimicking the structure of real cortex (PNs are excitatory, IG+OG inhibitory)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488" y="1264025"/>
            <a:ext cx="288607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725" y="1221825"/>
            <a:ext cx="2709700" cy="18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781" y="3045650"/>
            <a:ext cx="4359243" cy="179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0"/>
          <p:cNvCxnSpPr/>
          <p:nvPr/>
        </p:nvCxnSpPr>
        <p:spPr>
          <a:xfrm>
            <a:off x="3284800" y="3010475"/>
            <a:ext cx="2257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20"/>
          <p:cNvCxnSpPr/>
          <p:nvPr/>
        </p:nvCxnSpPr>
        <p:spPr>
          <a:xfrm>
            <a:off x="5542600" y="3010475"/>
            <a:ext cx="6900" cy="175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Excitatory and inhibitory cells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522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Varying the structure to understand the function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877" y="1152475"/>
            <a:ext cx="370359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50" y="1967075"/>
            <a:ext cx="2362305" cy="24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5">
            <a:alphaModFix/>
          </a:blip>
          <a:srcRect r="48242"/>
          <a:stretch/>
        </p:blipFill>
        <p:spPr>
          <a:xfrm>
            <a:off x="2830850" y="1967075"/>
            <a:ext cx="2333025" cy="24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Macintosh PowerPoint</Application>
  <PresentationFormat>On-screen Show (16:9)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Artificial neural networks with biological characteristics</vt:lpstr>
      <vt:lpstr>Artificial “““neural networks”””</vt:lpstr>
      <vt:lpstr>Biological detail</vt:lpstr>
      <vt:lpstr>1: Retinal receptive fields </vt:lpstr>
      <vt:lpstr>1: Retinal receptive fields: center-surround</vt:lpstr>
      <vt:lpstr>1: Retinal receptive fields: nonlinearity</vt:lpstr>
      <vt:lpstr>2: Excitatory and inhibitory cells</vt:lpstr>
      <vt:lpstr>2: Excitatory and inhibitory cells</vt:lpstr>
      <vt:lpstr>2: Excitatory and inhibitory cells</vt:lpstr>
      <vt:lpstr>3: Lateral connections</vt:lpstr>
      <vt:lpstr>3: Lateral connections: recurrent processing</vt:lpstr>
      <vt:lpstr>3: Lateral connections: structure</vt:lpstr>
      <vt:lpstr>Conclusions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 with biological characteristics</dc:title>
  <cp:lastModifiedBy>Microsoft Office User</cp:lastModifiedBy>
  <cp:revision>1</cp:revision>
  <dcterms:modified xsi:type="dcterms:W3CDTF">2019-09-21T13:09:05Z</dcterms:modified>
</cp:coreProperties>
</file>