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930A8-78B8-4549-8BEC-8EF810CEB948}" v="69" dt="2019-09-12T04:48:42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yniu1@gmail.com" userId="3c4c31edfae58827" providerId="LiveId" clId="{ECD930A8-78B8-4549-8BEC-8EF810CEB948}"/>
    <pc:docChg chg="undo custSel addSld modSld">
      <pc:chgData name="xyniu1@gmail.com" userId="3c4c31edfae58827" providerId="LiveId" clId="{ECD930A8-78B8-4549-8BEC-8EF810CEB948}" dt="2019-09-12T04:48:42.482" v="1258" actId="1076"/>
      <pc:docMkLst>
        <pc:docMk/>
      </pc:docMkLst>
      <pc:sldChg chg="addSp delSp modSp">
        <pc:chgData name="xyniu1@gmail.com" userId="3c4c31edfae58827" providerId="LiveId" clId="{ECD930A8-78B8-4549-8BEC-8EF810CEB948}" dt="2019-09-12T04:48:42.482" v="1258" actId="1076"/>
        <pc:sldMkLst>
          <pc:docMk/>
          <pc:sldMk cId="1809029798" sldId="260"/>
        </pc:sldMkLst>
        <pc:picChg chg="add mod">
          <ac:chgData name="xyniu1@gmail.com" userId="3c4c31edfae58827" providerId="LiveId" clId="{ECD930A8-78B8-4549-8BEC-8EF810CEB948}" dt="2019-09-12T04:47:19.977" v="1253" actId="1076"/>
          <ac:picMkLst>
            <pc:docMk/>
            <pc:sldMk cId="1809029798" sldId="260"/>
            <ac:picMk id="27" creationId="{72C5307E-C9E5-49F9-B7C5-A4009D9471FA}"/>
          </ac:picMkLst>
        </pc:picChg>
        <pc:picChg chg="add mod">
          <ac:chgData name="xyniu1@gmail.com" userId="3c4c31edfae58827" providerId="LiveId" clId="{ECD930A8-78B8-4549-8BEC-8EF810CEB948}" dt="2019-09-12T04:48:42.482" v="1258" actId="1076"/>
          <ac:picMkLst>
            <pc:docMk/>
            <pc:sldMk cId="1809029798" sldId="260"/>
            <ac:picMk id="29" creationId="{528725A7-7F4F-48DA-B2A9-33CB25EE16BB}"/>
          </ac:picMkLst>
        </pc:picChg>
        <pc:picChg chg="del">
          <ac:chgData name="xyniu1@gmail.com" userId="3c4c31edfae58827" providerId="LiveId" clId="{ECD930A8-78B8-4549-8BEC-8EF810CEB948}" dt="2019-09-12T04:48:30.923" v="1254" actId="478"/>
          <ac:picMkLst>
            <pc:docMk/>
            <pc:sldMk cId="1809029798" sldId="260"/>
            <ac:picMk id="31" creationId="{8B743B33-74CD-4CF7-AE07-3642E8188D55}"/>
          </ac:picMkLst>
        </pc:picChg>
        <pc:picChg chg="del">
          <ac:chgData name="xyniu1@gmail.com" userId="3c4c31edfae58827" providerId="LiveId" clId="{ECD930A8-78B8-4549-8BEC-8EF810CEB948}" dt="2019-09-12T04:47:12.968" v="1251" actId="478"/>
          <ac:picMkLst>
            <pc:docMk/>
            <pc:sldMk cId="1809029798" sldId="260"/>
            <ac:picMk id="1026" creationId="{6FC97228-7F6A-45DE-BF1E-07FF9CB16211}"/>
          </ac:picMkLst>
        </pc:picChg>
      </pc:sldChg>
      <pc:sldChg chg="addSp modSp">
        <pc:chgData name="xyniu1@gmail.com" userId="3c4c31edfae58827" providerId="LiveId" clId="{ECD930A8-78B8-4549-8BEC-8EF810CEB948}" dt="2019-09-12T03:46:22.726" v="75" actId="1076"/>
        <pc:sldMkLst>
          <pc:docMk/>
          <pc:sldMk cId="718469209" sldId="263"/>
        </pc:sldMkLst>
        <pc:spChg chg="mod">
          <ac:chgData name="xyniu1@gmail.com" userId="3c4c31edfae58827" providerId="LiveId" clId="{ECD930A8-78B8-4549-8BEC-8EF810CEB948}" dt="2019-09-12T03:46:18.682" v="74" actId="20577"/>
          <ac:spMkLst>
            <pc:docMk/>
            <pc:sldMk cId="718469209" sldId="263"/>
            <ac:spMk id="3" creationId="{BBB235A3-606A-47AE-9AF3-D63513EA9049}"/>
          </ac:spMkLst>
        </pc:spChg>
        <pc:spChg chg="add mod">
          <ac:chgData name="xyniu1@gmail.com" userId="3c4c31edfae58827" providerId="LiveId" clId="{ECD930A8-78B8-4549-8BEC-8EF810CEB948}" dt="2019-09-12T03:45:20.549" v="11" actId="1076"/>
          <ac:spMkLst>
            <pc:docMk/>
            <pc:sldMk cId="718469209" sldId="263"/>
            <ac:spMk id="8" creationId="{10C39CD3-571F-4DAA-94EF-122880D54CA4}"/>
          </ac:spMkLst>
        </pc:spChg>
        <pc:spChg chg="add mod">
          <ac:chgData name="xyniu1@gmail.com" userId="3c4c31edfae58827" providerId="LiveId" clId="{ECD930A8-78B8-4549-8BEC-8EF810CEB948}" dt="2019-09-12T03:45:29.473" v="13" actId="255"/>
          <ac:spMkLst>
            <pc:docMk/>
            <pc:sldMk cId="718469209" sldId="263"/>
            <ac:spMk id="10" creationId="{C6715683-5CB5-48D1-B397-D7DACEB8343E}"/>
          </ac:spMkLst>
        </pc:spChg>
        <pc:picChg chg="mod">
          <ac:chgData name="xyniu1@gmail.com" userId="3c4c31edfae58827" providerId="LiveId" clId="{ECD930A8-78B8-4549-8BEC-8EF810CEB948}" dt="2019-09-12T03:46:22.726" v="75" actId="1076"/>
          <ac:picMkLst>
            <pc:docMk/>
            <pc:sldMk cId="718469209" sldId="263"/>
            <ac:picMk id="2050" creationId="{7F8A19DE-20AF-4B09-A63F-1DCBDB959AAE}"/>
          </ac:picMkLst>
        </pc:picChg>
      </pc:sldChg>
      <pc:sldChg chg="addSp delSp modSp add">
        <pc:chgData name="xyniu1@gmail.com" userId="3c4c31edfae58827" providerId="LiveId" clId="{ECD930A8-78B8-4549-8BEC-8EF810CEB948}" dt="2019-09-12T03:58:43.507" v="498" actId="20577"/>
        <pc:sldMkLst>
          <pc:docMk/>
          <pc:sldMk cId="2299411223" sldId="264"/>
        </pc:sldMkLst>
        <pc:spChg chg="mod">
          <ac:chgData name="xyniu1@gmail.com" userId="3c4c31edfae58827" providerId="LiveId" clId="{ECD930A8-78B8-4549-8BEC-8EF810CEB948}" dt="2019-09-12T03:55:10.756" v="376" actId="20577"/>
          <ac:spMkLst>
            <pc:docMk/>
            <pc:sldMk cId="2299411223" sldId="264"/>
            <ac:spMk id="2" creationId="{F20E7CC6-8627-4870-8A64-220B5DB69E9F}"/>
          </ac:spMkLst>
        </pc:spChg>
        <pc:spChg chg="mod">
          <ac:chgData name="xyniu1@gmail.com" userId="3c4c31edfae58827" providerId="LiveId" clId="{ECD930A8-78B8-4549-8BEC-8EF810CEB948}" dt="2019-09-12T03:58:43.507" v="498" actId="20577"/>
          <ac:spMkLst>
            <pc:docMk/>
            <pc:sldMk cId="2299411223" sldId="264"/>
            <ac:spMk id="3" creationId="{F7B4D0BE-1DAD-4472-BE96-43630A0C7BE7}"/>
          </ac:spMkLst>
        </pc:spChg>
        <pc:spChg chg="add mod">
          <ac:chgData name="xyniu1@gmail.com" userId="3c4c31edfae58827" providerId="LiveId" clId="{ECD930A8-78B8-4549-8BEC-8EF810CEB948}" dt="2019-09-12T03:56:49.884" v="403" actId="164"/>
          <ac:spMkLst>
            <pc:docMk/>
            <pc:sldMk cId="2299411223" sldId="264"/>
            <ac:spMk id="6" creationId="{02DBEF28-7F4D-41C7-A4EC-FB192E5A86EB}"/>
          </ac:spMkLst>
        </pc:spChg>
        <pc:spChg chg="add mod">
          <ac:chgData name="xyniu1@gmail.com" userId="3c4c31edfae58827" providerId="LiveId" clId="{ECD930A8-78B8-4549-8BEC-8EF810CEB948}" dt="2019-09-12T03:56:49.884" v="403" actId="164"/>
          <ac:spMkLst>
            <pc:docMk/>
            <pc:sldMk cId="2299411223" sldId="264"/>
            <ac:spMk id="7" creationId="{E9469194-8892-43CB-A8A9-1A2D8CE363E2}"/>
          </ac:spMkLst>
        </pc:spChg>
        <pc:spChg chg="add del mod">
          <ac:chgData name="xyniu1@gmail.com" userId="3c4c31edfae58827" providerId="LiveId" clId="{ECD930A8-78B8-4549-8BEC-8EF810CEB948}" dt="2019-09-12T03:56:49.884" v="403" actId="164"/>
          <ac:spMkLst>
            <pc:docMk/>
            <pc:sldMk cId="2299411223" sldId="264"/>
            <ac:spMk id="8" creationId="{65B7E1EE-B609-46CE-AF46-6DB995633FAD}"/>
          </ac:spMkLst>
        </pc:spChg>
        <pc:spChg chg="add del mod">
          <ac:chgData name="xyniu1@gmail.com" userId="3c4c31edfae58827" providerId="LiveId" clId="{ECD930A8-78B8-4549-8BEC-8EF810CEB948}" dt="2019-09-12T03:56:49.884" v="403" actId="164"/>
          <ac:spMkLst>
            <pc:docMk/>
            <pc:sldMk cId="2299411223" sldId="264"/>
            <ac:spMk id="9" creationId="{6224FE41-4097-4553-BC81-5CC7C336AFF9}"/>
          </ac:spMkLst>
        </pc:spChg>
        <pc:spChg chg="add del mod">
          <ac:chgData name="xyniu1@gmail.com" userId="3c4c31edfae58827" providerId="LiveId" clId="{ECD930A8-78B8-4549-8BEC-8EF810CEB948}" dt="2019-09-12T03:56:49.884" v="403" actId="164"/>
          <ac:spMkLst>
            <pc:docMk/>
            <pc:sldMk cId="2299411223" sldId="264"/>
            <ac:spMk id="10" creationId="{6890BDD0-4E87-43F5-BD9F-4086FE457D57}"/>
          </ac:spMkLst>
        </pc:spChg>
        <pc:spChg chg="add del mod">
          <ac:chgData name="xyniu1@gmail.com" userId="3c4c31edfae58827" providerId="LiveId" clId="{ECD930A8-78B8-4549-8BEC-8EF810CEB948}" dt="2019-09-12T03:56:49.884" v="403" actId="164"/>
          <ac:spMkLst>
            <pc:docMk/>
            <pc:sldMk cId="2299411223" sldId="264"/>
            <ac:spMk id="11" creationId="{2FE3B368-2F5E-426A-85E2-FAC19429281C}"/>
          </ac:spMkLst>
        </pc:spChg>
        <pc:spChg chg="add del mod">
          <ac:chgData name="xyniu1@gmail.com" userId="3c4c31edfae58827" providerId="LiveId" clId="{ECD930A8-78B8-4549-8BEC-8EF810CEB948}" dt="2019-09-12T03:56:36.352" v="402" actId="478"/>
          <ac:spMkLst>
            <pc:docMk/>
            <pc:sldMk cId="2299411223" sldId="264"/>
            <ac:spMk id="28" creationId="{C92A36CE-591A-44E1-9AC7-3CD78E90794F}"/>
          </ac:spMkLst>
        </pc:spChg>
        <pc:spChg chg="add del mod">
          <ac:chgData name="xyniu1@gmail.com" userId="3c4c31edfae58827" providerId="LiveId" clId="{ECD930A8-78B8-4549-8BEC-8EF810CEB948}" dt="2019-09-12T03:56:34.040" v="401" actId="478"/>
          <ac:spMkLst>
            <pc:docMk/>
            <pc:sldMk cId="2299411223" sldId="264"/>
            <ac:spMk id="29" creationId="{16164B5D-2846-4CB2-BE79-E1A7FA4FADB3}"/>
          </ac:spMkLst>
        </pc:spChg>
        <pc:spChg chg="add del mod">
          <ac:chgData name="xyniu1@gmail.com" userId="3c4c31edfae58827" providerId="LiveId" clId="{ECD930A8-78B8-4549-8BEC-8EF810CEB948}" dt="2019-09-12T03:56:31.986" v="400" actId="478"/>
          <ac:spMkLst>
            <pc:docMk/>
            <pc:sldMk cId="2299411223" sldId="264"/>
            <ac:spMk id="30" creationId="{59DCF58E-5DBD-49DA-AA28-E67A90C01A17}"/>
          </ac:spMkLst>
        </pc:spChg>
        <pc:spChg chg="add del mod">
          <ac:chgData name="xyniu1@gmail.com" userId="3c4c31edfae58827" providerId="LiveId" clId="{ECD930A8-78B8-4549-8BEC-8EF810CEB948}" dt="2019-09-12T03:56:29.750" v="399" actId="478"/>
          <ac:spMkLst>
            <pc:docMk/>
            <pc:sldMk cId="2299411223" sldId="264"/>
            <ac:spMk id="31" creationId="{93C74BE0-E172-43FD-A269-5401CB96D1CB}"/>
          </ac:spMkLst>
        </pc:spChg>
        <pc:grpChg chg="add mod">
          <ac:chgData name="xyniu1@gmail.com" userId="3c4c31edfae58827" providerId="LiveId" clId="{ECD930A8-78B8-4549-8BEC-8EF810CEB948}" dt="2019-09-12T03:56:24.380" v="398" actId="164"/>
          <ac:grpSpMkLst>
            <pc:docMk/>
            <pc:sldMk cId="2299411223" sldId="264"/>
            <ac:grpSpMk id="32" creationId="{3539F503-DA9B-473A-B0F3-5DA8358223FF}"/>
          </ac:grpSpMkLst>
        </pc:grpChg>
        <pc:grpChg chg="add mod">
          <ac:chgData name="xyniu1@gmail.com" userId="3c4c31edfae58827" providerId="LiveId" clId="{ECD930A8-78B8-4549-8BEC-8EF810CEB948}" dt="2019-09-12T03:57:05.479" v="405" actId="164"/>
          <ac:grpSpMkLst>
            <pc:docMk/>
            <pc:sldMk cId="2299411223" sldId="264"/>
            <ac:grpSpMk id="37" creationId="{6D467E52-E9DA-4D5C-8499-64486D4B4CCB}"/>
          </ac:grpSpMkLst>
        </pc:grpChg>
        <pc:grpChg chg="add mod">
          <ac:chgData name="xyniu1@gmail.com" userId="3c4c31edfae58827" providerId="LiveId" clId="{ECD930A8-78B8-4549-8BEC-8EF810CEB948}" dt="2019-09-12T03:57:18.661" v="407" actId="164"/>
          <ac:grpSpMkLst>
            <pc:docMk/>
            <pc:sldMk cId="2299411223" sldId="264"/>
            <ac:grpSpMk id="38" creationId="{902BFAE8-6D2C-4E2C-88C5-59C3CBF7A611}"/>
          </ac:grpSpMkLst>
        </pc:grpChg>
        <pc:grpChg chg="add mod">
          <ac:chgData name="xyniu1@gmail.com" userId="3c4c31edfae58827" providerId="LiveId" clId="{ECD930A8-78B8-4549-8BEC-8EF810CEB948}" dt="2019-09-12T03:57:22.749" v="408" actId="1076"/>
          <ac:grpSpMkLst>
            <pc:docMk/>
            <pc:sldMk cId="2299411223" sldId="264"/>
            <ac:grpSpMk id="39" creationId="{0CEA20EF-629A-4136-AB19-A1DCA7788459}"/>
          </ac:grpSpMkLst>
        </pc:grpChg>
        <pc:picChg chg="add mod">
          <ac:chgData name="xyniu1@gmail.com" userId="3c4c31edfae58827" providerId="LiveId" clId="{ECD930A8-78B8-4549-8BEC-8EF810CEB948}" dt="2019-09-12T03:48:32.687" v="131" actId="1076"/>
          <ac:picMkLst>
            <pc:docMk/>
            <pc:sldMk cId="2299411223" sldId="264"/>
            <ac:picMk id="5" creationId="{E08E321E-9431-4C01-AD2E-EA0E6AF1476D}"/>
          </ac:picMkLst>
        </pc:picChg>
        <pc:cxnChg chg="add del mod">
          <ac:chgData name="xyniu1@gmail.com" userId="3c4c31edfae58827" providerId="LiveId" clId="{ECD930A8-78B8-4549-8BEC-8EF810CEB948}" dt="2019-09-12T03:54:16.152" v="361" actId="478"/>
          <ac:cxnSpMkLst>
            <pc:docMk/>
            <pc:sldMk cId="2299411223" sldId="264"/>
            <ac:cxnSpMk id="13" creationId="{DAEF3857-5E5F-4804-9293-48F3BB5F4242}"/>
          </ac:cxnSpMkLst>
        </pc:cxnChg>
        <pc:cxnChg chg="add mod">
          <ac:chgData name="xyniu1@gmail.com" userId="3c4c31edfae58827" providerId="LiveId" clId="{ECD930A8-78B8-4549-8BEC-8EF810CEB948}" dt="2019-09-12T03:56:49.884" v="403" actId="164"/>
          <ac:cxnSpMkLst>
            <pc:docMk/>
            <pc:sldMk cId="2299411223" sldId="264"/>
            <ac:cxnSpMk id="15" creationId="{D54F7CF1-FCEC-47FE-AF67-06C6E8F42823}"/>
          </ac:cxnSpMkLst>
        </pc:cxnChg>
        <pc:cxnChg chg="add mod">
          <ac:chgData name="xyniu1@gmail.com" userId="3c4c31edfae58827" providerId="LiveId" clId="{ECD930A8-78B8-4549-8BEC-8EF810CEB948}" dt="2019-09-12T03:56:49.884" v="403" actId="164"/>
          <ac:cxnSpMkLst>
            <pc:docMk/>
            <pc:sldMk cId="2299411223" sldId="264"/>
            <ac:cxnSpMk id="17" creationId="{9518DC16-925E-4BEC-B851-3984A807188B}"/>
          </ac:cxnSpMkLst>
        </pc:cxnChg>
        <pc:cxnChg chg="add mod">
          <ac:chgData name="xyniu1@gmail.com" userId="3c4c31edfae58827" providerId="LiveId" clId="{ECD930A8-78B8-4549-8BEC-8EF810CEB948}" dt="2019-09-12T03:57:18.661" v="407" actId="164"/>
          <ac:cxnSpMkLst>
            <pc:docMk/>
            <pc:sldMk cId="2299411223" sldId="264"/>
            <ac:cxnSpMk id="19" creationId="{5D7932D7-A823-4E6E-A29F-7CC4FAE783D5}"/>
          </ac:cxnSpMkLst>
        </pc:cxnChg>
        <pc:cxnChg chg="add mod">
          <ac:chgData name="xyniu1@gmail.com" userId="3c4c31edfae58827" providerId="LiveId" clId="{ECD930A8-78B8-4549-8BEC-8EF810CEB948}" dt="2019-09-12T03:57:05.479" v="405" actId="164"/>
          <ac:cxnSpMkLst>
            <pc:docMk/>
            <pc:sldMk cId="2299411223" sldId="264"/>
            <ac:cxnSpMk id="21" creationId="{1D539440-DFE2-4661-A9B7-FD500C6B972F}"/>
          </ac:cxnSpMkLst>
        </pc:cxnChg>
        <pc:cxnChg chg="add mod">
          <ac:chgData name="xyniu1@gmail.com" userId="3c4c31edfae58827" providerId="LiveId" clId="{ECD930A8-78B8-4549-8BEC-8EF810CEB948}" dt="2019-09-12T03:56:49.884" v="403" actId="164"/>
          <ac:cxnSpMkLst>
            <pc:docMk/>
            <pc:sldMk cId="2299411223" sldId="264"/>
            <ac:cxnSpMk id="23" creationId="{DC78CFEF-1A29-4F4F-BB7C-D657CA5F5D15}"/>
          </ac:cxnSpMkLst>
        </pc:cxnChg>
      </pc:sldChg>
      <pc:sldChg chg="addSp delSp modSp add">
        <pc:chgData name="xyniu1@gmail.com" userId="3c4c31edfae58827" providerId="LiveId" clId="{ECD930A8-78B8-4549-8BEC-8EF810CEB948}" dt="2019-09-12T04:00:20.568" v="525" actId="1076"/>
        <pc:sldMkLst>
          <pc:docMk/>
          <pc:sldMk cId="3317530297" sldId="265"/>
        </pc:sldMkLst>
        <pc:spChg chg="mod">
          <ac:chgData name="xyniu1@gmail.com" userId="3c4c31edfae58827" providerId="LiveId" clId="{ECD930A8-78B8-4549-8BEC-8EF810CEB948}" dt="2019-09-12T03:59:59.737" v="521" actId="20577"/>
          <ac:spMkLst>
            <pc:docMk/>
            <pc:sldMk cId="3317530297" sldId="265"/>
            <ac:spMk id="2" creationId="{ABED2EC8-18FA-4117-B892-8F5AA248E711}"/>
          </ac:spMkLst>
        </pc:spChg>
        <pc:spChg chg="del">
          <ac:chgData name="xyniu1@gmail.com" userId="3c4c31edfae58827" providerId="LiveId" clId="{ECD930A8-78B8-4549-8BEC-8EF810CEB948}" dt="2019-09-12T04:00:10.170" v="522"/>
          <ac:spMkLst>
            <pc:docMk/>
            <pc:sldMk cId="3317530297" sldId="265"/>
            <ac:spMk id="3" creationId="{28F36ECD-4D05-45D8-9DF1-6818B7BDB390}"/>
          </ac:spMkLst>
        </pc:spChg>
        <pc:picChg chg="add mod">
          <ac:chgData name="xyniu1@gmail.com" userId="3c4c31edfae58827" providerId="LiveId" clId="{ECD930A8-78B8-4549-8BEC-8EF810CEB948}" dt="2019-09-12T04:00:20.568" v="525" actId="1076"/>
          <ac:picMkLst>
            <pc:docMk/>
            <pc:sldMk cId="3317530297" sldId="265"/>
            <ac:picMk id="4" creationId="{F3A122F4-44E4-4519-A7F9-EC024A58A239}"/>
          </ac:picMkLst>
        </pc:picChg>
      </pc:sldChg>
      <pc:sldChg chg="addSp delSp modSp add">
        <pc:chgData name="xyniu1@gmail.com" userId="3c4c31edfae58827" providerId="LiveId" clId="{ECD930A8-78B8-4549-8BEC-8EF810CEB948}" dt="2019-09-12T04:07:59.632" v="637" actId="1076"/>
        <pc:sldMkLst>
          <pc:docMk/>
          <pc:sldMk cId="4011076174" sldId="266"/>
        </pc:sldMkLst>
        <pc:spChg chg="mod">
          <ac:chgData name="xyniu1@gmail.com" userId="3c4c31edfae58827" providerId="LiveId" clId="{ECD930A8-78B8-4549-8BEC-8EF810CEB948}" dt="2019-09-12T04:00:51.157" v="555" actId="20577"/>
          <ac:spMkLst>
            <pc:docMk/>
            <pc:sldMk cId="4011076174" sldId="266"/>
            <ac:spMk id="2" creationId="{2B9DB24D-57E8-4B6B-BD71-191B26843DDF}"/>
          </ac:spMkLst>
        </pc:spChg>
        <pc:spChg chg="del">
          <ac:chgData name="xyniu1@gmail.com" userId="3c4c31edfae58827" providerId="LiveId" clId="{ECD930A8-78B8-4549-8BEC-8EF810CEB948}" dt="2019-09-12T04:01:16.110" v="556" actId="931"/>
          <ac:spMkLst>
            <pc:docMk/>
            <pc:sldMk cId="4011076174" sldId="266"/>
            <ac:spMk id="3" creationId="{A8761DDB-A1EE-4CB0-A8A5-7F9C264D784E}"/>
          </ac:spMkLst>
        </pc:spChg>
        <pc:spChg chg="add del mod">
          <ac:chgData name="xyniu1@gmail.com" userId="3c4c31edfae58827" providerId="LiveId" clId="{ECD930A8-78B8-4549-8BEC-8EF810CEB948}" dt="2019-09-12T04:03:03.889" v="567" actId="931"/>
          <ac:spMkLst>
            <pc:docMk/>
            <pc:sldMk cId="4011076174" sldId="266"/>
            <ac:spMk id="7" creationId="{67C3EC1B-FA1F-4563-90D4-436D47300B95}"/>
          </ac:spMkLst>
        </pc:spChg>
        <pc:spChg chg="add mod">
          <ac:chgData name="xyniu1@gmail.com" userId="3c4c31edfae58827" providerId="LiveId" clId="{ECD930A8-78B8-4549-8BEC-8EF810CEB948}" dt="2019-09-12T04:07:22.061" v="615" actId="20577"/>
          <ac:spMkLst>
            <pc:docMk/>
            <pc:sldMk cId="4011076174" sldId="266"/>
            <ac:spMk id="26" creationId="{3E694B22-FE2F-4B25-A66E-DBC0229E473C}"/>
          </ac:spMkLst>
        </pc:spChg>
        <pc:spChg chg="add mod">
          <ac:chgData name="xyniu1@gmail.com" userId="3c4c31edfae58827" providerId="LiveId" clId="{ECD930A8-78B8-4549-8BEC-8EF810CEB948}" dt="2019-09-12T04:07:19.062" v="614" actId="20577"/>
          <ac:spMkLst>
            <pc:docMk/>
            <pc:sldMk cId="4011076174" sldId="266"/>
            <ac:spMk id="27" creationId="{6E5C98C6-EDE0-4FD6-9D20-BE5FDEAE4A72}"/>
          </ac:spMkLst>
        </pc:spChg>
        <pc:spChg chg="add mod">
          <ac:chgData name="xyniu1@gmail.com" userId="3c4c31edfae58827" providerId="LiveId" clId="{ECD930A8-78B8-4549-8BEC-8EF810CEB948}" dt="2019-09-12T04:07:52.410" v="635" actId="1076"/>
          <ac:spMkLst>
            <pc:docMk/>
            <pc:sldMk cId="4011076174" sldId="266"/>
            <ac:spMk id="28" creationId="{760F5134-4D3B-437E-B42A-3C36669C2584}"/>
          </ac:spMkLst>
        </pc:spChg>
        <pc:spChg chg="add mod">
          <ac:chgData name="xyniu1@gmail.com" userId="3c4c31edfae58827" providerId="LiveId" clId="{ECD930A8-78B8-4549-8BEC-8EF810CEB948}" dt="2019-09-12T04:07:59.632" v="637" actId="1076"/>
          <ac:spMkLst>
            <pc:docMk/>
            <pc:sldMk cId="4011076174" sldId="266"/>
            <ac:spMk id="29" creationId="{CA4D3F06-D31D-4DD3-9542-03D8519C1C11}"/>
          </ac:spMkLst>
        </pc:spChg>
        <pc:picChg chg="add del mod">
          <ac:chgData name="xyniu1@gmail.com" userId="3c4c31edfae58827" providerId="LiveId" clId="{ECD930A8-78B8-4549-8BEC-8EF810CEB948}" dt="2019-09-12T04:01:31.857" v="560" actId="478"/>
          <ac:picMkLst>
            <pc:docMk/>
            <pc:sldMk cId="4011076174" sldId="266"/>
            <ac:picMk id="5" creationId="{DD25F37D-0E41-4844-BCBD-152F41C3343B}"/>
          </ac:picMkLst>
        </pc:picChg>
        <pc:picChg chg="add del mod">
          <ac:chgData name="xyniu1@gmail.com" userId="3c4c31edfae58827" providerId="LiveId" clId="{ECD930A8-78B8-4549-8BEC-8EF810CEB948}" dt="2019-09-12T04:02:56.298" v="566" actId="931"/>
          <ac:picMkLst>
            <pc:docMk/>
            <pc:sldMk cId="4011076174" sldId="266"/>
            <ac:picMk id="9" creationId="{67161E38-B402-474A-B391-7BE509B1B024}"/>
          </ac:picMkLst>
        </pc:picChg>
        <pc:picChg chg="add del mod">
          <ac:chgData name="xyniu1@gmail.com" userId="3c4c31edfae58827" providerId="LiveId" clId="{ECD930A8-78B8-4549-8BEC-8EF810CEB948}" dt="2019-09-12T04:02:56.298" v="566" actId="931"/>
          <ac:picMkLst>
            <pc:docMk/>
            <pc:sldMk cId="4011076174" sldId="266"/>
            <ac:picMk id="11" creationId="{0D1F5613-44A3-4EBD-8DC2-D85DF91375D3}"/>
          </ac:picMkLst>
        </pc:picChg>
        <pc:picChg chg="add mod">
          <ac:chgData name="xyniu1@gmail.com" userId="3c4c31edfae58827" providerId="LiveId" clId="{ECD930A8-78B8-4549-8BEC-8EF810CEB948}" dt="2019-09-12T04:05:47.453" v="591" actId="1076"/>
          <ac:picMkLst>
            <pc:docMk/>
            <pc:sldMk cId="4011076174" sldId="266"/>
            <ac:picMk id="13" creationId="{D536A449-A989-4243-A939-07902D7532F2}"/>
          </ac:picMkLst>
        </pc:picChg>
        <pc:picChg chg="add mod">
          <ac:chgData name="xyniu1@gmail.com" userId="3c4c31edfae58827" providerId="LiveId" clId="{ECD930A8-78B8-4549-8BEC-8EF810CEB948}" dt="2019-09-12T04:05:50.223" v="592" actId="1076"/>
          <ac:picMkLst>
            <pc:docMk/>
            <pc:sldMk cId="4011076174" sldId="266"/>
            <ac:picMk id="15" creationId="{6344BEFA-11A3-431F-B04F-298B939C5327}"/>
          </ac:picMkLst>
        </pc:picChg>
        <pc:picChg chg="add del mod">
          <ac:chgData name="xyniu1@gmail.com" userId="3c4c31edfae58827" providerId="LiveId" clId="{ECD930A8-78B8-4549-8BEC-8EF810CEB948}" dt="2019-09-12T04:04:18.081" v="580" actId="478"/>
          <ac:picMkLst>
            <pc:docMk/>
            <pc:sldMk cId="4011076174" sldId="266"/>
            <ac:picMk id="17" creationId="{0432C53A-66A5-488C-8CF2-E1CF59DE5B8B}"/>
          </ac:picMkLst>
        </pc:picChg>
        <pc:picChg chg="add del mod">
          <ac:chgData name="xyniu1@gmail.com" userId="3c4c31edfae58827" providerId="LiveId" clId="{ECD930A8-78B8-4549-8BEC-8EF810CEB948}" dt="2019-09-12T04:04:46.904" v="585" actId="478"/>
          <ac:picMkLst>
            <pc:docMk/>
            <pc:sldMk cId="4011076174" sldId="266"/>
            <ac:picMk id="19" creationId="{AED75BD9-D992-406B-BE3E-0A6B01CDEF2A}"/>
          </ac:picMkLst>
        </pc:picChg>
        <pc:picChg chg="add del mod">
          <ac:chgData name="xyniu1@gmail.com" userId="3c4c31edfae58827" providerId="LiveId" clId="{ECD930A8-78B8-4549-8BEC-8EF810CEB948}" dt="2019-09-12T04:05:22.937" v="588" actId="478"/>
          <ac:picMkLst>
            <pc:docMk/>
            <pc:sldMk cId="4011076174" sldId="266"/>
            <ac:picMk id="21" creationId="{2DE8A3DA-E92C-4E81-96C0-692BF4815A3A}"/>
          </ac:picMkLst>
        </pc:picChg>
        <pc:picChg chg="add mod">
          <ac:chgData name="xyniu1@gmail.com" userId="3c4c31edfae58827" providerId="LiveId" clId="{ECD930A8-78B8-4549-8BEC-8EF810CEB948}" dt="2019-09-12T04:06:35.672" v="597" actId="1076"/>
          <ac:picMkLst>
            <pc:docMk/>
            <pc:sldMk cId="4011076174" sldId="266"/>
            <ac:picMk id="23" creationId="{0E0CEA25-A36B-4FDC-B093-58B9A738BFBC}"/>
          </ac:picMkLst>
        </pc:picChg>
        <pc:picChg chg="add mod">
          <ac:chgData name="xyniu1@gmail.com" userId="3c4c31edfae58827" providerId="LiveId" clId="{ECD930A8-78B8-4549-8BEC-8EF810CEB948}" dt="2019-09-12T04:06:33.375" v="596" actId="1076"/>
          <ac:picMkLst>
            <pc:docMk/>
            <pc:sldMk cId="4011076174" sldId="266"/>
            <ac:picMk id="25" creationId="{8BF6999B-7A9C-441A-BB9A-6C2D35B2D87D}"/>
          </ac:picMkLst>
        </pc:picChg>
      </pc:sldChg>
      <pc:sldChg chg="addSp modSp add">
        <pc:chgData name="xyniu1@gmail.com" userId="3c4c31edfae58827" providerId="LiveId" clId="{ECD930A8-78B8-4549-8BEC-8EF810CEB948}" dt="2019-09-12T04:36:17.222" v="1154" actId="20577"/>
        <pc:sldMkLst>
          <pc:docMk/>
          <pc:sldMk cId="1249481894" sldId="267"/>
        </pc:sldMkLst>
        <pc:spChg chg="mod">
          <ac:chgData name="xyniu1@gmail.com" userId="3c4c31edfae58827" providerId="LiveId" clId="{ECD930A8-78B8-4549-8BEC-8EF810CEB948}" dt="2019-09-12T04:08:25.204" v="662" actId="20577"/>
          <ac:spMkLst>
            <pc:docMk/>
            <pc:sldMk cId="1249481894" sldId="267"/>
            <ac:spMk id="2" creationId="{FA2D5125-4123-46E3-940A-DA40CC24D4D1}"/>
          </ac:spMkLst>
        </pc:spChg>
        <pc:spChg chg="mod">
          <ac:chgData name="xyniu1@gmail.com" userId="3c4c31edfae58827" providerId="LiveId" clId="{ECD930A8-78B8-4549-8BEC-8EF810CEB948}" dt="2019-09-12T04:36:17.222" v="1154" actId="20577"/>
          <ac:spMkLst>
            <pc:docMk/>
            <pc:sldMk cId="1249481894" sldId="267"/>
            <ac:spMk id="3" creationId="{53953BE9-A454-4686-A82E-4243D28DA1D3}"/>
          </ac:spMkLst>
        </pc:spChg>
        <pc:picChg chg="add mod">
          <ac:chgData name="xyniu1@gmail.com" userId="3c4c31edfae58827" providerId="LiveId" clId="{ECD930A8-78B8-4549-8BEC-8EF810CEB948}" dt="2019-09-12T04:35:08.930" v="1076" actId="1076"/>
          <ac:picMkLst>
            <pc:docMk/>
            <pc:sldMk cId="1249481894" sldId="267"/>
            <ac:picMk id="5" creationId="{F7A9C9F4-7B86-43DB-A694-4D6345929D2C}"/>
          </ac:picMkLst>
        </pc:picChg>
      </pc:sldChg>
      <pc:sldChg chg="addSp modSp add">
        <pc:chgData name="xyniu1@gmail.com" userId="3c4c31edfae58827" providerId="LiveId" clId="{ECD930A8-78B8-4549-8BEC-8EF810CEB948}" dt="2019-09-12T04:38:11.225" v="1173" actId="20577"/>
        <pc:sldMkLst>
          <pc:docMk/>
          <pc:sldMk cId="3826197326" sldId="268"/>
        </pc:sldMkLst>
        <pc:spChg chg="mod">
          <ac:chgData name="xyniu1@gmail.com" userId="3c4c31edfae58827" providerId="LiveId" clId="{ECD930A8-78B8-4549-8BEC-8EF810CEB948}" dt="2019-09-12T04:08:50.164" v="678" actId="20577"/>
          <ac:spMkLst>
            <pc:docMk/>
            <pc:sldMk cId="3826197326" sldId="268"/>
            <ac:spMk id="2" creationId="{571E16C3-9698-477D-BD11-92A2990E812F}"/>
          </ac:spMkLst>
        </pc:spChg>
        <pc:spChg chg="mod">
          <ac:chgData name="xyniu1@gmail.com" userId="3c4c31edfae58827" providerId="LiveId" clId="{ECD930A8-78B8-4549-8BEC-8EF810CEB948}" dt="2019-09-12T04:38:11.225" v="1173" actId="20577"/>
          <ac:spMkLst>
            <pc:docMk/>
            <pc:sldMk cId="3826197326" sldId="268"/>
            <ac:spMk id="3" creationId="{C5C7E914-FB8F-408B-8636-021F7814BEB4}"/>
          </ac:spMkLst>
        </pc:spChg>
        <pc:picChg chg="add mod">
          <ac:chgData name="xyniu1@gmail.com" userId="3c4c31edfae58827" providerId="LiveId" clId="{ECD930A8-78B8-4549-8BEC-8EF810CEB948}" dt="2019-09-12T04:38:08.046" v="1171" actId="14100"/>
          <ac:picMkLst>
            <pc:docMk/>
            <pc:sldMk cId="3826197326" sldId="268"/>
            <ac:picMk id="5" creationId="{8BE81695-56D8-454E-ABD4-882E738C7809}"/>
          </ac:picMkLst>
        </pc:picChg>
      </pc:sldChg>
      <pc:sldChg chg="addSp delSp modSp add">
        <pc:chgData name="xyniu1@gmail.com" userId="3c4c31edfae58827" providerId="LiveId" clId="{ECD930A8-78B8-4549-8BEC-8EF810CEB948}" dt="2019-09-12T04:46:12.036" v="1248" actId="1076"/>
        <pc:sldMkLst>
          <pc:docMk/>
          <pc:sldMk cId="3013449411" sldId="269"/>
        </pc:sldMkLst>
        <pc:spChg chg="mod">
          <ac:chgData name="xyniu1@gmail.com" userId="3c4c31edfae58827" providerId="LiveId" clId="{ECD930A8-78B8-4549-8BEC-8EF810CEB948}" dt="2019-09-12T04:09:43.366" v="769" actId="20577"/>
          <ac:spMkLst>
            <pc:docMk/>
            <pc:sldMk cId="3013449411" sldId="269"/>
            <ac:spMk id="2" creationId="{32C35FDB-6CE0-47A0-B30F-9593FD6263D4}"/>
          </ac:spMkLst>
        </pc:spChg>
        <pc:spChg chg="mod">
          <ac:chgData name="xyniu1@gmail.com" userId="3c4c31edfae58827" providerId="LiveId" clId="{ECD930A8-78B8-4549-8BEC-8EF810CEB948}" dt="2019-09-12T04:46:05.204" v="1247" actId="5793"/>
          <ac:spMkLst>
            <pc:docMk/>
            <pc:sldMk cId="3013449411" sldId="269"/>
            <ac:spMk id="3" creationId="{BDB4C037-D335-40AD-9144-03D57CBED25C}"/>
          </ac:spMkLst>
        </pc:spChg>
        <pc:spChg chg="del">
          <ac:chgData name="xyniu1@gmail.com" userId="3c4c31edfae58827" providerId="LiveId" clId="{ECD930A8-78B8-4549-8BEC-8EF810CEB948}" dt="2019-09-12T04:40:03.135" v="1198" actId="478"/>
          <ac:spMkLst>
            <pc:docMk/>
            <pc:sldMk cId="3013449411" sldId="269"/>
            <ac:spMk id="11" creationId="{A5353CFD-C5E3-4FF7-B45F-253ED0643DD4}"/>
          </ac:spMkLst>
        </pc:spChg>
        <pc:spChg chg="del mod">
          <ac:chgData name="xyniu1@gmail.com" userId="3c4c31edfae58827" providerId="LiveId" clId="{ECD930A8-78B8-4549-8BEC-8EF810CEB948}" dt="2019-09-12T04:40:09.975" v="1202" actId="478"/>
          <ac:spMkLst>
            <pc:docMk/>
            <pc:sldMk cId="3013449411" sldId="269"/>
            <ac:spMk id="12" creationId="{DC35574A-07F1-478C-99BA-B1258A24F070}"/>
          </ac:spMkLst>
        </pc:spChg>
        <pc:spChg chg="del">
          <ac:chgData name="xyniu1@gmail.com" userId="3c4c31edfae58827" providerId="LiveId" clId="{ECD930A8-78B8-4549-8BEC-8EF810CEB948}" dt="2019-09-12T04:40:15.605" v="1205" actId="478"/>
          <ac:spMkLst>
            <pc:docMk/>
            <pc:sldMk cId="3013449411" sldId="269"/>
            <ac:spMk id="13" creationId="{C4FFDFE9-82A8-4568-B052-089F0ACF050D}"/>
          </ac:spMkLst>
        </pc:spChg>
        <pc:spChg chg="del mod">
          <ac:chgData name="xyniu1@gmail.com" userId="3c4c31edfae58827" providerId="LiveId" clId="{ECD930A8-78B8-4549-8BEC-8EF810CEB948}" dt="2019-09-12T04:40:13.652" v="1204" actId="478"/>
          <ac:spMkLst>
            <pc:docMk/>
            <pc:sldMk cId="3013449411" sldId="269"/>
            <ac:spMk id="14" creationId="{27FE1252-CC3E-41AA-AA74-4073AB7DA9C2}"/>
          </ac:spMkLst>
        </pc:spChg>
        <pc:spChg chg="del topLvl">
          <ac:chgData name="xyniu1@gmail.com" userId="3c4c31edfae58827" providerId="LiveId" clId="{ECD930A8-78B8-4549-8BEC-8EF810CEB948}" dt="2019-09-12T04:40:22.729" v="1208" actId="478"/>
          <ac:spMkLst>
            <pc:docMk/>
            <pc:sldMk cId="3013449411" sldId="269"/>
            <ac:spMk id="15" creationId="{7790CD16-F542-417D-AFB8-DBB7B8E58D2F}"/>
          </ac:spMkLst>
        </pc:spChg>
        <pc:spChg chg="del">
          <ac:chgData name="xyniu1@gmail.com" userId="3c4c31edfae58827" providerId="LiveId" clId="{ECD930A8-78B8-4549-8BEC-8EF810CEB948}" dt="2019-09-12T04:39:41.155" v="1189" actId="478"/>
          <ac:spMkLst>
            <pc:docMk/>
            <pc:sldMk cId="3013449411" sldId="269"/>
            <ac:spMk id="16" creationId="{F8A8C89F-FD59-409B-B352-87AC6A7B5077}"/>
          </ac:spMkLst>
        </pc:spChg>
        <pc:spChg chg="del mod">
          <ac:chgData name="xyniu1@gmail.com" userId="3c4c31edfae58827" providerId="LiveId" clId="{ECD930A8-78B8-4549-8BEC-8EF810CEB948}" dt="2019-09-12T04:39:33.557" v="1186" actId="478"/>
          <ac:spMkLst>
            <pc:docMk/>
            <pc:sldMk cId="3013449411" sldId="269"/>
            <ac:spMk id="18" creationId="{6727AE1A-94B8-42DF-8CEE-DE992AD74488}"/>
          </ac:spMkLst>
        </pc:spChg>
        <pc:spChg chg="del">
          <ac:chgData name="xyniu1@gmail.com" userId="3c4c31edfae58827" providerId="LiveId" clId="{ECD930A8-78B8-4549-8BEC-8EF810CEB948}" dt="2019-09-12T04:39:39.386" v="1188" actId="478"/>
          <ac:spMkLst>
            <pc:docMk/>
            <pc:sldMk cId="3013449411" sldId="269"/>
            <ac:spMk id="19" creationId="{E2C96A7C-0263-45A6-A6E6-4DA7C07D0521}"/>
          </ac:spMkLst>
        </pc:spChg>
        <pc:spChg chg="del">
          <ac:chgData name="xyniu1@gmail.com" userId="3c4c31edfae58827" providerId="LiveId" clId="{ECD930A8-78B8-4549-8BEC-8EF810CEB948}" dt="2019-09-12T04:39:56.911" v="1196" actId="478"/>
          <ac:spMkLst>
            <pc:docMk/>
            <pc:sldMk cId="3013449411" sldId="269"/>
            <ac:spMk id="20" creationId="{BBDE0C9A-9469-4489-9449-A4F74520F967}"/>
          </ac:spMkLst>
        </pc:spChg>
        <pc:spChg chg="del">
          <ac:chgData name="xyniu1@gmail.com" userId="3c4c31edfae58827" providerId="LiveId" clId="{ECD930A8-78B8-4549-8BEC-8EF810CEB948}" dt="2019-09-12T04:39:55.148" v="1195" actId="478"/>
          <ac:spMkLst>
            <pc:docMk/>
            <pc:sldMk cId="3013449411" sldId="269"/>
            <ac:spMk id="21" creationId="{A3223C70-CC76-415B-A0D1-3408754BB46B}"/>
          </ac:spMkLst>
        </pc:spChg>
        <pc:spChg chg="del">
          <ac:chgData name="xyniu1@gmail.com" userId="3c4c31edfae58827" providerId="LiveId" clId="{ECD930A8-78B8-4549-8BEC-8EF810CEB948}" dt="2019-09-12T04:39:43.041" v="1190" actId="478"/>
          <ac:spMkLst>
            <pc:docMk/>
            <pc:sldMk cId="3013449411" sldId="269"/>
            <ac:spMk id="22" creationId="{8C0B897A-D8FC-4319-96AC-63C7A53CC992}"/>
          </ac:spMkLst>
        </pc:spChg>
        <pc:spChg chg="del">
          <ac:chgData name="xyniu1@gmail.com" userId="3c4c31edfae58827" providerId="LiveId" clId="{ECD930A8-78B8-4549-8BEC-8EF810CEB948}" dt="2019-09-12T04:39:53.019" v="1194" actId="478"/>
          <ac:spMkLst>
            <pc:docMk/>
            <pc:sldMk cId="3013449411" sldId="269"/>
            <ac:spMk id="23" creationId="{988FEAA2-33A1-4B41-9091-93C927E40781}"/>
          </ac:spMkLst>
        </pc:spChg>
        <pc:spChg chg="del">
          <ac:chgData name="xyniu1@gmail.com" userId="3c4c31edfae58827" providerId="LiveId" clId="{ECD930A8-78B8-4549-8BEC-8EF810CEB948}" dt="2019-09-12T04:39:36.058" v="1187" actId="478"/>
          <ac:spMkLst>
            <pc:docMk/>
            <pc:sldMk cId="3013449411" sldId="269"/>
            <ac:spMk id="24" creationId="{50813B6C-C3B9-456F-8DEF-F0F5A942B578}"/>
          </ac:spMkLst>
        </pc:spChg>
        <pc:spChg chg="del">
          <ac:chgData name="xyniu1@gmail.com" userId="3c4c31edfae58827" providerId="LiveId" clId="{ECD930A8-78B8-4549-8BEC-8EF810CEB948}" dt="2019-09-12T04:39:44.872" v="1191" actId="478"/>
          <ac:spMkLst>
            <pc:docMk/>
            <pc:sldMk cId="3013449411" sldId="269"/>
            <ac:spMk id="25" creationId="{88DA964D-0AAE-4375-A095-2C9A19D13465}"/>
          </ac:spMkLst>
        </pc:spChg>
        <pc:spChg chg="del">
          <ac:chgData name="xyniu1@gmail.com" userId="3c4c31edfae58827" providerId="LiveId" clId="{ECD930A8-78B8-4549-8BEC-8EF810CEB948}" dt="2019-09-12T04:39:47.978" v="1192" actId="478"/>
          <ac:spMkLst>
            <pc:docMk/>
            <pc:sldMk cId="3013449411" sldId="269"/>
            <ac:spMk id="26" creationId="{405CD6EB-F1AF-430E-97F6-680A82564135}"/>
          </ac:spMkLst>
        </pc:spChg>
        <pc:spChg chg="del">
          <ac:chgData name="xyniu1@gmail.com" userId="3c4c31edfae58827" providerId="LiveId" clId="{ECD930A8-78B8-4549-8BEC-8EF810CEB948}" dt="2019-09-12T04:39:49.864" v="1193" actId="478"/>
          <ac:spMkLst>
            <pc:docMk/>
            <pc:sldMk cId="3013449411" sldId="269"/>
            <ac:spMk id="27" creationId="{5EC95738-FAEF-46C1-A69A-61DD700EE69B}"/>
          </ac:spMkLst>
        </pc:spChg>
        <pc:spChg chg="del">
          <ac:chgData name="xyniu1@gmail.com" userId="3c4c31edfae58827" providerId="LiveId" clId="{ECD930A8-78B8-4549-8BEC-8EF810CEB948}" dt="2019-09-12T04:39:58.884" v="1197" actId="478"/>
          <ac:spMkLst>
            <pc:docMk/>
            <pc:sldMk cId="3013449411" sldId="269"/>
            <ac:spMk id="28" creationId="{35DFDD0C-89E0-4674-9270-906104564063}"/>
          </ac:spMkLst>
        </pc:spChg>
        <pc:spChg chg="mod">
          <ac:chgData name="xyniu1@gmail.com" userId="3c4c31edfae58827" providerId="LiveId" clId="{ECD930A8-78B8-4549-8BEC-8EF810CEB948}" dt="2019-09-12T04:40:52.378" v="1216" actId="14100"/>
          <ac:spMkLst>
            <pc:docMk/>
            <pc:sldMk cId="3013449411" sldId="269"/>
            <ac:spMk id="33" creationId="{D2A837FD-833A-4132-9ACC-1CAC71C99E25}"/>
          </ac:spMkLst>
        </pc:spChg>
        <pc:spChg chg="mod">
          <ac:chgData name="xyniu1@gmail.com" userId="3c4c31edfae58827" providerId="LiveId" clId="{ECD930A8-78B8-4549-8BEC-8EF810CEB948}" dt="2019-09-12T04:41:04.605" v="1218" actId="1076"/>
          <ac:spMkLst>
            <pc:docMk/>
            <pc:sldMk cId="3013449411" sldId="269"/>
            <ac:spMk id="34" creationId="{CD9D6648-65EA-4B16-BAE4-A99F5232CCE5}"/>
          </ac:spMkLst>
        </pc:spChg>
        <pc:spChg chg="mod">
          <ac:chgData name="xyniu1@gmail.com" userId="3c4c31edfae58827" providerId="LiveId" clId="{ECD930A8-78B8-4549-8BEC-8EF810CEB948}" dt="2019-09-12T04:40:33.066" v="1211" actId="14100"/>
          <ac:spMkLst>
            <pc:docMk/>
            <pc:sldMk cId="3013449411" sldId="269"/>
            <ac:spMk id="35" creationId="{DBC4C6DD-6DB2-4A9B-B293-EA8C4C8C47AE}"/>
          </ac:spMkLst>
        </pc:spChg>
        <pc:spChg chg="mod">
          <ac:chgData name="xyniu1@gmail.com" userId="3c4c31edfae58827" providerId="LiveId" clId="{ECD930A8-78B8-4549-8BEC-8EF810CEB948}" dt="2019-09-12T04:40:40.601" v="1214" actId="14100"/>
          <ac:spMkLst>
            <pc:docMk/>
            <pc:sldMk cId="3013449411" sldId="269"/>
            <ac:spMk id="36" creationId="{A6F36D33-6C2F-4223-9A25-A22580D311F9}"/>
          </ac:spMkLst>
        </pc:spChg>
        <pc:spChg chg="mod">
          <ac:chgData name="xyniu1@gmail.com" userId="3c4c31edfae58827" providerId="LiveId" clId="{ECD930A8-78B8-4549-8BEC-8EF810CEB948}" dt="2019-09-12T04:40:30.601" v="1210" actId="1076"/>
          <ac:spMkLst>
            <pc:docMk/>
            <pc:sldMk cId="3013449411" sldId="269"/>
            <ac:spMk id="37" creationId="{03BEEE12-0709-4F87-A3DC-6D6EED6D6EA0}"/>
          </ac:spMkLst>
        </pc:spChg>
        <pc:spChg chg="mod">
          <ac:chgData name="xyniu1@gmail.com" userId="3c4c31edfae58827" providerId="LiveId" clId="{ECD930A8-78B8-4549-8BEC-8EF810CEB948}" dt="2019-09-12T04:40:38.275" v="1213" actId="14100"/>
          <ac:spMkLst>
            <pc:docMk/>
            <pc:sldMk cId="3013449411" sldId="269"/>
            <ac:spMk id="38" creationId="{69371C14-3CD2-46C8-87BE-C584730A08C9}"/>
          </ac:spMkLst>
        </pc:spChg>
        <pc:spChg chg="mod">
          <ac:chgData name="xyniu1@gmail.com" userId="3c4c31edfae58827" providerId="LiveId" clId="{ECD930A8-78B8-4549-8BEC-8EF810CEB948}" dt="2019-09-12T04:40:35.803" v="1212" actId="14100"/>
          <ac:spMkLst>
            <pc:docMk/>
            <pc:sldMk cId="3013449411" sldId="269"/>
            <ac:spMk id="39" creationId="{1EAD0EE0-EA66-4947-9F99-465B961301D1}"/>
          </ac:spMkLst>
        </pc:spChg>
        <pc:spChg chg="mod">
          <ac:chgData name="xyniu1@gmail.com" userId="3c4c31edfae58827" providerId="LiveId" clId="{ECD930A8-78B8-4549-8BEC-8EF810CEB948}" dt="2019-09-12T04:40:43.368" v="1215" actId="14100"/>
          <ac:spMkLst>
            <pc:docMk/>
            <pc:sldMk cId="3013449411" sldId="269"/>
            <ac:spMk id="40" creationId="{51F1FFD3-1607-4BC5-A717-4B9A0406EC47}"/>
          </ac:spMkLst>
        </pc:spChg>
        <pc:spChg chg="add mod">
          <ac:chgData name="xyniu1@gmail.com" userId="3c4c31edfae58827" providerId="LiveId" clId="{ECD930A8-78B8-4549-8BEC-8EF810CEB948}" dt="2019-09-12T04:44:55.407" v="1245" actId="164"/>
          <ac:spMkLst>
            <pc:docMk/>
            <pc:sldMk cId="3013449411" sldId="269"/>
            <ac:spMk id="247" creationId="{9C51CDED-C561-45FF-826A-71EA3BAB6ABC}"/>
          </ac:spMkLst>
        </pc:spChg>
        <pc:spChg chg="add mod">
          <ac:chgData name="xyniu1@gmail.com" userId="3c4c31edfae58827" providerId="LiveId" clId="{ECD930A8-78B8-4549-8BEC-8EF810CEB948}" dt="2019-09-12T04:44:55.407" v="1245" actId="164"/>
          <ac:spMkLst>
            <pc:docMk/>
            <pc:sldMk cId="3013449411" sldId="269"/>
            <ac:spMk id="257" creationId="{C3CA11BF-EEBD-4E62-9F16-D3190D63FB5E}"/>
          </ac:spMkLst>
        </pc:spChg>
        <pc:spChg chg="add mod">
          <ac:chgData name="xyniu1@gmail.com" userId="3c4c31edfae58827" providerId="LiveId" clId="{ECD930A8-78B8-4549-8BEC-8EF810CEB948}" dt="2019-09-12T04:44:55.407" v="1245" actId="164"/>
          <ac:spMkLst>
            <pc:docMk/>
            <pc:sldMk cId="3013449411" sldId="269"/>
            <ac:spMk id="258" creationId="{B01C600A-F850-4981-A132-80B6522169AE}"/>
          </ac:spMkLst>
        </pc:spChg>
        <pc:grpChg chg="add del mod">
          <ac:chgData name="xyniu1@gmail.com" userId="3c4c31edfae58827" providerId="LiveId" clId="{ECD930A8-78B8-4549-8BEC-8EF810CEB948}" dt="2019-09-12T04:40:18.052" v="1206" actId="478"/>
          <ac:grpSpMkLst>
            <pc:docMk/>
            <pc:sldMk cId="3013449411" sldId="269"/>
            <ac:grpSpMk id="4" creationId="{D47EE4F5-FB51-45E1-9E23-97EFA17AEE9B}"/>
          </ac:grpSpMkLst>
        </pc:grpChg>
        <pc:grpChg chg="del topLvl">
          <ac:chgData name="xyniu1@gmail.com" userId="3c4c31edfae58827" providerId="LiveId" clId="{ECD930A8-78B8-4549-8BEC-8EF810CEB948}" dt="2019-09-12T04:40:22.729" v="1208" actId="478"/>
          <ac:grpSpMkLst>
            <pc:docMk/>
            <pc:sldMk cId="3013449411" sldId="269"/>
            <ac:grpSpMk id="6" creationId="{2BBA206E-5932-4EA3-97DD-5C4D41342714}"/>
          </ac:grpSpMkLst>
        </pc:grpChg>
        <pc:grpChg chg="del">
          <ac:chgData name="xyniu1@gmail.com" userId="3c4c31edfae58827" providerId="LiveId" clId="{ECD930A8-78B8-4549-8BEC-8EF810CEB948}" dt="2019-09-12T04:39:41.155" v="1189" actId="478"/>
          <ac:grpSpMkLst>
            <pc:docMk/>
            <pc:sldMk cId="3013449411" sldId="269"/>
            <ac:grpSpMk id="7" creationId="{01C5B773-C73E-4A4F-AF2E-47CC9557897D}"/>
          </ac:grpSpMkLst>
        </pc:grpChg>
        <pc:grpChg chg="del">
          <ac:chgData name="xyniu1@gmail.com" userId="3c4c31edfae58827" providerId="LiveId" clId="{ECD930A8-78B8-4549-8BEC-8EF810CEB948}" dt="2019-09-12T04:40:19.949" v="1207" actId="478"/>
          <ac:grpSpMkLst>
            <pc:docMk/>
            <pc:sldMk cId="3013449411" sldId="269"/>
            <ac:grpSpMk id="8" creationId="{4D43DC42-49F4-4C18-8D8A-35DACFAEDA87}"/>
          </ac:grpSpMkLst>
        </pc:grpChg>
        <pc:grpChg chg="del">
          <ac:chgData name="xyniu1@gmail.com" userId="3c4c31edfae58827" providerId="LiveId" clId="{ECD930A8-78B8-4549-8BEC-8EF810CEB948}" dt="2019-09-12T04:40:15.605" v="1205" actId="478"/>
          <ac:grpSpMkLst>
            <pc:docMk/>
            <pc:sldMk cId="3013449411" sldId="269"/>
            <ac:grpSpMk id="10" creationId="{2A7F009B-48B8-4867-A5DE-750890C7F4E6}"/>
          </ac:grpSpMkLst>
        </pc:grpChg>
        <pc:grpChg chg="del">
          <ac:chgData name="xyniu1@gmail.com" userId="3c4c31edfae58827" providerId="LiveId" clId="{ECD930A8-78B8-4549-8BEC-8EF810CEB948}" dt="2019-09-12T04:39:58.884" v="1197" actId="478"/>
          <ac:grpSpMkLst>
            <pc:docMk/>
            <pc:sldMk cId="3013449411" sldId="269"/>
            <ac:grpSpMk id="17" creationId="{D7D79C5D-4631-43B8-B386-799FE5BA9750}"/>
          </ac:grpSpMkLst>
        </pc:grpChg>
        <pc:grpChg chg="mod topLvl">
          <ac:chgData name="xyniu1@gmail.com" userId="3c4c31edfae58827" providerId="LiveId" clId="{ECD930A8-78B8-4549-8BEC-8EF810CEB948}" dt="2019-09-12T04:44:55.407" v="1245" actId="164"/>
          <ac:grpSpMkLst>
            <pc:docMk/>
            <pc:sldMk cId="3013449411" sldId="269"/>
            <ac:grpSpMk id="29" creationId="{E629DB46-3BA2-43F1-9CC0-B03C7C46D7E3}"/>
          </ac:grpSpMkLst>
        </pc:grpChg>
        <pc:grpChg chg="add mod">
          <ac:chgData name="xyniu1@gmail.com" userId="3c4c31edfae58827" providerId="LiveId" clId="{ECD930A8-78B8-4549-8BEC-8EF810CEB948}" dt="2019-09-12T04:46:12.036" v="1248" actId="1076"/>
          <ac:grpSpMkLst>
            <pc:docMk/>
            <pc:sldMk cId="3013449411" sldId="269"/>
            <ac:grpSpMk id="259" creationId="{AC70F7A9-B38D-448B-9B17-98E3D56F076B}"/>
          </ac:grpSpMkLst>
        </pc:grpChg>
        <pc:cxnChg chg="del topLvl">
          <ac:chgData name="xyniu1@gmail.com" userId="3c4c31edfae58827" providerId="LiveId" clId="{ECD930A8-78B8-4549-8BEC-8EF810CEB948}" dt="2019-09-12T04:40:18.052" v="1206" actId="478"/>
          <ac:cxnSpMkLst>
            <pc:docMk/>
            <pc:sldMk cId="3013449411" sldId="269"/>
            <ac:cxnSpMk id="5" creationId="{8B4353C8-FBEE-48A7-87A1-62DAE20BCB31}"/>
          </ac:cxnSpMkLst>
        </pc:cxnChg>
        <pc:cxnChg chg="del">
          <ac:chgData name="xyniu1@gmail.com" userId="3c4c31edfae58827" providerId="LiveId" clId="{ECD930A8-78B8-4549-8BEC-8EF810CEB948}" dt="2019-09-12T04:40:19.949" v="1207" actId="478"/>
          <ac:cxnSpMkLst>
            <pc:docMk/>
            <pc:sldMk cId="3013449411" sldId="269"/>
            <ac:cxnSpMk id="9" creationId="{1DE47C3D-70CA-4E24-B39F-383365C21F1A}"/>
          </ac:cxnSpMkLst>
        </pc:cxnChg>
        <pc:cxnChg chg="mod">
          <ac:chgData name="xyniu1@gmail.com" userId="3c4c31edfae58827" providerId="LiveId" clId="{ECD930A8-78B8-4549-8BEC-8EF810CEB948}" dt="2019-09-12T04:40:06.074" v="1200" actId="478"/>
          <ac:cxnSpMkLst>
            <pc:docMk/>
            <pc:sldMk cId="3013449411" sldId="269"/>
            <ac:cxnSpMk id="42" creationId="{7A69386D-9B16-431D-8B67-07F968EF7DE9}"/>
          </ac:cxnSpMkLst>
        </pc:cxnChg>
        <pc:cxnChg chg="mod">
          <ac:chgData name="xyniu1@gmail.com" userId="3c4c31edfae58827" providerId="LiveId" clId="{ECD930A8-78B8-4549-8BEC-8EF810CEB948}" dt="2019-09-12T04:40:06.074" v="1200" actId="478"/>
          <ac:cxnSpMkLst>
            <pc:docMk/>
            <pc:sldMk cId="3013449411" sldId="269"/>
            <ac:cxnSpMk id="229" creationId="{2C4E9B8B-5EBD-4937-96DC-7DEB4FEE04E3}"/>
          </ac:cxnSpMkLst>
        </pc:cxnChg>
        <pc:cxnChg chg="mod">
          <ac:chgData name="xyniu1@gmail.com" userId="3c4c31edfae58827" providerId="LiveId" clId="{ECD930A8-78B8-4549-8BEC-8EF810CEB948}" dt="2019-09-12T04:40:06.074" v="1200" actId="478"/>
          <ac:cxnSpMkLst>
            <pc:docMk/>
            <pc:sldMk cId="3013449411" sldId="269"/>
            <ac:cxnSpMk id="231" creationId="{39B1242D-F512-44C6-8F41-D05E94DB5FC7}"/>
          </ac:cxnSpMkLst>
        </pc:cxnChg>
        <pc:cxnChg chg="mod">
          <ac:chgData name="xyniu1@gmail.com" userId="3c4c31edfae58827" providerId="LiveId" clId="{ECD930A8-78B8-4549-8BEC-8EF810CEB948}" dt="2019-09-12T04:40:06.074" v="1200" actId="478"/>
          <ac:cxnSpMkLst>
            <pc:docMk/>
            <pc:sldMk cId="3013449411" sldId="269"/>
            <ac:cxnSpMk id="232" creationId="{0F97B573-AF61-4913-BEBF-C02AE4606710}"/>
          </ac:cxnSpMkLst>
        </pc:cxnChg>
        <pc:cxnChg chg="mod">
          <ac:chgData name="xyniu1@gmail.com" userId="3c4c31edfae58827" providerId="LiveId" clId="{ECD930A8-78B8-4549-8BEC-8EF810CEB948}" dt="2019-09-12T04:40:06.074" v="1200" actId="478"/>
          <ac:cxnSpMkLst>
            <pc:docMk/>
            <pc:sldMk cId="3013449411" sldId="269"/>
            <ac:cxnSpMk id="237" creationId="{5715B4E1-D395-4E7B-82F1-5B1EFF1D533F}"/>
          </ac:cxnSpMkLst>
        </pc:cxnChg>
        <pc:cxnChg chg="mod">
          <ac:chgData name="xyniu1@gmail.com" userId="3c4c31edfae58827" providerId="LiveId" clId="{ECD930A8-78B8-4549-8BEC-8EF810CEB948}" dt="2019-09-12T04:40:06.074" v="1200" actId="478"/>
          <ac:cxnSpMkLst>
            <pc:docMk/>
            <pc:sldMk cId="3013449411" sldId="269"/>
            <ac:cxnSpMk id="238" creationId="{B31115A3-8AC9-451A-B95B-555528124DA5}"/>
          </ac:cxnSpMkLst>
        </pc:cxnChg>
        <pc:cxnChg chg="add mod">
          <ac:chgData name="xyniu1@gmail.com" userId="3c4c31edfae58827" providerId="LiveId" clId="{ECD930A8-78B8-4549-8BEC-8EF810CEB948}" dt="2019-09-12T04:44:55.407" v="1245" actId="164"/>
          <ac:cxnSpMkLst>
            <pc:docMk/>
            <pc:sldMk cId="3013449411" sldId="269"/>
            <ac:cxnSpMk id="249" creationId="{A950C24C-5010-462B-B40B-EF66954236FE}"/>
          </ac:cxnSpMkLst>
        </pc:cxnChg>
        <pc:cxnChg chg="add mod">
          <ac:chgData name="xyniu1@gmail.com" userId="3c4c31edfae58827" providerId="LiveId" clId="{ECD930A8-78B8-4549-8BEC-8EF810CEB948}" dt="2019-09-12T04:44:55.407" v="1245" actId="164"/>
          <ac:cxnSpMkLst>
            <pc:docMk/>
            <pc:sldMk cId="3013449411" sldId="269"/>
            <ac:cxnSpMk id="252" creationId="{EC96ADD6-AF00-49B7-A9B9-2ABF6F32728E}"/>
          </ac:cxnSpMkLst>
        </pc:cxnChg>
        <pc:cxnChg chg="add mod">
          <ac:chgData name="xyniu1@gmail.com" userId="3c4c31edfae58827" providerId="LiveId" clId="{ECD930A8-78B8-4549-8BEC-8EF810CEB948}" dt="2019-09-12T04:44:55.407" v="1245" actId="164"/>
          <ac:cxnSpMkLst>
            <pc:docMk/>
            <pc:sldMk cId="3013449411" sldId="269"/>
            <ac:cxnSpMk id="254" creationId="{EAC34EAE-A69D-486D-B284-A93B717B8268}"/>
          </ac:cxnSpMkLst>
        </pc:cxnChg>
        <pc:cxnChg chg="add mod">
          <ac:chgData name="xyniu1@gmail.com" userId="3c4c31edfae58827" providerId="LiveId" clId="{ECD930A8-78B8-4549-8BEC-8EF810CEB948}" dt="2019-09-12T04:44:55.407" v="1245" actId="164"/>
          <ac:cxnSpMkLst>
            <pc:docMk/>
            <pc:sldMk cId="3013449411" sldId="269"/>
            <ac:cxnSpMk id="256" creationId="{2DA6196B-6433-489B-B236-6B923F3B79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05C5D-BEFB-4696-ABD6-7FD9F39E7B72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44CA-42EB-47B4-9A84-BAD08313C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Introducing </a:t>
            </a:r>
            <a:r>
              <a:rPr lang="en-US" altLang="zh-CN" dirty="0" err="1"/>
              <a:t>Wenhao</a:t>
            </a:r>
            <a:r>
              <a:rPr lang="en-US" altLang="zh-CN" dirty="0"/>
              <a:t> and Ho Yin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44CA-42EB-47B4-9A84-BAD08313C4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1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MSTd</a:t>
            </a:r>
            <a:r>
              <a:rPr lang="en-US" altLang="zh-CN" dirty="0"/>
              <a:t>: dorsal medial superior temporal area</a:t>
            </a:r>
          </a:p>
          <a:p>
            <a:r>
              <a:rPr lang="en-US" altLang="zh-CN" dirty="0"/>
              <a:t>VIP: ventral intraparietal area</a:t>
            </a:r>
          </a:p>
          <a:p>
            <a:r>
              <a:rPr lang="en-US" altLang="zh-CN" dirty="0"/>
              <a:t>Congruent neurons: prefer the same direction from two modalities</a:t>
            </a:r>
          </a:p>
          <a:p>
            <a:r>
              <a:rPr lang="en-US" altLang="zh-CN" dirty="0"/>
              <a:t>Opposite neurons: prefer the opposite direction from two modalities</a:t>
            </a:r>
          </a:p>
          <a:p>
            <a:r>
              <a:rPr lang="en-US" altLang="zh-CN" dirty="0"/>
              <a:t>Figure A, B: congruent and opposite neurons in </a:t>
            </a:r>
            <a:r>
              <a:rPr lang="en-US" altLang="zh-CN" dirty="0" err="1"/>
              <a:t>MSTd</a:t>
            </a:r>
            <a:r>
              <a:rPr lang="en-US" altLang="zh-CN" dirty="0"/>
              <a:t>, similar ones found in VIP</a:t>
            </a:r>
          </a:p>
          <a:p>
            <a:r>
              <a:rPr lang="en-US" altLang="zh-CN" dirty="0"/>
              <a:t>Figure C: same number of congruent and opposite neurons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44CA-42EB-47B4-9A84-BAD08313C4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3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9F1A8-2EF2-4CE2-AA93-89C9FEA5F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A60DB-F129-4D4E-94A1-50D0CE33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EC24E-DBE2-4CC4-ABDF-7094557F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FAD92-DC13-4E14-AD41-2A1AF0AE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B27B6-D080-4AC2-8558-B2EDFAD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E93BF-4C1D-4711-863A-CB0E7075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22A8E0-6783-4CFE-ABEB-E557EB5B5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F14F0-81C8-4C80-87D8-C25DF3DD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0D626-7EDA-4BB2-94F1-4D0DC1A5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C7A7C-CA1E-4D67-ABAD-237B7F4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BBD49A-88FD-4BEA-A13A-AE39FBF57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30D1C-CB3E-4BD4-A8D8-E2DB89E30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01589-DF0D-490E-A603-B53DC510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4280B-E6BC-4E87-8147-ECA7B8D2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C39A2-F72F-4136-8F7B-1A2214A5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2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A24CC-6B54-42D9-B02C-5E09D967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6B789-CE61-475C-8537-F5C8A37C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D3B17-99E2-4398-BEF5-5884E4D4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982DC-B9B2-4C6D-B0E0-06C80189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EB771-6D29-45E6-932F-807A546F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7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40FBE-6FA7-4094-8C74-08508305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237EB-DA24-430C-92A3-AF037C29F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9DFE1-C1F8-4623-AF9F-E201F91C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A205F-B3B1-4487-93A3-C31C3912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2CE12-8FA0-4FDF-AE52-755533B5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E15B-500C-4023-94B7-59B0B290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983DF-65D4-4888-9601-F9F0EB48D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B3C06-2EA4-4A50-9F6A-DE321547E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03099-19D6-4C45-9D48-E5424EFD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9B148-3768-4D5E-B54B-BB1B97F4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97146-10B5-4DAF-B15D-A5C39498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C086A-BB4C-4CD9-8714-F579FB92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19A47-44C9-4572-AE47-3109A961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3BEB6-54F9-4F59-AB3E-779271F9F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4D812-016C-403D-B721-BA3AAF1F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8EE17-8980-42AD-BD27-C2667F32A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EEB505-3EAB-4BC9-B69C-6027AB38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68BAD8-726E-4D6F-BB60-EF20A0BA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2FC1C6-2EDF-4552-9D4A-93439781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9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478F0-EF3E-440C-B497-1ED03BB7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23C60F-0CC0-412C-AE46-DBE24C51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737AA-6599-4E4C-B9A5-D7C6E2EE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FA6E4-7DFF-43A2-9CDE-1E315636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2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E8D88-BE6D-46C3-AD7E-65FEB42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A60BB1-3ABB-4208-85CF-98C51262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D72C4-E675-4BFD-9934-5FDDADCA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7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84EEB-C0EE-4398-B7CB-226D6995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65038-F694-4F64-908D-F193C7E3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8FA5B-0B97-44DE-A238-65FA1A84E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59C7A-8C4C-4D28-BBA7-61317F00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18F35-1172-40A9-B0D0-F55D7BBE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7282D-C497-462A-AACA-CF4F4047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4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50F4-CC9B-4ADA-B6B1-5AECC33F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BB1B67-BB20-465A-BEE0-FE82798BF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030FC-5186-4C66-BC95-9C1E3DB2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555F5-8E88-46B3-9233-5DED4809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7B92E-C74C-453D-A4CD-52042D9C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C2575-0E5A-4392-8FD0-ACE82634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3D3DA-BBAC-4772-9BCA-4AA597B8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C245D-B73E-4B9A-B31E-0FD8055C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DEE46-5AE9-477C-B43E-98C8624CC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C18-A91A-4844-AA66-56EE89C952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57D13-C67F-4D0C-822B-64A0EFD6D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0B90E-09C7-4B81-896C-1CDBCE263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9165-1D6A-4E59-A377-2CC310E2A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7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6924C-C7AE-49A0-A47B-9BACB8C7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26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Garamond" panose="02020404030301010803" pitchFamily="18" charset="0"/>
              </a:rPr>
              <a:t>A model of congruent and opposite neurons achieving multisensory integration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ADC18-0E22-49FA-9C6A-76AFEA27C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320"/>
            <a:ext cx="9144000" cy="1655762"/>
          </a:xfrm>
        </p:spPr>
        <p:txBody>
          <a:bodyPr/>
          <a:lstStyle/>
          <a:p>
            <a:r>
              <a:rPr lang="en-US" altLang="zh-CN" dirty="0" err="1">
                <a:latin typeface="Garamond" panose="02020404030301010803" pitchFamily="18" charset="0"/>
              </a:rPr>
              <a:t>Xueyan</a:t>
            </a:r>
            <a:r>
              <a:rPr lang="en-US" altLang="zh-CN" dirty="0">
                <a:latin typeface="Garamond" panose="02020404030301010803" pitchFamily="18" charset="0"/>
              </a:rPr>
              <a:t> </a:t>
            </a:r>
            <a:r>
              <a:rPr lang="en-US" altLang="zh-CN" dirty="0" err="1">
                <a:latin typeface="Garamond" panose="02020404030301010803" pitchFamily="18" charset="0"/>
              </a:rPr>
              <a:t>Niu</a:t>
            </a:r>
            <a:r>
              <a:rPr lang="en-US" altLang="zh-CN" dirty="0">
                <a:latin typeface="Garamond" panose="02020404030301010803" pitchFamily="18" charset="0"/>
              </a:rPr>
              <a:t> Julie</a:t>
            </a:r>
            <a:endParaRPr lang="zh-CN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D5125-4123-46E3-940A-DA40CC24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Optimal integration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53BE9-A454-4686-A82E-4243D28D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Garamond" panose="02020404030301010803" pitchFamily="18" charset="0"/>
              </a:rPr>
              <a:t>We can formulate the multisensory processing problem as probabilistic inference</a:t>
            </a: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r>
              <a:rPr lang="en-US" altLang="zh-CN" sz="2000" dirty="0">
                <a:latin typeface="Garamond" panose="02020404030301010803" pitchFamily="18" charset="0"/>
              </a:rPr>
              <a:t>This gives a quantitative evaluation of our model</a:t>
            </a:r>
          </a:p>
          <a:p>
            <a:pPr marL="0" indent="0">
              <a:buNone/>
            </a:pPr>
            <a:endParaRPr lang="zh-CN" altLang="en-US" sz="2000" dirty="0">
              <a:latin typeface="Garamond" panose="02020404030301010803" pitchFamily="18" charset="0"/>
            </a:endParaRPr>
          </a:p>
        </p:txBody>
      </p:sp>
      <p:pic>
        <p:nvPicPr>
          <p:cNvPr id="5" name="图片 4" descr="图片包含 地图, 文字&#10;&#10;描述已自动生成">
            <a:extLst>
              <a:ext uri="{FF2B5EF4-FFF2-40B4-BE49-F238E27FC236}">
                <a16:creationId xmlns:a16="http://schemas.microsoft.com/office/drawing/2014/main" id="{F7A9C9F4-7B86-43DB-A694-4D634592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83" y="2465293"/>
            <a:ext cx="5840712" cy="27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16C3-9698-477D-BD11-92A2990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Side notes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7E914-FB8F-408B-8636-021F7814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Topographical organization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Noise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Persistent activity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…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8BE81695-56D8-454E-ABD4-882E738C7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65" y="1690688"/>
            <a:ext cx="4994403" cy="2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9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35FDB-6CE0-47A0-B30F-9593FD62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Future work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4C037-D335-40AD-9144-03D57CBE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658600" cy="4431740"/>
          </a:xfrm>
        </p:spPr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Model selection unit (trained by unsupervised learning)</a:t>
            </a:r>
          </a:p>
          <a:p>
            <a:endParaRPr lang="en-US" altLang="zh-C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Garamond" panose="02020404030301010803" pitchFamily="18" charset="0"/>
            </a:endParaRPr>
          </a:p>
        </p:txBody>
      </p: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AC70F7A9-B38D-448B-9B17-98E3D56F076B}"/>
              </a:ext>
            </a:extLst>
          </p:cNvPr>
          <p:cNvGrpSpPr/>
          <p:nvPr/>
        </p:nvGrpSpPr>
        <p:grpSpPr>
          <a:xfrm>
            <a:off x="1342559" y="2482429"/>
            <a:ext cx="6477588" cy="4007690"/>
            <a:chOff x="5427542" y="2384612"/>
            <a:chExt cx="6477588" cy="400769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629DB46-3BA2-43F1-9CC0-B03C7C46D7E3}"/>
                </a:ext>
              </a:extLst>
            </p:cNvPr>
            <p:cNvGrpSpPr/>
            <p:nvPr/>
          </p:nvGrpSpPr>
          <p:grpSpPr>
            <a:xfrm>
              <a:off x="5427542" y="3528073"/>
              <a:ext cx="6477588" cy="2864229"/>
              <a:chOff x="1712500" y="1997527"/>
              <a:chExt cx="8837496" cy="3415109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7EF672F-DCD1-4BD0-9EE3-4C7063E35F8D}"/>
                  </a:ext>
                </a:extLst>
              </p:cNvPr>
              <p:cNvGrpSpPr/>
              <p:nvPr/>
            </p:nvGrpSpPr>
            <p:grpSpPr>
              <a:xfrm>
                <a:off x="1712500" y="1997527"/>
                <a:ext cx="8837496" cy="3415109"/>
                <a:chOff x="1712500" y="1997527"/>
                <a:chExt cx="8837496" cy="3415109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7A9A069E-2D45-4298-9F0F-65A29C6F90CD}"/>
                    </a:ext>
                  </a:extLst>
                </p:cNvPr>
                <p:cNvGrpSpPr/>
                <p:nvPr/>
              </p:nvGrpSpPr>
              <p:grpSpPr>
                <a:xfrm>
                  <a:off x="1712500" y="1997527"/>
                  <a:ext cx="8837496" cy="3415109"/>
                  <a:chOff x="1712500" y="1997527"/>
                  <a:chExt cx="8837496" cy="3415109"/>
                </a:xfrm>
              </p:grpSpPr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D6CCB9C1-6B8C-41A8-B698-8D8A305398E8}"/>
                      </a:ext>
                    </a:extLst>
                  </p:cNvPr>
                  <p:cNvGrpSpPr/>
                  <p:nvPr/>
                </p:nvGrpSpPr>
                <p:grpSpPr>
                  <a:xfrm>
                    <a:off x="1818861" y="2098032"/>
                    <a:ext cx="8632524" cy="3314604"/>
                    <a:chOff x="1361661" y="2952797"/>
                    <a:chExt cx="8632524" cy="3314604"/>
                  </a:xfrm>
                </p:grpSpPr>
                <p:grpSp>
                  <p:nvGrpSpPr>
                    <p:cNvPr id="227" name="组合 226">
                      <a:extLst>
                        <a:ext uri="{FF2B5EF4-FFF2-40B4-BE49-F238E27FC236}">
                          <a16:creationId xmlns:a16="http://schemas.microsoft.com/office/drawing/2014/main" id="{BFBD02B2-7BA7-43BC-9545-9D6631BBBC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61661" y="2952797"/>
                      <a:ext cx="8632524" cy="3314604"/>
                      <a:chOff x="1361661" y="2952797"/>
                      <a:chExt cx="8632524" cy="3314604"/>
                    </a:xfrm>
                  </p:grpSpPr>
                  <p:sp>
                    <p:nvSpPr>
                      <p:cNvPr id="239" name="椭圆 238">
                        <a:extLst>
                          <a:ext uri="{FF2B5EF4-FFF2-40B4-BE49-F238E27FC236}">
                            <a16:creationId xmlns:a16="http://schemas.microsoft.com/office/drawing/2014/main" id="{FA9D55A9-5DC5-416D-B69A-B56EF012B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0355" y="3668415"/>
                        <a:ext cx="1823830" cy="71561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0" name="椭圆 239">
                        <a:extLst>
                          <a:ext uri="{FF2B5EF4-FFF2-40B4-BE49-F238E27FC236}">
                            <a16:creationId xmlns:a16="http://schemas.microsoft.com/office/drawing/2014/main" id="{09E01C91-136C-4C93-B42C-4A4C82E7B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1661" y="5551783"/>
                        <a:ext cx="1823830" cy="71561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1" name="椭圆 240">
                        <a:extLst>
                          <a:ext uri="{FF2B5EF4-FFF2-40B4-BE49-F238E27FC236}">
                            <a16:creationId xmlns:a16="http://schemas.microsoft.com/office/drawing/2014/main" id="{C0A23A91-7BB3-4B72-BD8E-382832274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5943" y="3668415"/>
                        <a:ext cx="1823830" cy="71561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2" name="椭圆 241">
                        <a:extLst>
                          <a:ext uri="{FF2B5EF4-FFF2-40B4-BE49-F238E27FC236}">
                            <a16:creationId xmlns:a16="http://schemas.microsoft.com/office/drawing/2014/main" id="{8817B522-13EE-4CFE-99BD-5F37E8C18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6073" y="2952797"/>
                        <a:ext cx="1823830" cy="71561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3" name="椭圆 242">
                        <a:extLst>
                          <a:ext uri="{FF2B5EF4-FFF2-40B4-BE49-F238E27FC236}">
                            <a16:creationId xmlns:a16="http://schemas.microsoft.com/office/drawing/2014/main" id="{C5501F65-A198-40C8-8EFC-AF1A0A597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24696" y="4252290"/>
                        <a:ext cx="1823830" cy="71561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椭圆 243">
                        <a:extLst>
                          <a:ext uri="{FF2B5EF4-FFF2-40B4-BE49-F238E27FC236}">
                            <a16:creationId xmlns:a16="http://schemas.microsoft.com/office/drawing/2014/main" id="{ABBE00C6-CAAF-411B-AEDE-3AFAF2F5FB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1661" y="2952797"/>
                        <a:ext cx="1823830" cy="71561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940CD5FB-6720-432D-A39B-CA77A6C98E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1661" y="4252290"/>
                        <a:ext cx="1823830" cy="71561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" name="椭圆 245">
                        <a:extLst>
                          <a:ext uri="{FF2B5EF4-FFF2-40B4-BE49-F238E27FC236}">
                            <a16:creationId xmlns:a16="http://schemas.microsoft.com/office/drawing/2014/main" id="{52350FC2-2C21-4B61-BEE3-E41E3CBBD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24696" y="5501308"/>
                        <a:ext cx="1823830" cy="715618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28" name="组合 227">
                      <a:extLst>
                        <a:ext uri="{FF2B5EF4-FFF2-40B4-BE49-F238E27FC236}">
                          <a16:creationId xmlns:a16="http://schemas.microsoft.com/office/drawing/2014/main" id="{72535B0E-FA30-44F8-AB17-144AFE7BBC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3576" y="3125857"/>
                      <a:ext cx="6052638" cy="1484242"/>
                      <a:chOff x="2273576" y="3125857"/>
                      <a:chExt cx="6052638" cy="1484242"/>
                    </a:xfrm>
                  </p:grpSpPr>
                  <p:cxnSp>
                    <p:nvCxnSpPr>
                      <p:cNvPr id="229" name="直接箭头连接符 228">
                        <a:extLst>
                          <a:ext uri="{FF2B5EF4-FFF2-40B4-BE49-F238E27FC236}">
                            <a16:creationId xmlns:a16="http://schemas.microsoft.com/office/drawing/2014/main" id="{2C4E9B8B-5EBD-4937-96DC-7DEB4FEE04E3}"/>
                          </a:ext>
                        </a:extLst>
                      </p:cNvPr>
                      <p:cNvCxnSpPr>
                        <a:cxnSpLocks/>
                        <a:stCxn id="245" idx="0"/>
                        <a:endCxn id="244" idx="4"/>
                      </p:cNvCxnSpPr>
                      <p:nvPr/>
                    </p:nvCxnSpPr>
                    <p:spPr>
                      <a:xfrm flipV="1">
                        <a:off x="2273576" y="3668415"/>
                        <a:ext cx="0" cy="583875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0" name="直接箭头连接符 229">
                        <a:extLst>
                          <a:ext uri="{FF2B5EF4-FFF2-40B4-BE49-F238E27FC236}">
                            <a16:creationId xmlns:a16="http://schemas.microsoft.com/office/drawing/2014/main" id="{E0943405-737A-4866-B1EA-13C6DC2FFD1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867988" y="3671337"/>
                        <a:ext cx="0" cy="583875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1" name="直接箭头连接符 230">
                        <a:extLst>
                          <a:ext uri="{FF2B5EF4-FFF2-40B4-BE49-F238E27FC236}">
                            <a16:creationId xmlns:a16="http://schemas.microsoft.com/office/drawing/2014/main" id="{39B1242D-F512-44C6-8F41-D05E94DB5FC7}"/>
                          </a:ext>
                        </a:extLst>
                      </p:cNvPr>
                      <p:cNvCxnSpPr>
                        <a:cxnSpLocks/>
                        <a:stCxn id="245" idx="6"/>
                        <a:endCxn id="78" idx="4"/>
                      </p:cNvCxnSpPr>
                      <p:nvPr/>
                    </p:nvCxnSpPr>
                    <p:spPr>
                      <a:xfrm flipV="1">
                        <a:off x="3185491" y="4290376"/>
                        <a:ext cx="548866" cy="319723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直接箭头连接符 231">
                        <a:extLst>
                          <a:ext uri="{FF2B5EF4-FFF2-40B4-BE49-F238E27FC236}">
                            <a16:creationId xmlns:a16="http://schemas.microsoft.com/office/drawing/2014/main" id="{0F97B573-AF61-4913-BEBF-C02AE4606710}"/>
                          </a:ext>
                        </a:extLst>
                      </p:cNvPr>
                      <p:cNvCxnSpPr>
                        <a:cxnSpLocks/>
                        <a:endCxn id="107" idx="3"/>
                      </p:cNvCxnSpPr>
                      <p:nvPr/>
                    </p:nvCxnSpPr>
                    <p:spPr>
                      <a:xfrm flipV="1">
                        <a:off x="7748526" y="4269288"/>
                        <a:ext cx="510229" cy="31557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直接连接符 232">
                        <a:extLst>
                          <a:ext uri="{FF2B5EF4-FFF2-40B4-BE49-F238E27FC236}">
                            <a16:creationId xmlns:a16="http://schemas.microsoft.com/office/drawing/2014/main" id="{96EAFF90-E7C9-4A91-9AA4-CC63FDA370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89851" y="3468757"/>
                        <a:ext cx="577688" cy="384406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4" name="直接连接符 233">
                        <a:extLst>
                          <a:ext uri="{FF2B5EF4-FFF2-40B4-BE49-F238E27FC236}">
                            <a16:creationId xmlns:a16="http://schemas.microsoft.com/office/drawing/2014/main" id="{BAFDC033-86A0-4E5A-B2B6-A8DCF3257B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748526" y="3429000"/>
                        <a:ext cx="577688" cy="384406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5" name="椭圆 234">
                        <a:extLst>
                          <a:ext uri="{FF2B5EF4-FFF2-40B4-BE49-F238E27FC236}">
                            <a16:creationId xmlns:a16="http://schemas.microsoft.com/office/drawing/2014/main" id="{A41140DB-CA7A-453C-9875-7A838162A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0852" y="3758712"/>
                        <a:ext cx="108000" cy="10801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6" name="椭圆 235">
                        <a:extLst>
                          <a:ext uri="{FF2B5EF4-FFF2-40B4-BE49-F238E27FC236}">
                            <a16:creationId xmlns:a16="http://schemas.microsoft.com/office/drawing/2014/main" id="{9D0624EA-A735-43C9-8211-D235FCA54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8214" y="3740613"/>
                        <a:ext cx="108000" cy="108018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37" name="直接箭头连接符 236">
                        <a:extLst>
                          <a:ext uri="{FF2B5EF4-FFF2-40B4-BE49-F238E27FC236}">
                            <a16:creationId xmlns:a16="http://schemas.microsoft.com/office/drawing/2014/main" id="{5715B4E1-D395-4E7B-82F1-5B1EFF1D533F}"/>
                          </a:ext>
                        </a:extLst>
                      </p:cNvPr>
                      <p:cNvCxnSpPr>
                        <a:cxnSpLocks/>
                        <a:endCxn id="138" idx="0"/>
                      </p:cNvCxnSpPr>
                      <p:nvPr/>
                    </p:nvCxnSpPr>
                    <p:spPr>
                      <a:xfrm>
                        <a:off x="3089851" y="3125857"/>
                        <a:ext cx="2838783" cy="1224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直接箭头连接符 237">
                        <a:extLst>
                          <a:ext uri="{FF2B5EF4-FFF2-40B4-BE49-F238E27FC236}">
                            <a16:creationId xmlns:a16="http://schemas.microsoft.com/office/drawing/2014/main" id="{B31115A3-8AC9-451A-B95B-555528124DA5}"/>
                          </a:ext>
                        </a:extLst>
                      </p:cNvPr>
                      <p:cNvCxnSpPr>
                        <a:cxnSpLocks/>
                        <a:stCxn id="137" idx="1"/>
                      </p:cNvCxnSpPr>
                      <p:nvPr/>
                    </p:nvCxnSpPr>
                    <p:spPr>
                      <a:xfrm flipH="1">
                        <a:off x="3254941" y="3303189"/>
                        <a:ext cx="2657142" cy="3656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091DF79B-6980-4EDB-964C-5E31F82E764D}"/>
                      </a:ext>
                    </a:extLst>
                  </p:cNvPr>
                  <p:cNvGrpSpPr/>
                  <p:nvPr/>
                </p:nvGrpSpPr>
                <p:grpSpPr>
                  <a:xfrm>
                    <a:off x="1712500" y="3325525"/>
                    <a:ext cx="1993420" cy="876251"/>
                    <a:chOff x="1712500" y="3325525"/>
                    <a:chExt cx="1993420" cy="876251"/>
                  </a:xfrm>
                </p:grpSpPr>
                <p:sp>
                  <p:nvSpPr>
                    <p:cNvPr id="198" name="椭圆 197">
                      <a:extLst>
                        <a:ext uri="{FF2B5EF4-FFF2-40B4-BE49-F238E27FC236}">
                          <a16:creationId xmlns:a16="http://schemas.microsoft.com/office/drawing/2014/main" id="{4430D145-5C60-4AE6-A7C6-F728ED544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843" y="347603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>
                      <a:extLst>
                        <a:ext uri="{FF2B5EF4-FFF2-40B4-BE49-F238E27FC236}">
                          <a16:creationId xmlns:a16="http://schemas.microsoft.com/office/drawing/2014/main" id="{54012CFD-C0C9-4A21-90E8-C4DD0AC72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51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>
                      <a:extLst>
                        <a:ext uri="{FF2B5EF4-FFF2-40B4-BE49-F238E27FC236}">
                          <a16:creationId xmlns:a16="http://schemas.microsoft.com/office/drawing/2014/main" id="{D98F33A3-B695-4D69-82C2-E019D5CDA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651" y="3371999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>
                      <a:extLst>
                        <a:ext uri="{FF2B5EF4-FFF2-40B4-BE49-F238E27FC236}">
                          <a16:creationId xmlns:a16="http://schemas.microsoft.com/office/drawing/2014/main" id="{326525B2-C6D8-44A0-9F6C-180FD9231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7228" y="334706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>
                      <a:extLst>
                        <a:ext uri="{FF2B5EF4-FFF2-40B4-BE49-F238E27FC236}">
                          <a16:creationId xmlns:a16="http://schemas.microsoft.com/office/drawing/2014/main" id="{224FC123-F450-4892-ADFE-BDA835E57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4625" y="3339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>
                      <a:extLst>
                        <a:ext uri="{FF2B5EF4-FFF2-40B4-BE49-F238E27FC236}">
                          <a16:creationId xmlns:a16="http://schemas.microsoft.com/office/drawing/2014/main" id="{2AAADACF-214A-4DD3-933D-5AF189716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2199" y="3325525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椭圆 203">
                      <a:extLst>
                        <a:ext uri="{FF2B5EF4-FFF2-40B4-BE49-F238E27FC236}">
                          <a16:creationId xmlns:a16="http://schemas.microsoft.com/office/drawing/2014/main" id="{9F887228-8B96-4798-B5C2-CA8CCDDFC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5878" y="3345382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05" name="组合 204">
                      <a:extLst>
                        <a:ext uri="{FF2B5EF4-FFF2-40B4-BE49-F238E27FC236}">
                          <a16:creationId xmlns:a16="http://schemas.microsoft.com/office/drawing/2014/main" id="{35CB83B6-AD23-4FDD-AA1B-C943007051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2500" y="3517901"/>
                      <a:ext cx="1993420" cy="683875"/>
                      <a:chOff x="1712500" y="3517901"/>
                      <a:chExt cx="1993420" cy="683875"/>
                    </a:xfrm>
                  </p:grpSpPr>
                  <p:sp>
                    <p:nvSpPr>
                      <p:cNvPr id="210" name="椭圆 209">
                        <a:extLst>
                          <a:ext uri="{FF2B5EF4-FFF2-40B4-BE49-F238E27FC236}">
                            <a16:creationId xmlns:a16="http://schemas.microsoft.com/office/drawing/2014/main" id="{5A485E50-BECA-4B56-9A70-D49A0B3AF6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546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1" name="椭圆 210">
                        <a:extLst>
                          <a:ext uri="{FF2B5EF4-FFF2-40B4-BE49-F238E27FC236}">
                            <a16:creationId xmlns:a16="http://schemas.microsoft.com/office/drawing/2014/main" id="{7ED3BB98-3A32-489A-837A-5F0EF2AFB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79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2" name="椭圆 211">
                        <a:extLst>
                          <a:ext uri="{FF2B5EF4-FFF2-40B4-BE49-F238E27FC236}">
                            <a16:creationId xmlns:a16="http://schemas.microsoft.com/office/drawing/2014/main" id="{4599C356-5221-44E0-889E-543EEC141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5470" y="4041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3" name="椭圆 212">
                        <a:extLst>
                          <a:ext uri="{FF2B5EF4-FFF2-40B4-BE49-F238E27FC236}">
                            <a16:creationId xmlns:a16="http://schemas.microsoft.com/office/drawing/2014/main" id="{00419047-2916-48FE-89B8-0CD2A02F4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7922" y="3913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4" name="椭圆 213">
                        <a:extLst>
                          <a:ext uri="{FF2B5EF4-FFF2-40B4-BE49-F238E27FC236}">
                            <a16:creationId xmlns:a16="http://schemas.microsoft.com/office/drawing/2014/main" id="{C609728C-6130-4D77-B085-6C2F2A5907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3922" y="3969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5" name="椭圆 214">
                        <a:extLst>
                          <a:ext uri="{FF2B5EF4-FFF2-40B4-BE49-F238E27FC236}">
                            <a16:creationId xmlns:a16="http://schemas.microsoft.com/office/drawing/2014/main" id="{3038A9C3-9D0C-41D8-8CD4-68B323387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797" y="401383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6" name="椭圆 215">
                        <a:extLst>
                          <a:ext uri="{FF2B5EF4-FFF2-40B4-BE49-F238E27FC236}">
                            <a16:creationId xmlns:a16="http://schemas.microsoft.com/office/drawing/2014/main" id="{5AC45CBB-9734-43F0-BED4-D8ADB697B0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1148" y="3825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7" name="椭圆 216">
                        <a:extLst>
                          <a:ext uri="{FF2B5EF4-FFF2-40B4-BE49-F238E27FC236}">
                            <a16:creationId xmlns:a16="http://schemas.microsoft.com/office/drawing/2014/main" id="{0F7AFF6F-4FE0-47AF-97DA-FE8DB900B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1920" y="370003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8" name="椭圆 217">
                        <a:extLst>
                          <a:ext uri="{FF2B5EF4-FFF2-40B4-BE49-F238E27FC236}">
                            <a16:creationId xmlns:a16="http://schemas.microsoft.com/office/drawing/2014/main" id="{9B232487-B226-4DFE-A406-18379C26B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0306" y="356466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9" name="椭圆 218">
                        <a:extLst>
                          <a:ext uri="{FF2B5EF4-FFF2-40B4-BE49-F238E27FC236}">
                            <a16:creationId xmlns:a16="http://schemas.microsoft.com/office/drawing/2014/main" id="{4377BADE-1F00-4E9E-AADC-0E44AEF197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456" y="403002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0" name="椭圆 219">
                        <a:extLst>
                          <a:ext uri="{FF2B5EF4-FFF2-40B4-BE49-F238E27FC236}">
                            <a16:creationId xmlns:a16="http://schemas.microsoft.com/office/drawing/2014/main" id="{08657907-9653-4F17-8C0F-2DC2E90C6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0789" y="40267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1" name="椭圆 220">
                        <a:extLst>
                          <a:ext uri="{FF2B5EF4-FFF2-40B4-BE49-F238E27FC236}">
                            <a16:creationId xmlns:a16="http://schemas.microsoft.com/office/drawing/2014/main" id="{CCB4F5E5-B2CC-49BE-BCCA-4544DFD98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9788" y="3986195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2" name="椭圆 221">
                        <a:extLst>
                          <a:ext uri="{FF2B5EF4-FFF2-40B4-BE49-F238E27FC236}">
                            <a16:creationId xmlns:a16="http://schemas.microsoft.com/office/drawing/2014/main" id="{484E8D9B-8112-432E-870D-46687D2F5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86020" y="3925922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3" name="椭圆 222">
                        <a:extLst>
                          <a:ext uri="{FF2B5EF4-FFF2-40B4-BE49-F238E27FC236}">
                            <a16:creationId xmlns:a16="http://schemas.microsoft.com/office/drawing/2014/main" id="{CD7FC9FE-35D1-4568-BD79-D899B790F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0791" y="386504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4" name="椭圆 223">
                        <a:extLst>
                          <a:ext uri="{FF2B5EF4-FFF2-40B4-BE49-F238E27FC236}">
                            <a16:creationId xmlns:a16="http://schemas.microsoft.com/office/drawing/2014/main" id="{90E87C17-8759-4FF0-AF7A-5A23CB177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6861" y="3755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5" name="椭圆 224">
                        <a:extLst>
                          <a:ext uri="{FF2B5EF4-FFF2-40B4-BE49-F238E27FC236}">
                            <a16:creationId xmlns:a16="http://schemas.microsoft.com/office/drawing/2014/main" id="{4D3EFC33-0619-4983-A4F7-B5B74ABEFB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2500" y="3611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6" name="椭圆 225">
                        <a:extLst>
                          <a:ext uri="{FF2B5EF4-FFF2-40B4-BE49-F238E27FC236}">
                            <a16:creationId xmlns:a16="http://schemas.microsoft.com/office/drawing/2014/main" id="{EEAE517A-0730-4700-A181-46052C57F8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2417" y="35179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206" name="椭圆 205">
                      <a:extLst>
                        <a:ext uri="{FF2B5EF4-FFF2-40B4-BE49-F238E27FC236}">
                          <a16:creationId xmlns:a16="http://schemas.microsoft.com/office/drawing/2014/main" id="{61526EC5-9D93-49AC-8661-CB1E6ED8A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7442" y="3451448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>
                      <a:extLst>
                        <a:ext uri="{FF2B5EF4-FFF2-40B4-BE49-F238E27FC236}">
                          <a16:creationId xmlns:a16="http://schemas.microsoft.com/office/drawing/2014/main" id="{75ED3860-E33A-46F6-AD7E-E798FD855E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0045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>
                      <a:extLst>
                        <a:ext uri="{FF2B5EF4-FFF2-40B4-BE49-F238E27FC236}">
                          <a16:creationId xmlns:a16="http://schemas.microsoft.com/office/drawing/2014/main" id="{01289560-B001-4F44-9557-137C9FAB3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0613" y="3368746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>
                      <a:extLst>
                        <a:ext uri="{FF2B5EF4-FFF2-40B4-BE49-F238E27FC236}">
                          <a16:creationId xmlns:a16="http://schemas.microsoft.com/office/drawing/2014/main" id="{AC78DEAC-A0BF-4441-B182-3876ED0C4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3826" y="3355544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C0117AA7-3564-49B9-A5E8-3847CB10D320}"/>
                      </a:ext>
                    </a:extLst>
                  </p:cNvPr>
                  <p:cNvGrpSpPr/>
                  <p:nvPr/>
                </p:nvGrpSpPr>
                <p:grpSpPr>
                  <a:xfrm>
                    <a:off x="6278802" y="3317208"/>
                    <a:ext cx="1993420" cy="876251"/>
                    <a:chOff x="1712500" y="3325525"/>
                    <a:chExt cx="1993420" cy="876251"/>
                  </a:xfrm>
                </p:grpSpPr>
                <p:sp>
                  <p:nvSpPr>
                    <p:cNvPr id="169" name="椭圆 168">
                      <a:extLst>
                        <a:ext uri="{FF2B5EF4-FFF2-40B4-BE49-F238E27FC236}">
                          <a16:creationId xmlns:a16="http://schemas.microsoft.com/office/drawing/2014/main" id="{2A34C6BD-1712-49CB-95E9-FCFCF3FDF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843" y="347603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椭圆 169">
                      <a:extLst>
                        <a:ext uri="{FF2B5EF4-FFF2-40B4-BE49-F238E27FC236}">
                          <a16:creationId xmlns:a16="http://schemas.microsoft.com/office/drawing/2014/main" id="{79B9C0F5-89DC-4DC7-A27A-87976E999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51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椭圆 170">
                      <a:extLst>
                        <a:ext uri="{FF2B5EF4-FFF2-40B4-BE49-F238E27FC236}">
                          <a16:creationId xmlns:a16="http://schemas.microsoft.com/office/drawing/2014/main" id="{50E3651E-B10C-4AC5-9354-FB98CA047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651" y="3371999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椭圆 171">
                      <a:extLst>
                        <a:ext uri="{FF2B5EF4-FFF2-40B4-BE49-F238E27FC236}">
                          <a16:creationId xmlns:a16="http://schemas.microsoft.com/office/drawing/2014/main" id="{C6B901C6-B3B5-48C6-94BA-E67F2A08E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7228" y="334706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椭圆 172">
                      <a:extLst>
                        <a:ext uri="{FF2B5EF4-FFF2-40B4-BE49-F238E27FC236}">
                          <a16:creationId xmlns:a16="http://schemas.microsoft.com/office/drawing/2014/main" id="{06642259-ED80-46C7-96A8-1F75B203D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4625" y="3339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" name="椭圆 173">
                      <a:extLst>
                        <a:ext uri="{FF2B5EF4-FFF2-40B4-BE49-F238E27FC236}">
                          <a16:creationId xmlns:a16="http://schemas.microsoft.com/office/drawing/2014/main" id="{1BC551A9-0C55-46CE-868A-FF70C7093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2199" y="3325525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椭圆 174">
                      <a:extLst>
                        <a:ext uri="{FF2B5EF4-FFF2-40B4-BE49-F238E27FC236}">
                          <a16:creationId xmlns:a16="http://schemas.microsoft.com/office/drawing/2014/main" id="{2F8B2926-C9F1-4B8D-AF78-59D4AA5B4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5878" y="3345382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76" name="组合 175">
                      <a:extLst>
                        <a:ext uri="{FF2B5EF4-FFF2-40B4-BE49-F238E27FC236}">
                          <a16:creationId xmlns:a16="http://schemas.microsoft.com/office/drawing/2014/main" id="{49E766FD-09B3-4636-B238-B177393A4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2500" y="3517901"/>
                      <a:ext cx="1993420" cy="683875"/>
                      <a:chOff x="1712500" y="3517901"/>
                      <a:chExt cx="1993420" cy="683875"/>
                    </a:xfrm>
                  </p:grpSpPr>
                  <p:sp>
                    <p:nvSpPr>
                      <p:cNvPr id="181" name="椭圆 180">
                        <a:extLst>
                          <a:ext uri="{FF2B5EF4-FFF2-40B4-BE49-F238E27FC236}">
                            <a16:creationId xmlns:a16="http://schemas.microsoft.com/office/drawing/2014/main" id="{65E42D07-0F59-4D8B-AF18-E49FB01BF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546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2" name="椭圆 181">
                        <a:extLst>
                          <a:ext uri="{FF2B5EF4-FFF2-40B4-BE49-F238E27FC236}">
                            <a16:creationId xmlns:a16="http://schemas.microsoft.com/office/drawing/2014/main" id="{521C4653-4FC3-45E1-A3B6-C382D08EF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79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3" name="椭圆 182">
                        <a:extLst>
                          <a:ext uri="{FF2B5EF4-FFF2-40B4-BE49-F238E27FC236}">
                            <a16:creationId xmlns:a16="http://schemas.microsoft.com/office/drawing/2014/main" id="{2E66DCD4-99BF-45C3-BA9C-03BB7A7D6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5470" y="4041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4" name="椭圆 183">
                        <a:extLst>
                          <a:ext uri="{FF2B5EF4-FFF2-40B4-BE49-F238E27FC236}">
                            <a16:creationId xmlns:a16="http://schemas.microsoft.com/office/drawing/2014/main" id="{3836335E-C313-4249-B95D-9F794B8ED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7922" y="3913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5" name="椭圆 184">
                        <a:extLst>
                          <a:ext uri="{FF2B5EF4-FFF2-40B4-BE49-F238E27FC236}">
                            <a16:creationId xmlns:a16="http://schemas.microsoft.com/office/drawing/2014/main" id="{46912DDF-E8FC-4C87-AAC7-326B05A18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3922" y="3969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椭圆 185">
                        <a:extLst>
                          <a:ext uri="{FF2B5EF4-FFF2-40B4-BE49-F238E27FC236}">
                            <a16:creationId xmlns:a16="http://schemas.microsoft.com/office/drawing/2014/main" id="{EA3D4951-705C-4CFE-9FE4-CCCA8881E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797" y="401383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7" name="椭圆 186">
                        <a:extLst>
                          <a:ext uri="{FF2B5EF4-FFF2-40B4-BE49-F238E27FC236}">
                            <a16:creationId xmlns:a16="http://schemas.microsoft.com/office/drawing/2014/main" id="{139AC2EE-7D19-47FF-AE1A-3532669B49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1148" y="3825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8" name="椭圆 187">
                        <a:extLst>
                          <a:ext uri="{FF2B5EF4-FFF2-40B4-BE49-F238E27FC236}">
                            <a16:creationId xmlns:a16="http://schemas.microsoft.com/office/drawing/2014/main" id="{94661776-4C41-4461-BC68-4D74BD7241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1920" y="370003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9" name="椭圆 188">
                        <a:extLst>
                          <a:ext uri="{FF2B5EF4-FFF2-40B4-BE49-F238E27FC236}">
                            <a16:creationId xmlns:a16="http://schemas.microsoft.com/office/drawing/2014/main" id="{E57C422D-B73F-4FF1-A9BD-41857F6FA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0306" y="356466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0" name="椭圆 189">
                        <a:extLst>
                          <a:ext uri="{FF2B5EF4-FFF2-40B4-BE49-F238E27FC236}">
                            <a16:creationId xmlns:a16="http://schemas.microsoft.com/office/drawing/2014/main" id="{0C5E94A5-A6B5-4FBA-B85C-13D2B17DA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456" y="403002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1" name="椭圆 190">
                        <a:extLst>
                          <a:ext uri="{FF2B5EF4-FFF2-40B4-BE49-F238E27FC236}">
                            <a16:creationId xmlns:a16="http://schemas.microsoft.com/office/drawing/2014/main" id="{CF00561E-8A3B-468B-AE58-EBBDAE0A8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0789" y="40267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2" name="椭圆 191">
                        <a:extLst>
                          <a:ext uri="{FF2B5EF4-FFF2-40B4-BE49-F238E27FC236}">
                            <a16:creationId xmlns:a16="http://schemas.microsoft.com/office/drawing/2014/main" id="{F5AB75F1-64C5-44F4-8F42-255B2EA28D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9788" y="3986195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3" name="椭圆 192">
                        <a:extLst>
                          <a:ext uri="{FF2B5EF4-FFF2-40B4-BE49-F238E27FC236}">
                            <a16:creationId xmlns:a16="http://schemas.microsoft.com/office/drawing/2014/main" id="{9EEBA191-811A-412C-B1C8-8458157C50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86020" y="3925922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4" name="椭圆 193">
                        <a:extLst>
                          <a:ext uri="{FF2B5EF4-FFF2-40B4-BE49-F238E27FC236}">
                            <a16:creationId xmlns:a16="http://schemas.microsoft.com/office/drawing/2014/main" id="{1363EF43-C031-40CC-8C3C-04A74E7061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0791" y="386504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5" name="椭圆 194">
                        <a:extLst>
                          <a:ext uri="{FF2B5EF4-FFF2-40B4-BE49-F238E27FC236}">
                            <a16:creationId xmlns:a16="http://schemas.microsoft.com/office/drawing/2014/main" id="{53D08769-C270-4920-83D0-C6E4C604ED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6861" y="3755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6" name="椭圆 195">
                        <a:extLst>
                          <a:ext uri="{FF2B5EF4-FFF2-40B4-BE49-F238E27FC236}">
                            <a16:creationId xmlns:a16="http://schemas.microsoft.com/office/drawing/2014/main" id="{D8342215-5A82-49C5-98EB-87C4D88478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2500" y="3611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椭圆 196">
                        <a:extLst>
                          <a:ext uri="{FF2B5EF4-FFF2-40B4-BE49-F238E27FC236}">
                            <a16:creationId xmlns:a16="http://schemas.microsoft.com/office/drawing/2014/main" id="{0E52B891-F554-4672-944D-85A5D6F4F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2417" y="35179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77" name="椭圆 176">
                      <a:extLst>
                        <a:ext uri="{FF2B5EF4-FFF2-40B4-BE49-F238E27FC236}">
                          <a16:creationId xmlns:a16="http://schemas.microsoft.com/office/drawing/2014/main" id="{18BEBFE3-0C3F-42B2-8CBD-5987E44AF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7442" y="3451448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>
                      <a:extLst>
                        <a:ext uri="{FF2B5EF4-FFF2-40B4-BE49-F238E27FC236}">
                          <a16:creationId xmlns:a16="http://schemas.microsoft.com/office/drawing/2014/main" id="{9DF315EF-BF44-46A9-88EF-9425EBC21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0045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>
                      <a:extLst>
                        <a:ext uri="{FF2B5EF4-FFF2-40B4-BE49-F238E27FC236}">
                          <a16:creationId xmlns:a16="http://schemas.microsoft.com/office/drawing/2014/main" id="{60461329-1319-4270-88CC-2286A21F4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0613" y="3368746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>
                      <a:extLst>
                        <a:ext uri="{FF2B5EF4-FFF2-40B4-BE49-F238E27FC236}">
                          <a16:creationId xmlns:a16="http://schemas.microsoft.com/office/drawing/2014/main" id="{C31105BB-3F17-43A9-A7BE-B1D39BC66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3826" y="3355544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A272A054-43C9-4526-9F1A-FF1AF5B682A5}"/>
                      </a:ext>
                    </a:extLst>
                  </p:cNvPr>
                  <p:cNvGrpSpPr/>
                  <p:nvPr/>
                </p:nvGrpSpPr>
                <p:grpSpPr>
                  <a:xfrm>
                    <a:off x="1712500" y="2005569"/>
                    <a:ext cx="1993420" cy="876251"/>
                    <a:chOff x="1712500" y="3325525"/>
                    <a:chExt cx="1993420" cy="876251"/>
                  </a:xfrm>
                </p:grpSpPr>
                <p:sp>
                  <p:nvSpPr>
                    <p:cNvPr id="140" name="椭圆 139">
                      <a:extLst>
                        <a:ext uri="{FF2B5EF4-FFF2-40B4-BE49-F238E27FC236}">
                          <a16:creationId xmlns:a16="http://schemas.microsoft.com/office/drawing/2014/main" id="{67824407-4460-45ED-9077-E2760A6AF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843" y="347603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>
                      <a:extLst>
                        <a:ext uri="{FF2B5EF4-FFF2-40B4-BE49-F238E27FC236}">
                          <a16:creationId xmlns:a16="http://schemas.microsoft.com/office/drawing/2014/main" id="{5BFE17C8-7E1D-4077-A0F5-C7502D5895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51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椭圆 141">
                      <a:extLst>
                        <a:ext uri="{FF2B5EF4-FFF2-40B4-BE49-F238E27FC236}">
                          <a16:creationId xmlns:a16="http://schemas.microsoft.com/office/drawing/2014/main" id="{318D4041-76D3-4916-8131-C733E59D5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651" y="3371999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>
                      <a:extLst>
                        <a:ext uri="{FF2B5EF4-FFF2-40B4-BE49-F238E27FC236}">
                          <a16:creationId xmlns:a16="http://schemas.microsoft.com/office/drawing/2014/main" id="{3693BD16-ED0F-4244-8181-5294995FB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7228" y="334706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>
                      <a:extLst>
                        <a:ext uri="{FF2B5EF4-FFF2-40B4-BE49-F238E27FC236}">
                          <a16:creationId xmlns:a16="http://schemas.microsoft.com/office/drawing/2014/main" id="{E96016E3-4844-4477-BF7E-457F0DDBB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4625" y="3339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>
                      <a:extLst>
                        <a:ext uri="{FF2B5EF4-FFF2-40B4-BE49-F238E27FC236}">
                          <a16:creationId xmlns:a16="http://schemas.microsoft.com/office/drawing/2014/main" id="{098C1C0A-7F16-4F1A-AF8A-09EFE8ADF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2199" y="3325525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165130D9-6F3B-4318-A950-2E696D539B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5878" y="3345382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47" name="组合 146">
                      <a:extLst>
                        <a:ext uri="{FF2B5EF4-FFF2-40B4-BE49-F238E27FC236}">
                          <a16:creationId xmlns:a16="http://schemas.microsoft.com/office/drawing/2014/main" id="{318919F8-7FE2-494E-B8E4-A12396299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2500" y="3517901"/>
                      <a:ext cx="1993420" cy="683875"/>
                      <a:chOff x="1712500" y="3517901"/>
                      <a:chExt cx="1993420" cy="683875"/>
                    </a:xfrm>
                  </p:grpSpPr>
                  <p:sp>
                    <p:nvSpPr>
                      <p:cNvPr id="152" name="椭圆 151">
                        <a:extLst>
                          <a:ext uri="{FF2B5EF4-FFF2-40B4-BE49-F238E27FC236}">
                            <a16:creationId xmlns:a16="http://schemas.microsoft.com/office/drawing/2014/main" id="{5A5F0C04-47A7-490E-AA13-B3D5C7BE5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546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3" name="椭圆 152">
                        <a:extLst>
                          <a:ext uri="{FF2B5EF4-FFF2-40B4-BE49-F238E27FC236}">
                            <a16:creationId xmlns:a16="http://schemas.microsoft.com/office/drawing/2014/main" id="{A5C1CC7A-D098-4E9B-B639-3D37D0BCA7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79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4" name="椭圆 153">
                        <a:extLst>
                          <a:ext uri="{FF2B5EF4-FFF2-40B4-BE49-F238E27FC236}">
                            <a16:creationId xmlns:a16="http://schemas.microsoft.com/office/drawing/2014/main" id="{555C9558-5FA1-4E0A-8267-45042342B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5470" y="4041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5" name="椭圆 154">
                        <a:extLst>
                          <a:ext uri="{FF2B5EF4-FFF2-40B4-BE49-F238E27FC236}">
                            <a16:creationId xmlns:a16="http://schemas.microsoft.com/office/drawing/2014/main" id="{7BD2CDF9-38E9-4CF7-91F5-68313C9B4B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7922" y="3913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6" name="椭圆 155">
                        <a:extLst>
                          <a:ext uri="{FF2B5EF4-FFF2-40B4-BE49-F238E27FC236}">
                            <a16:creationId xmlns:a16="http://schemas.microsoft.com/office/drawing/2014/main" id="{14C5E943-D003-4FC1-9144-BB05ECEE2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3922" y="3969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7" name="椭圆 156">
                        <a:extLst>
                          <a:ext uri="{FF2B5EF4-FFF2-40B4-BE49-F238E27FC236}">
                            <a16:creationId xmlns:a16="http://schemas.microsoft.com/office/drawing/2014/main" id="{5E85A154-E948-4F44-9A83-2FA7F7D55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797" y="401383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8" name="椭圆 157">
                        <a:extLst>
                          <a:ext uri="{FF2B5EF4-FFF2-40B4-BE49-F238E27FC236}">
                            <a16:creationId xmlns:a16="http://schemas.microsoft.com/office/drawing/2014/main" id="{ADE2BBA4-026E-4751-A16C-D571876D94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1148" y="3825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9" name="椭圆 158">
                        <a:extLst>
                          <a:ext uri="{FF2B5EF4-FFF2-40B4-BE49-F238E27FC236}">
                            <a16:creationId xmlns:a16="http://schemas.microsoft.com/office/drawing/2014/main" id="{EE312C5D-A158-4F30-8ACD-9853C1920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1920" y="370003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0" name="椭圆 159">
                        <a:extLst>
                          <a:ext uri="{FF2B5EF4-FFF2-40B4-BE49-F238E27FC236}">
                            <a16:creationId xmlns:a16="http://schemas.microsoft.com/office/drawing/2014/main" id="{AFBF233E-1D70-4655-8094-FFBDBA98E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0306" y="356466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1" name="椭圆 160">
                        <a:extLst>
                          <a:ext uri="{FF2B5EF4-FFF2-40B4-BE49-F238E27FC236}">
                            <a16:creationId xmlns:a16="http://schemas.microsoft.com/office/drawing/2014/main" id="{CAB05C9F-7DB6-4CC6-AB89-A1DF0E1435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456" y="403002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2" name="椭圆 161">
                        <a:extLst>
                          <a:ext uri="{FF2B5EF4-FFF2-40B4-BE49-F238E27FC236}">
                            <a16:creationId xmlns:a16="http://schemas.microsoft.com/office/drawing/2014/main" id="{799B9CEA-4DAA-47E2-95E1-8AEC07D19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0789" y="40267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3" name="椭圆 162">
                        <a:extLst>
                          <a:ext uri="{FF2B5EF4-FFF2-40B4-BE49-F238E27FC236}">
                            <a16:creationId xmlns:a16="http://schemas.microsoft.com/office/drawing/2014/main" id="{1A348F52-3126-480B-A89B-836AB0DF0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9788" y="3986195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4" name="椭圆 163">
                        <a:extLst>
                          <a:ext uri="{FF2B5EF4-FFF2-40B4-BE49-F238E27FC236}">
                            <a16:creationId xmlns:a16="http://schemas.microsoft.com/office/drawing/2014/main" id="{4B7A473C-EC7D-4FB9-BF73-AE8C4F1B44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86020" y="3925922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5" name="椭圆 164">
                        <a:extLst>
                          <a:ext uri="{FF2B5EF4-FFF2-40B4-BE49-F238E27FC236}">
                            <a16:creationId xmlns:a16="http://schemas.microsoft.com/office/drawing/2014/main" id="{6CF9A7EA-7E0A-423E-8934-2FB205E0BB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0791" y="386504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6" name="椭圆 165">
                        <a:extLst>
                          <a:ext uri="{FF2B5EF4-FFF2-40B4-BE49-F238E27FC236}">
                            <a16:creationId xmlns:a16="http://schemas.microsoft.com/office/drawing/2014/main" id="{4C4E5B3B-43FF-4418-A029-2C8D1149D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6861" y="3755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7" name="椭圆 166">
                        <a:extLst>
                          <a:ext uri="{FF2B5EF4-FFF2-40B4-BE49-F238E27FC236}">
                            <a16:creationId xmlns:a16="http://schemas.microsoft.com/office/drawing/2014/main" id="{433CACBF-2693-46FF-83AA-3239DD8FD7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2500" y="3611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8" name="椭圆 167">
                        <a:extLst>
                          <a:ext uri="{FF2B5EF4-FFF2-40B4-BE49-F238E27FC236}">
                            <a16:creationId xmlns:a16="http://schemas.microsoft.com/office/drawing/2014/main" id="{AC57EC41-8B6A-48F2-A049-0C1D65D1AB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2417" y="35179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78683EE2-5439-4EEF-AB9D-FFD1A97B0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7442" y="3451448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E71229BE-95BF-405F-888F-12CC59837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0045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6A3E9CAC-AA63-40C4-8155-35781F7F18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0613" y="3368746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椭圆 150">
                      <a:extLst>
                        <a:ext uri="{FF2B5EF4-FFF2-40B4-BE49-F238E27FC236}">
                          <a16:creationId xmlns:a16="http://schemas.microsoft.com/office/drawing/2014/main" id="{B057840A-12A0-4438-9BF1-82A447343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3826" y="3355544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623AA605-8F11-4985-A05B-30C8434F40AC}"/>
                      </a:ext>
                    </a:extLst>
                  </p:cNvPr>
                  <p:cNvGrpSpPr/>
                  <p:nvPr/>
                </p:nvGrpSpPr>
                <p:grpSpPr>
                  <a:xfrm>
                    <a:off x="6313834" y="1997527"/>
                    <a:ext cx="1993420" cy="876251"/>
                    <a:chOff x="1712500" y="3325525"/>
                    <a:chExt cx="1993420" cy="876251"/>
                  </a:xfrm>
                </p:grpSpPr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E4191B6A-2CDF-455D-B484-8ECB96C55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843" y="347603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>
                      <a:extLst>
                        <a:ext uri="{FF2B5EF4-FFF2-40B4-BE49-F238E27FC236}">
                          <a16:creationId xmlns:a16="http://schemas.microsoft.com/office/drawing/2014/main" id="{ADBBF6F2-82ED-438F-A937-B00A0D3A2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51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>
                      <a:extLst>
                        <a:ext uri="{FF2B5EF4-FFF2-40B4-BE49-F238E27FC236}">
                          <a16:creationId xmlns:a16="http://schemas.microsoft.com/office/drawing/2014/main" id="{8696EBBC-96E4-47CC-BC19-31CF4063F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651" y="3371999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>
                      <a:extLst>
                        <a:ext uri="{FF2B5EF4-FFF2-40B4-BE49-F238E27FC236}">
                          <a16:creationId xmlns:a16="http://schemas.microsoft.com/office/drawing/2014/main" id="{421385B5-C8C4-48F7-80E6-17DBB2968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7228" y="334706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>
                      <a:extLst>
                        <a:ext uri="{FF2B5EF4-FFF2-40B4-BE49-F238E27FC236}">
                          <a16:creationId xmlns:a16="http://schemas.microsoft.com/office/drawing/2014/main" id="{1B46B434-E28C-41D2-8BBE-3F5B56795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4625" y="3339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08182004-C6C7-40A9-A804-186766CB5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2199" y="3325525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>
                      <a:extLst>
                        <a:ext uri="{FF2B5EF4-FFF2-40B4-BE49-F238E27FC236}">
                          <a16:creationId xmlns:a16="http://schemas.microsoft.com/office/drawing/2014/main" id="{BDE393E8-A767-492E-BC2E-F0D47E145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5878" y="3345382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65497B77-C509-43D8-A14E-B3410067B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2500" y="3517901"/>
                      <a:ext cx="1993420" cy="683875"/>
                      <a:chOff x="1712500" y="3517901"/>
                      <a:chExt cx="1993420" cy="683875"/>
                    </a:xfrm>
                  </p:grpSpPr>
                  <p:sp>
                    <p:nvSpPr>
                      <p:cNvPr id="123" name="椭圆 122">
                        <a:extLst>
                          <a:ext uri="{FF2B5EF4-FFF2-40B4-BE49-F238E27FC236}">
                            <a16:creationId xmlns:a16="http://schemas.microsoft.com/office/drawing/2014/main" id="{F722BADC-B2BD-463C-88C6-51F978F59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546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4" name="椭圆 123">
                        <a:extLst>
                          <a:ext uri="{FF2B5EF4-FFF2-40B4-BE49-F238E27FC236}">
                            <a16:creationId xmlns:a16="http://schemas.microsoft.com/office/drawing/2014/main" id="{8E792EED-3E6C-451F-A7E8-4FBB951C5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79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5" name="椭圆 124">
                        <a:extLst>
                          <a:ext uri="{FF2B5EF4-FFF2-40B4-BE49-F238E27FC236}">
                            <a16:creationId xmlns:a16="http://schemas.microsoft.com/office/drawing/2014/main" id="{7A3377AB-4A52-41BE-B831-4FDD3D3683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5470" y="4041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6" name="椭圆 125">
                        <a:extLst>
                          <a:ext uri="{FF2B5EF4-FFF2-40B4-BE49-F238E27FC236}">
                            <a16:creationId xmlns:a16="http://schemas.microsoft.com/office/drawing/2014/main" id="{14A9BE15-EA30-4E8E-A6A2-32C1232BF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7922" y="3913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7" name="椭圆 126">
                        <a:extLst>
                          <a:ext uri="{FF2B5EF4-FFF2-40B4-BE49-F238E27FC236}">
                            <a16:creationId xmlns:a16="http://schemas.microsoft.com/office/drawing/2014/main" id="{67544973-487B-43AD-A944-382A07556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3922" y="3969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8" name="椭圆 127">
                        <a:extLst>
                          <a:ext uri="{FF2B5EF4-FFF2-40B4-BE49-F238E27FC236}">
                            <a16:creationId xmlns:a16="http://schemas.microsoft.com/office/drawing/2014/main" id="{9380BCAB-761B-4D88-870D-230571A198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797" y="401383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9" name="椭圆 128">
                        <a:extLst>
                          <a:ext uri="{FF2B5EF4-FFF2-40B4-BE49-F238E27FC236}">
                            <a16:creationId xmlns:a16="http://schemas.microsoft.com/office/drawing/2014/main" id="{3C7201E2-F4E2-47B8-A5AF-036B0B78D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1148" y="3825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0" name="椭圆 129">
                        <a:extLst>
                          <a:ext uri="{FF2B5EF4-FFF2-40B4-BE49-F238E27FC236}">
                            <a16:creationId xmlns:a16="http://schemas.microsoft.com/office/drawing/2014/main" id="{C7752A5A-AAD3-4608-9DBE-AADB6662FB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1920" y="370003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1" name="椭圆 130">
                        <a:extLst>
                          <a:ext uri="{FF2B5EF4-FFF2-40B4-BE49-F238E27FC236}">
                            <a16:creationId xmlns:a16="http://schemas.microsoft.com/office/drawing/2014/main" id="{3623ED9B-11CD-4663-B1D4-CF72A7E09D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0306" y="356466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2" name="椭圆 131">
                        <a:extLst>
                          <a:ext uri="{FF2B5EF4-FFF2-40B4-BE49-F238E27FC236}">
                            <a16:creationId xmlns:a16="http://schemas.microsoft.com/office/drawing/2014/main" id="{11047EBD-F7BB-416D-A0A7-064714A7C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456" y="403002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3" name="椭圆 132">
                        <a:extLst>
                          <a:ext uri="{FF2B5EF4-FFF2-40B4-BE49-F238E27FC236}">
                            <a16:creationId xmlns:a16="http://schemas.microsoft.com/office/drawing/2014/main" id="{0BAA6ABF-A132-4E9A-AE4E-3209C3132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0789" y="40267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4" name="椭圆 133">
                        <a:extLst>
                          <a:ext uri="{FF2B5EF4-FFF2-40B4-BE49-F238E27FC236}">
                            <a16:creationId xmlns:a16="http://schemas.microsoft.com/office/drawing/2014/main" id="{B9C84440-8CE7-4364-B9EB-A8EFABA3B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9788" y="3986195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5" name="椭圆 134">
                        <a:extLst>
                          <a:ext uri="{FF2B5EF4-FFF2-40B4-BE49-F238E27FC236}">
                            <a16:creationId xmlns:a16="http://schemas.microsoft.com/office/drawing/2014/main" id="{3C5D045E-2B53-41FB-A8B3-38C7D1636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86020" y="3925922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6" name="椭圆 135">
                        <a:extLst>
                          <a:ext uri="{FF2B5EF4-FFF2-40B4-BE49-F238E27FC236}">
                            <a16:creationId xmlns:a16="http://schemas.microsoft.com/office/drawing/2014/main" id="{CD0A6361-D5ED-4575-BA5E-9C54EF224A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0791" y="386504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7" name="椭圆 136">
                        <a:extLst>
                          <a:ext uri="{FF2B5EF4-FFF2-40B4-BE49-F238E27FC236}">
                            <a16:creationId xmlns:a16="http://schemas.microsoft.com/office/drawing/2014/main" id="{27F56227-ADDB-4647-90FF-B84EB2B2E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6861" y="3755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8" name="椭圆 137">
                        <a:extLst>
                          <a:ext uri="{FF2B5EF4-FFF2-40B4-BE49-F238E27FC236}">
                            <a16:creationId xmlns:a16="http://schemas.microsoft.com/office/drawing/2014/main" id="{FED17BB9-E82D-4C50-89E2-B939B1690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2500" y="3611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9" name="椭圆 138">
                        <a:extLst>
                          <a:ext uri="{FF2B5EF4-FFF2-40B4-BE49-F238E27FC236}">
                            <a16:creationId xmlns:a16="http://schemas.microsoft.com/office/drawing/2014/main" id="{FE0CD784-B331-4227-932C-C575ADC1C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2417" y="35179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19" name="椭圆 118">
                      <a:extLst>
                        <a:ext uri="{FF2B5EF4-FFF2-40B4-BE49-F238E27FC236}">
                          <a16:creationId xmlns:a16="http://schemas.microsoft.com/office/drawing/2014/main" id="{8851A58E-271C-4E7C-A07D-8C3D6E6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7442" y="3451448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119">
                      <a:extLst>
                        <a:ext uri="{FF2B5EF4-FFF2-40B4-BE49-F238E27FC236}">
                          <a16:creationId xmlns:a16="http://schemas.microsoft.com/office/drawing/2014/main" id="{03117C81-AFFD-4309-993E-9FF1256BE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0045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" name="椭圆 120">
                      <a:extLst>
                        <a:ext uri="{FF2B5EF4-FFF2-40B4-BE49-F238E27FC236}">
                          <a16:creationId xmlns:a16="http://schemas.microsoft.com/office/drawing/2014/main" id="{BD64E4A5-D172-48F1-8B3D-68A7A6D9F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0613" y="3368746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椭圆 121">
                      <a:extLst>
                        <a:ext uri="{FF2B5EF4-FFF2-40B4-BE49-F238E27FC236}">
                          <a16:creationId xmlns:a16="http://schemas.microsoft.com/office/drawing/2014/main" id="{FBFF329F-05E1-46E8-A4E3-1AE703F71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3826" y="3355544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8C5EA7F5-5DC9-462D-A198-AF9B4FE30F3C}"/>
                      </a:ext>
                    </a:extLst>
                  </p:cNvPr>
                  <p:cNvGrpSpPr/>
                  <p:nvPr/>
                </p:nvGrpSpPr>
                <p:grpSpPr>
                  <a:xfrm>
                    <a:off x="8556576" y="2752095"/>
                    <a:ext cx="1993420" cy="876251"/>
                    <a:chOff x="1712500" y="3325525"/>
                    <a:chExt cx="1993420" cy="876251"/>
                  </a:xfrm>
                </p:grpSpPr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0F27DEC2-0BB4-4D08-A066-DEF2A9723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843" y="347603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E05B0B21-BF76-4BE1-9151-03DF3466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51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A927B25A-CEAA-4E76-9BBD-BB2A87E37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651" y="3371999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FE4A93F4-F4F0-47A3-BDC0-8DA34CEC8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7228" y="334706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2DC2C252-F2C3-42F9-9E07-809CC5A80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4625" y="3339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E6224DD6-1E0D-4FB9-B2AA-880510047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2199" y="3325525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A57EE281-1CE1-4CFC-AFFA-C896169159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5878" y="3345382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9" name="组合 88">
                      <a:extLst>
                        <a:ext uri="{FF2B5EF4-FFF2-40B4-BE49-F238E27FC236}">
                          <a16:creationId xmlns:a16="http://schemas.microsoft.com/office/drawing/2014/main" id="{D7FE5A47-004C-4D8F-86D9-D39AC11223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2500" y="3517901"/>
                      <a:ext cx="1993420" cy="683875"/>
                      <a:chOff x="1712500" y="3517901"/>
                      <a:chExt cx="1993420" cy="683875"/>
                    </a:xfrm>
                  </p:grpSpPr>
                  <p:sp>
                    <p:nvSpPr>
                      <p:cNvPr id="94" name="椭圆 93">
                        <a:extLst>
                          <a:ext uri="{FF2B5EF4-FFF2-40B4-BE49-F238E27FC236}">
                            <a16:creationId xmlns:a16="http://schemas.microsoft.com/office/drawing/2014/main" id="{B59041AF-B8C5-4D6A-9C13-06851FF05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546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4CEB6307-DA0F-47C8-9183-446996211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79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" name="椭圆 95">
                        <a:extLst>
                          <a:ext uri="{FF2B5EF4-FFF2-40B4-BE49-F238E27FC236}">
                            <a16:creationId xmlns:a16="http://schemas.microsoft.com/office/drawing/2014/main" id="{0E79AB93-1DDB-49AB-81F8-71B7135A9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5470" y="4041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椭圆 96">
                        <a:extLst>
                          <a:ext uri="{FF2B5EF4-FFF2-40B4-BE49-F238E27FC236}">
                            <a16:creationId xmlns:a16="http://schemas.microsoft.com/office/drawing/2014/main" id="{A8165C06-35ED-4325-950D-35C1935AC4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7922" y="3913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" name="椭圆 97">
                        <a:extLst>
                          <a:ext uri="{FF2B5EF4-FFF2-40B4-BE49-F238E27FC236}">
                            <a16:creationId xmlns:a16="http://schemas.microsoft.com/office/drawing/2014/main" id="{8FE66AD5-8EA9-472E-A0CE-CD9447FE95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3922" y="3969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" name="椭圆 98">
                        <a:extLst>
                          <a:ext uri="{FF2B5EF4-FFF2-40B4-BE49-F238E27FC236}">
                            <a16:creationId xmlns:a16="http://schemas.microsoft.com/office/drawing/2014/main" id="{447CE531-29DE-4F19-AD68-0A9CBC6FE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797" y="401383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椭圆 99">
                        <a:extLst>
                          <a:ext uri="{FF2B5EF4-FFF2-40B4-BE49-F238E27FC236}">
                            <a16:creationId xmlns:a16="http://schemas.microsoft.com/office/drawing/2014/main" id="{5E319F2B-C6AD-4DE6-890E-96CF70443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1148" y="3825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" name="椭圆 100">
                        <a:extLst>
                          <a:ext uri="{FF2B5EF4-FFF2-40B4-BE49-F238E27FC236}">
                            <a16:creationId xmlns:a16="http://schemas.microsoft.com/office/drawing/2014/main" id="{577D7DB8-C1C6-48FD-8E80-F5C1810B28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1920" y="370003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" name="椭圆 101">
                        <a:extLst>
                          <a:ext uri="{FF2B5EF4-FFF2-40B4-BE49-F238E27FC236}">
                            <a16:creationId xmlns:a16="http://schemas.microsoft.com/office/drawing/2014/main" id="{80E42537-CE57-4367-8050-F3EA2A798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0306" y="356466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" name="椭圆 102">
                        <a:extLst>
                          <a:ext uri="{FF2B5EF4-FFF2-40B4-BE49-F238E27FC236}">
                            <a16:creationId xmlns:a16="http://schemas.microsoft.com/office/drawing/2014/main" id="{F8A71E81-9DF6-40D9-BC5B-CBD5A9051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456" y="403002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4" name="椭圆 103">
                        <a:extLst>
                          <a:ext uri="{FF2B5EF4-FFF2-40B4-BE49-F238E27FC236}">
                            <a16:creationId xmlns:a16="http://schemas.microsoft.com/office/drawing/2014/main" id="{4F2F75C1-31A5-4C57-82DE-E91F5603E4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0789" y="40267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5" name="椭圆 104">
                        <a:extLst>
                          <a:ext uri="{FF2B5EF4-FFF2-40B4-BE49-F238E27FC236}">
                            <a16:creationId xmlns:a16="http://schemas.microsoft.com/office/drawing/2014/main" id="{18EE3D63-70B6-469F-A610-D63FD613B4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9788" y="3986195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6" name="椭圆 105">
                        <a:extLst>
                          <a:ext uri="{FF2B5EF4-FFF2-40B4-BE49-F238E27FC236}">
                            <a16:creationId xmlns:a16="http://schemas.microsoft.com/office/drawing/2014/main" id="{F2C73F29-FA1C-4F25-BD5D-1F01E8E32A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86020" y="3925922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7" name="椭圆 106">
                        <a:extLst>
                          <a:ext uri="{FF2B5EF4-FFF2-40B4-BE49-F238E27FC236}">
                            <a16:creationId xmlns:a16="http://schemas.microsoft.com/office/drawing/2014/main" id="{E3D34457-80DD-4951-BCA1-37CB6685C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0791" y="386504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8" name="椭圆 107">
                        <a:extLst>
                          <a:ext uri="{FF2B5EF4-FFF2-40B4-BE49-F238E27FC236}">
                            <a16:creationId xmlns:a16="http://schemas.microsoft.com/office/drawing/2014/main" id="{56AA7B4C-540B-4B67-AF14-59324D0053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6861" y="3755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" name="椭圆 108">
                        <a:extLst>
                          <a:ext uri="{FF2B5EF4-FFF2-40B4-BE49-F238E27FC236}">
                            <a16:creationId xmlns:a16="http://schemas.microsoft.com/office/drawing/2014/main" id="{4448496E-7318-4797-AC9C-B653A7552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2500" y="3611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109">
                        <a:extLst>
                          <a:ext uri="{FF2B5EF4-FFF2-40B4-BE49-F238E27FC236}">
                            <a16:creationId xmlns:a16="http://schemas.microsoft.com/office/drawing/2014/main" id="{F13A9043-8C3B-45F7-9396-92D00DA05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2417" y="35179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7A4D19BD-4595-4B2B-8202-4F88DF692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7442" y="3451448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BFB5F2FA-05BD-4400-BC15-B79BAE558C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0045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DF585746-1847-41F6-96C5-3EA4C3DA6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0613" y="3368746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>
                      <a:extLst>
                        <a:ext uri="{FF2B5EF4-FFF2-40B4-BE49-F238E27FC236}">
                          <a16:creationId xmlns:a16="http://schemas.microsoft.com/office/drawing/2014/main" id="{6396D5DB-1A97-4362-8963-5457D1058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3826" y="3355544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6E6600F5-F894-49EB-9B74-071F1B3045AD}"/>
                      </a:ext>
                    </a:extLst>
                  </p:cNvPr>
                  <p:cNvGrpSpPr/>
                  <p:nvPr/>
                </p:nvGrpSpPr>
                <p:grpSpPr>
                  <a:xfrm>
                    <a:off x="3981266" y="2752095"/>
                    <a:ext cx="1993420" cy="876251"/>
                    <a:chOff x="1712500" y="3325525"/>
                    <a:chExt cx="1993420" cy="876251"/>
                  </a:xfrm>
                </p:grpSpPr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E7FACF74-1F3B-4628-9D45-4D3FA2E9C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843" y="347603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>
                      <a:extLst>
                        <a:ext uri="{FF2B5EF4-FFF2-40B4-BE49-F238E27FC236}">
                          <a16:creationId xmlns:a16="http://schemas.microsoft.com/office/drawing/2014/main" id="{F9412232-6CD8-447A-9BAB-CEDD93061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51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>
                      <a:extLst>
                        <a:ext uri="{FF2B5EF4-FFF2-40B4-BE49-F238E27FC236}">
                          <a16:creationId xmlns:a16="http://schemas.microsoft.com/office/drawing/2014/main" id="{4D5F16E3-5D89-4181-975C-65FA16ABE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2651" y="3371999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>
                      <a:extLst>
                        <a:ext uri="{FF2B5EF4-FFF2-40B4-BE49-F238E27FC236}">
                          <a16:creationId xmlns:a16="http://schemas.microsoft.com/office/drawing/2014/main" id="{6EF7678F-76D5-49F7-A92D-2A71EF31E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7228" y="3347060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E3F9782B-38A2-4FC4-9D1A-C636BB117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4625" y="3339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>
                      <a:extLst>
                        <a:ext uri="{FF2B5EF4-FFF2-40B4-BE49-F238E27FC236}">
                          <a16:creationId xmlns:a16="http://schemas.microsoft.com/office/drawing/2014/main" id="{E6DCE0B2-6D2B-4790-AB77-EECA3FA1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2199" y="3325525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A7338B8C-D67E-4374-9339-CD59BF2A0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5878" y="3345382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60" name="组合 59">
                      <a:extLst>
                        <a:ext uri="{FF2B5EF4-FFF2-40B4-BE49-F238E27FC236}">
                          <a16:creationId xmlns:a16="http://schemas.microsoft.com/office/drawing/2014/main" id="{D48007FE-F0CC-4957-810E-9A21B9ADE2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2500" y="3517901"/>
                      <a:ext cx="1993420" cy="683875"/>
                      <a:chOff x="1712500" y="3517901"/>
                      <a:chExt cx="1993420" cy="683875"/>
                    </a:xfrm>
                  </p:grpSpPr>
                  <p:sp>
                    <p:nvSpPr>
                      <p:cNvPr id="65" name="椭圆 64">
                        <a:extLst>
                          <a:ext uri="{FF2B5EF4-FFF2-40B4-BE49-F238E27FC236}">
                            <a16:creationId xmlns:a16="http://schemas.microsoft.com/office/drawing/2014/main" id="{BCBC1351-6877-42C9-B410-AC8C2204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3546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" name="椭圆 65">
                        <a:extLst>
                          <a:ext uri="{FF2B5EF4-FFF2-40B4-BE49-F238E27FC236}">
                            <a16:creationId xmlns:a16="http://schemas.microsoft.com/office/drawing/2014/main" id="{86E9DA59-060E-4339-988D-738CC7E40D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791" y="4057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椭圆 66">
                        <a:extLst>
                          <a:ext uri="{FF2B5EF4-FFF2-40B4-BE49-F238E27FC236}">
                            <a16:creationId xmlns:a16="http://schemas.microsoft.com/office/drawing/2014/main" id="{E85A714D-647B-4BDF-B49B-08547BF9E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5470" y="4041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" name="椭圆 67">
                        <a:extLst>
                          <a:ext uri="{FF2B5EF4-FFF2-40B4-BE49-F238E27FC236}">
                            <a16:creationId xmlns:a16="http://schemas.microsoft.com/office/drawing/2014/main" id="{2E10F47A-7013-4B6B-9A39-0BF3195572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7922" y="391377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" name="椭圆 68">
                        <a:extLst>
                          <a:ext uri="{FF2B5EF4-FFF2-40B4-BE49-F238E27FC236}">
                            <a16:creationId xmlns:a16="http://schemas.microsoft.com/office/drawing/2014/main" id="{BA28ADA7-294D-405C-954F-53DD0022F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3922" y="3969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" name="椭圆 69">
                        <a:extLst>
                          <a:ext uri="{FF2B5EF4-FFF2-40B4-BE49-F238E27FC236}">
                            <a16:creationId xmlns:a16="http://schemas.microsoft.com/office/drawing/2014/main" id="{23FAADF8-1260-4D4F-85B3-7D6289294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797" y="401383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" name="椭圆 70">
                        <a:extLst>
                          <a:ext uri="{FF2B5EF4-FFF2-40B4-BE49-F238E27FC236}">
                            <a16:creationId xmlns:a16="http://schemas.microsoft.com/office/drawing/2014/main" id="{525D95C5-A43D-4F0E-8391-89CBE3FD6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1148" y="382514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" name="椭圆 71">
                        <a:extLst>
                          <a:ext uri="{FF2B5EF4-FFF2-40B4-BE49-F238E27FC236}">
                            <a16:creationId xmlns:a16="http://schemas.microsoft.com/office/drawing/2014/main" id="{2275FD88-DDC2-4C15-B290-F525013EC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61920" y="3700036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" name="椭圆 72">
                        <a:extLst>
                          <a:ext uri="{FF2B5EF4-FFF2-40B4-BE49-F238E27FC236}">
                            <a16:creationId xmlns:a16="http://schemas.microsoft.com/office/drawing/2014/main" id="{31DB6BE6-A420-49DA-95B5-B81E466AAE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0306" y="3564663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" name="椭圆 73">
                        <a:extLst>
                          <a:ext uri="{FF2B5EF4-FFF2-40B4-BE49-F238E27FC236}">
                            <a16:creationId xmlns:a16="http://schemas.microsoft.com/office/drawing/2014/main" id="{35385D57-0BB5-45F8-AEC2-9C261A16BD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456" y="403002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椭圆 74">
                        <a:extLst>
                          <a:ext uri="{FF2B5EF4-FFF2-40B4-BE49-F238E27FC236}">
                            <a16:creationId xmlns:a16="http://schemas.microsoft.com/office/drawing/2014/main" id="{F6560B66-B7A8-41D7-9147-68BCFA9C6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0789" y="40267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" name="椭圆 75">
                        <a:extLst>
                          <a:ext uri="{FF2B5EF4-FFF2-40B4-BE49-F238E27FC236}">
                            <a16:creationId xmlns:a16="http://schemas.microsoft.com/office/drawing/2014/main" id="{EB6A34F4-638F-4C68-B62B-8BE80766A7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9788" y="3986195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" name="椭圆 76">
                        <a:extLst>
                          <a:ext uri="{FF2B5EF4-FFF2-40B4-BE49-F238E27FC236}">
                            <a16:creationId xmlns:a16="http://schemas.microsoft.com/office/drawing/2014/main" id="{A3AD69C8-C738-4043-BA90-F7D6BEE7D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86020" y="3925922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" name="椭圆 77">
                        <a:extLst>
                          <a:ext uri="{FF2B5EF4-FFF2-40B4-BE49-F238E27FC236}">
                            <a16:creationId xmlns:a16="http://schemas.microsoft.com/office/drawing/2014/main" id="{00D2C77E-71AC-4D0E-8080-84887CB04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0791" y="386504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" name="椭圆 78">
                        <a:extLst>
                          <a:ext uri="{FF2B5EF4-FFF2-40B4-BE49-F238E27FC236}">
                            <a16:creationId xmlns:a16="http://schemas.microsoft.com/office/drawing/2014/main" id="{70719BDA-BB0A-43DF-815B-5CD3EF53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6861" y="3755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" name="椭圆 79">
                        <a:extLst>
                          <a:ext uri="{FF2B5EF4-FFF2-40B4-BE49-F238E27FC236}">
                            <a16:creationId xmlns:a16="http://schemas.microsoft.com/office/drawing/2014/main" id="{DBC658E1-37FE-4A2B-A41D-C48197548E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2500" y="3611334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" name="椭圆 80">
                        <a:extLst>
                          <a:ext uri="{FF2B5EF4-FFF2-40B4-BE49-F238E27FC236}">
                            <a16:creationId xmlns:a16="http://schemas.microsoft.com/office/drawing/2014/main" id="{B382503A-6108-4F27-81A7-B58D8AB6C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2417" y="3517901"/>
                        <a:ext cx="144000" cy="144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B505BE94-765E-47AC-B6F4-2C291C7BF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7442" y="3451448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89910DAF-D107-4DC3-872E-58661FA5F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0045" y="3411967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DEC7F653-5004-4ED6-B368-5260B48F7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0613" y="3368746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>
                      <a:extLst>
                        <a:ext uri="{FF2B5EF4-FFF2-40B4-BE49-F238E27FC236}">
                          <a16:creationId xmlns:a16="http://schemas.microsoft.com/office/drawing/2014/main" id="{0A2EA38B-F49F-439F-AE38-0DC59EA33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3826" y="3355544"/>
                      <a:ext cx="144000" cy="14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cxnSp>
              <p:nvCxnSpPr>
                <p:cNvPr id="42" name="连接符: 曲线 41">
                  <a:extLst>
                    <a:ext uri="{FF2B5EF4-FFF2-40B4-BE49-F238E27FC236}">
                      <a16:creationId xmlns:a16="http://schemas.microsoft.com/office/drawing/2014/main" id="{7A69386D-9B16-431D-8B67-07F968EF7DE9}"/>
                    </a:ext>
                  </a:extLst>
                </p:cNvPr>
                <p:cNvCxnSpPr>
                  <a:cxnSpLocks/>
                  <a:stCxn id="150" idx="1"/>
                  <a:endCxn id="146" idx="0"/>
                </p:cNvCxnSpPr>
                <p:nvPr/>
              </p:nvCxnSpPr>
              <p:spPr>
                <a:xfrm rot="5400000" flipH="1" flipV="1">
                  <a:off x="2417563" y="1879564"/>
                  <a:ext cx="44452" cy="336177"/>
                </a:xfrm>
                <a:prstGeom prst="curvedConnector3">
                  <a:avLst>
                    <a:gd name="adj1" fmla="val 614263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连接符: 曲线 42">
                  <a:extLst>
                    <a:ext uri="{FF2B5EF4-FFF2-40B4-BE49-F238E27FC236}">
                      <a16:creationId xmlns:a16="http://schemas.microsoft.com/office/drawing/2014/main" id="{2036C65C-3D70-4C05-B217-78C6FA0B7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795317" y="2613980"/>
                  <a:ext cx="44452" cy="336177"/>
                </a:xfrm>
                <a:prstGeom prst="curvedConnector3">
                  <a:avLst>
                    <a:gd name="adj1" fmla="val 614263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连接符: 曲线 43">
                  <a:extLst>
                    <a:ext uri="{FF2B5EF4-FFF2-40B4-BE49-F238E27FC236}">
                      <a16:creationId xmlns:a16="http://schemas.microsoft.com/office/drawing/2014/main" id="{8CEF5529-810F-4E39-8485-71242DAC9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6983811" y="1882943"/>
                  <a:ext cx="44452" cy="336177"/>
                </a:xfrm>
                <a:prstGeom prst="curvedConnector3">
                  <a:avLst>
                    <a:gd name="adj1" fmla="val 614263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连接符: 曲线 44">
                  <a:extLst>
                    <a:ext uri="{FF2B5EF4-FFF2-40B4-BE49-F238E27FC236}">
                      <a16:creationId xmlns:a16="http://schemas.microsoft.com/office/drawing/2014/main" id="{8E1D8D2A-896E-458D-97EF-40C0023F8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236515" y="2645561"/>
                  <a:ext cx="44452" cy="336177"/>
                </a:xfrm>
                <a:prstGeom prst="curvedConnector3">
                  <a:avLst>
                    <a:gd name="adj1" fmla="val 614263"/>
                  </a:avLst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闪电形 30">
                <a:extLst>
                  <a:ext uri="{FF2B5EF4-FFF2-40B4-BE49-F238E27FC236}">
                    <a16:creationId xmlns:a16="http://schemas.microsoft.com/office/drawing/2014/main" id="{8A107D73-8F64-4A50-8208-E0B6F7C7A4B6}"/>
                  </a:ext>
                </a:extLst>
              </p:cNvPr>
              <p:cNvSpPr/>
              <p:nvPr/>
            </p:nvSpPr>
            <p:spPr>
              <a:xfrm rot="3922996">
                <a:off x="3169555" y="4705580"/>
                <a:ext cx="452026" cy="35703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闪电形 31">
                <a:extLst>
                  <a:ext uri="{FF2B5EF4-FFF2-40B4-BE49-F238E27FC236}">
                    <a16:creationId xmlns:a16="http://schemas.microsoft.com/office/drawing/2014/main" id="{AAEA6517-178D-47D3-8342-C04003DE2FA7}"/>
                  </a:ext>
                </a:extLst>
              </p:cNvPr>
              <p:cNvSpPr/>
              <p:nvPr/>
            </p:nvSpPr>
            <p:spPr>
              <a:xfrm rot="3922996">
                <a:off x="7745132" y="4667544"/>
                <a:ext cx="452026" cy="35703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2A837FD-833A-4132-9ACC-1CAC71C99E25}"/>
                  </a:ext>
                </a:extLst>
              </p:cNvPr>
              <p:cNvSpPr txBox="1"/>
              <p:nvPr/>
            </p:nvSpPr>
            <p:spPr>
              <a:xfrm>
                <a:off x="2101441" y="4884095"/>
                <a:ext cx="1684967" cy="44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Garamond" panose="02020404030301010803" pitchFamily="18" charset="0"/>
                  </a:rPr>
                  <a:t>Stimulus 1</a:t>
                </a:r>
                <a:endParaRPr lang="zh-CN" altLang="en-US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D9D6648-65EA-4B16-BAE4-A99F5232CCE5}"/>
                  </a:ext>
                </a:extLst>
              </p:cNvPr>
              <p:cNvSpPr txBox="1"/>
              <p:nvPr/>
            </p:nvSpPr>
            <p:spPr>
              <a:xfrm>
                <a:off x="6460967" y="4844707"/>
                <a:ext cx="1689210" cy="4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Garamond" panose="02020404030301010803" pitchFamily="18" charset="0"/>
                  </a:rPr>
                  <a:t>Stimulus 2</a:t>
                </a:r>
                <a:endParaRPr lang="zh-CN" altLang="en-US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BC4C6DD-6DB2-4A9B-B293-EA8C4C8C47AE}"/>
                  </a:ext>
                </a:extLst>
              </p:cNvPr>
              <p:cNvSpPr txBox="1"/>
              <p:nvPr/>
            </p:nvSpPr>
            <p:spPr>
              <a:xfrm>
                <a:off x="2484629" y="3556346"/>
                <a:ext cx="868625" cy="550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aramond" panose="02020404030301010803" pitchFamily="18" charset="0"/>
                  </a:rPr>
                  <a:t>S1</a:t>
                </a:r>
                <a:endParaRPr lang="zh-CN" altLang="en-US" sz="24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F36D33-6C2F-4223-9A25-A22580D311F9}"/>
                  </a:ext>
                </a:extLst>
              </p:cNvPr>
              <p:cNvSpPr txBox="1"/>
              <p:nvPr/>
            </p:nvSpPr>
            <p:spPr>
              <a:xfrm>
                <a:off x="7053704" y="3529988"/>
                <a:ext cx="833727" cy="550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aramond" panose="02020404030301010803" pitchFamily="18" charset="0"/>
                  </a:rPr>
                  <a:t>S2</a:t>
                </a:r>
                <a:endParaRPr lang="zh-CN" altLang="en-US" sz="24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3BEEE12-0709-4F87-A3DC-6D6EED6D6EA0}"/>
                  </a:ext>
                </a:extLst>
              </p:cNvPr>
              <p:cNvSpPr txBox="1"/>
              <p:nvPr/>
            </p:nvSpPr>
            <p:spPr>
              <a:xfrm>
                <a:off x="2362160" y="2175256"/>
                <a:ext cx="1091144" cy="550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aramond" panose="02020404030301010803" pitchFamily="18" charset="0"/>
                  </a:rPr>
                  <a:t>C1</a:t>
                </a:r>
                <a:endParaRPr lang="zh-CN" altLang="en-US" sz="24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9371C14-3CD2-46C8-87BE-C584730A08C9}"/>
                  </a:ext>
                </a:extLst>
              </p:cNvPr>
              <p:cNvSpPr txBox="1"/>
              <p:nvPr/>
            </p:nvSpPr>
            <p:spPr>
              <a:xfrm>
                <a:off x="7040556" y="2196503"/>
                <a:ext cx="890065" cy="550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aramond" panose="02020404030301010803" pitchFamily="18" charset="0"/>
                  </a:rPr>
                  <a:t>C2</a:t>
                </a:r>
                <a:endParaRPr lang="zh-CN" altLang="en-US" sz="24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EAD0EE0-EA66-4947-9F99-465B961301D1}"/>
                  </a:ext>
                </a:extLst>
              </p:cNvPr>
              <p:cNvSpPr txBox="1"/>
              <p:nvPr/>
            </p:nvSpPr>
            <p:spPr>
              <a:xfrm>
                <a:off x="4724174" y="2955230"/>
                <a:ext cx="850126" cy="550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aramond" panose="02020404030301010803" pitchFamily="18" charset="0"/>
                  </a:rPr>
                  <a:t>O1</a:t>
                </a:r>
                <a:endParaRPr lang="zh-CN" altLang="en-US" sz="2400" b="1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1F1FFD3-1607-4BC5-A717-4B9A0406EC47}"/>
                  </a:ext>
                </a:extLst>
              </p:cNvPr>
              <p:cNvSpPr txBox="1"/>
              <p:nvPr/>
            </p:nvSpPr>
            <p:spPr>
              <a:xfrm>
                <a:off x="9331716" y="2955179"/>
                <a:ext cx="888121" cy="550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Garamond" panose="02020404030301010803" pitchFamily="18" charset="0"/>
                  </a:rPr>
                  <a:t>O2</a:t>
                </a:r>
                <a:endParaRPr lang="zh-CN" altLang="en-US" sz="2400" b="1" dirty="0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C51CDED-C561-45FF-826A-71EA3BAB6ABC}"/>
                </a:ext>
              </a:extLst>
            </p:cNvPr>
            <p:cNvSpPr/>
            <p:nvPr/>
          </p:nvSpPr>
          <p:spPr>
            <a:xfrm>
              <a:off x="6983919" y="2384612"/>
              <a:ext cx="1508459" cy="75946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A950C24C-5010-462B-B40B-EF66954236FE}"/>
                </a:ext>
              </a:extLst>
            </p:cNvPr>
            <p:cNvCxnSpPr>
              <a:cxnSpLocks/>
              <a:stCxn id="144" idx="0"/>
            </p:cNvCxnSpPr>
            <p:nvPr/>
          </p:nvCxnSpPr>
          <p:spPr>
            <a:xfrm flipV="1">
              <a:off x="6295466" y="3125830"/>
              <a:ext cx="703801" cy="4211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EC96ADD6-AF00-49B7-A9B9-2ABF6F32728E}"/>
                </a:ext>
              </a:extLst>
            </p:cNvPr>
            <p:cNvCxnSpPr>
              <a:stCxn id="58" idx="7"/>
              <a:endCxn id="247" idx="2"/>
            </p:cNvCxnSpPr>
            <p:nvPr/>
          </p:nvCxnSpPr>
          <p:spPr>
            <a:xfrm flipH="1" flipV="1">
              <a:off x="7738149" y="3144079"/>
              <a:ext cx="153169" cy="10345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EAC34EAE-A69D-486D-B284-A93B717B8268}"/>
                </a:ext>
              </a:extLst>
            </p:cNvPr>
            <p:cNvCxnSpPr>
              <a:stCxn id="117" idx="1"/>
            </p:cNvCxnSpPr>
            <p:nvPr/>
          </p:nvCxnSpPr>
          <p:spPr>
            <a:xfrm flipH="1" flipV="1">
              <a:off x="8492378" y="3092824"/>
              <a:ext cx="926752" cy="4695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2DA6196B-6433-489B-B236-6B923F3B7962}"/>
                </a:ext>
              </a:extLst>
            </p:cNvPr>
            <p:cNvCxnSpPr>
              <a:stCxn id="85" idx="0"/>
            </p:cNvCxnSpPr>
            <p:nvPr/>
          </p:nvCxnSpPr>
          <p:spPr>
            <a:xfrm flipH="1" flipV="1">
              <a:off x="8528409" y="2792506"/>
              <a:ext cx="2895388" cy="13864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C3CA11BF-EEBD-4E62-9F16-D3190D63FB5E}"/>
                </a:ext>
              </a:extLst>
            </p:cNvPr>
            <p:cNvSpPr txBox="1"/>
            <p:nvPr/>
          </p:nvSpPr>
          <p:spPr>
            <a:xfrm>
              <a:off x="7520001" y="2552487"/>
              <a:ext cx="12060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Garamond" panose="02020404030301010803" pitchFamily="18" charset="0"/>
                </a:rPr>
                <a:t>M</a:t>
              </a:r>
              <a:endParaRPr lang="zh-CN" altLang="en-US" sz="2000" b="1" dirty="0">
                <a:latin typeface="Garamond" panose="02020404030301010803" pitchFamily="18" charset="0"/>
              </a:endParaRPr>
            </a:p>
          </p:txBody>
        </p:sp>
        <p:sp>
          <p:nvSpPr>
            <p:cNvPr id="258" name="平行四边形 257">
              <a:extLst>
                <a:ext uri="{FF2B5EF4-FFF2-40B4-BE49-F238E27FC236}">
                  <a16:creationId xmlns:a16="http://schemas.microsoft.com/office/drawing/2014/main" id="{B01C600A-F850-4981-A132-80B6522169AE}"/>
                </a:ext>
              </a:extLst>
            </p:cNvPr>
            <p:cNvSpPr/>
            <p:nvPr/>
          </p:nvSpPr>
          <p:spPr>
            <a:xfrm rot="985169">
              <a:off x="8078705" y="3628571"/>
              <a:ext cx="196846" cy="358444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4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06A07-796C-4959-AAF7-794A3F5A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Multisensory integration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22C68-6AF3-482A-853D-7CEF9E56E8F7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84C32A-FD85-4166-974C-CB48BE6AA83D}"/>
              </a:ext>
            </a:extLst>
          </p:cNvPr>
          <p:cNvSpPr txBox="1"/>
          <p:nvPr/>
        </p:nvSpPr>
        <p:spPr>
          <a:xfrm>
            <a:off x="904876" y="1557338"/>
            <a:ext cx="10448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aramond" panose="02020404030301010803" pitchFamily="18" charset="0"/>
              </a:rPr>
              <a:t>Receive cues from different modalities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aramond" panose="02020404030301010803" pitchFamily="18" charset="0"/>
              </a:rPr>
              <a:t>Integrate (one source) or segregate them (multiple sources)</a:t>
            </a: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aramond" panose="02020404030301010803" pitchFamily="18" charset="0"/>
              </a:rPr>
              <a:t>When judging heading direction, we rely on both visual and vestibular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aramond" panose="02020404030301010803" pitchFamily="18" charset="0"/>
              </a:rPr>
              <a:t>Question: </a:t>
            </a:r>
            <a:r>
              <a:rPr lang="en-US" altLang="zh-CN" sz="2000" dirty="0">
                <a:latin typeface="Garamond" panose="02020404030301010803" pitchFamily="18" charset="0"/>
              </a:rPr>
              <a:t>What is the neural circuit that performs cue integration / segregation in this task?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aramond" panose="02020404030301010803" pitchFamily="18" charset="0"/>
              </a:rPr>
              <a:t>Facts from experiment: </a:t>
            </a:r>
            <a:r>
              <a:rPr lang="en-US" altLang="zh-CN" sz="2000" dirty="0">
                <a:latin typeface="Garamond" panose="02020404030301010803" pitchFamily="18" charset="0"/>
              </a:rPr>
              <a:t>congruent and opposite neurons found in </a:t>
            </a:r>
            <a:r>
              <a:rPr lang="en-US" altLang="zh-CN" sz="2000" dirty="0" err="1">
                <a:latin typeface="Garamond" panose="02020404030301010803" pitchFamily="18" charset="0"/>
              </a:rPr>
              <a:t>MSTd</a:t>
            </a:r>
            <a:r>
              <a:rPr lang="en-US" altLang="zh-CN" sz="2000" dirty="0">
                <a:latin typeface="Garamond" panose="02020404030301010803" pitchFamily="18" charset="0"/>
              </a:rPr>
              <a:t> (visual) and VIP (vestibular)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4C7262-4718-4B45-A6DD-3DF44E3E3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44" y="3772182"/>
            <a:ext cx="8824912" cy="30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C8A0-CC06-4B19-809A-30A22A76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Logic of the model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7DDF9-8BCF-4EF0-9332-33E582FFBBFD}"/>
              </a:ext>
            </a:extLst>
          </p:cNvPr>
          <p:cNvSpPr txBox="1"/>
          <p:nvPr/>
        </p:nvSpPr>
        <p:spPr>
          <a:xfrm>
            <a:off x="609600" y="1909763"/>
            <a:ext cx="1097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aramond" panose="02020404030301010803" pitchFamily="18" charset="0"/>
              </a:rPr>
              <a:t>Question: </a:t>
            </a:r>
            <a:r>
              <a:rPr lang="en-US" altLang="zh-CN" sz="2000" dirty="0">
                <a:latin typeface="Garamond" panose="02020404030301010803" pitchFamily="18" charset="0"/>
              </a:rPr>
              <a:t>What is the neural circuit that performs cue integration / segregation?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aramond" panose="02020404030301010803" pitchFamily="18" charset="0"/>
              </a:rPr>
              <a:t>Facts from experiment: </a:t>
            </a:r>
            <a:r>
              <a:rPr lang="en-US" altLang="zh-CN" sz="2000" dirty="0">
                <a:latin typeface="Garamond" panose="02020404030301010803" pitchFamily="18" charset="0"/>
              </a:rPr>
              <a:t>congruent and opposite neurons found in both two </a:t>
            </a:r>
            <a:r>
              <a:rPr lang="en-US" altLang="zh-CN" sz="2000" dirty="0" err="1">
                <a:latin typeface="Garamond" panose="02020404030301010803" pitchFamily="18" charset="0"/>
              </a:rPr>
              <a:t>uni</a:t>
            </a:r>
            <a:r>
              <a:rPr lang="en-US" altLang="zh-CN" sz="2000" dirty="0">
                <a:latin typeface="Garamond" panose="02020404030301010803" pitchFamily="18" charset="0"/>
              </a:rPr>
              <a:t>-sensory brain areas</a:t>
            </a: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Garamond" panose="02020404030301010803" pitchFamily="18" charset="0"/>
              </a:rPr>
              <a:t>Our proposal: </a:t>
            </a:r>
            <a:r>
              <a:rPr lang="en-US" altLang="zh-CN" sz="2000" dirty="0">
                <a:latin typeface="Garamond" panose="02020404030301010803" pitchFamily="18" charset="0"/>
              </a:rPr>
              <a:t>congruent neurons integrate the two cues; opposite neurons record the disparity of two cues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  <p:pic>
        <p:nvPicPr>
          <p:cNvPr id="6" name="图片 5" descr="图片包含 文字, 地图&#10;&#10;描述已自动生成">
            <a:extLst>
              <a:ext uri="{FF2B5EF4-FFF2-40B4-BE49-F238E27FC236}">
                <a16:creationId xmlns:a16="http://schemas.microsoft.com/office/drawing/2014/main" id="{F735344F-381F-4ADA-B9D9-A231EBDA1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5213"/>
            <a:ext cx="7910513" cy="31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9209A-43AB-4644-B19A-A33C6592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216039"/>
            <a:ext cx="10515600" cy="1319558"/>
          </a:xfrm>
        </p:spPr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Model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3C7914-38D9-4D69-8A2B-10DFA01E9B19}"/>
              </a:ext>
            </a:extLst>
          </p:cNvPr>
          <p:cNvGrpSpPr/>
          <p:nvPr/>
        </p:nvGrpSpPr>
        <p:grpSpPr>
          <a:xfrm>
            <a:off x="1351721" y="68958"/>
            <a:ext cx="10783565" cy="3827182"/>
            <a:chOff x="70828" y="1276561"/>
            <a:chExt cx="10951276" cy="393588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CDC63B4-944C-4D87-8ABC-B4A9FE8E411D}"/>
                </a:ext>
              </a:extLst>
            </p:cNvPr>
            <p:cNvCxnSpPr/>
            <p:nvPr/>
          </p:nvCxnSpPr>
          <p:spPr>
            <a:xfrm>
              <a:off x="173935" y="3651426"/>
              <a:ext cx="1938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CC42905-0401-4442-B35A-43DC20F2A88F}"/>
                </a:ext>
              </a:extLst>
            </p:cNvPr>
            <p:cNvGrpSpPr/>
            <p:nvPr/>
          </p:nvGrpSpPr>
          <p:grpSpPr>
            <a:xfrm>
              <a:off x="70828" y="1276561"/>
              <a:ext cx="10951276" cy="3935888"/>
              <a:chOff x="60889" y="1311348"/>
              <a:chExt cx="10951276" cy="393588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E1145C2-1900-4255-8570-28334B24FB8A}"/>
                  </a:ext>
                </a:extLst>
              </p:cNvPr>
              <p:cNvGrpSpPr/>
              <p:nvPr/>
            </p:nvGrpSpPr>
            <p:grpSpPr>
              <a:xfrm>
                <a:off x="2174669" y="1311348"/>
                <a:ext cx="8837496" cy="3935888"/>
                <a:chOff x="2418178" y="1311348"/>
                <a:chExt cx="8837496" cy="3935888"/>
              </a:xfrm>
            </p:grpSpPr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5367646-9445-479A-81CF-4D99B481A185}"/>
                    </a:ext>
                  </a:extLst>
                </p:cNvPr>
                <p:cNvSpPr txBox="1"/>
                <p:nvPr/>
              </p:nvSpPr>
              <p:spPr>
                <a:xfrm>
                  <a:off x="4539404" y="2244006"/>
                  <a:ext cx="10401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  <a:latin typeface="Garamond" panose="02020404030301010803" pitchFamily="18" charset="0"/>
                    </a:rPr>
                    <a:t>WC2C1</a:t>
                  </a:r>
                  <a:endParaRPr lang="zh-CN" altLang="en-US" b="1" dirty="0">
                    <a:solidFill>
                      <a:schemeClr val="accent1"/>
                    </a:solidFill>
                    <a:latin typeface="Garamond" panose="02020404030301010803" pitchFamily="18" charset="0"/>
                  </a:endParaRPr>
                </a:p>
              </p:txBody>
            </p: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D98B9D35-6146-4665-B461-1A0599877DEE}"/>
                    </a:ext>
                  </a:extLst>
                </p:cNvPr>
                <p:cNvGrpSpPr/>
                <p:nvPr/>
              </p:nvGrpSpPr>
              <p:grpSpPr>
                <a:xfrm>
                  <a:off x="2418178" y="1311348"/>
                  <a:ext cx="8837496" cy="3935888"/>
                  <a:chOff x="1712500" y="1476748"/>
                  <a:chExt cx="8837496" cy="3935888"/>
                </a:xfrm>
              </p:grpSpPr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AE10E11A-24FA-4FC2-9C94-453D6C2A9341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896" y="2933455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/>
                        </a:solidFill>
                        <a:latin typeface="Garamond" panose="02020404030301010803" pitchFamily="18" charset="0"/>
                      </a:rPr>
                      <a:t>WS1C1</a:t>
                    </a:r>
                    <a:endParaRPr lang="zh-CN" altLang="en-US" b="1" dirty="0">
                      <a:solidFill>
                        <a:schemeClr val="accent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B9A25CCA-E01A-43BA-8A5A-3CF27AD32309}"/>
                      </a:ext>
                    </a:extLst>
                  </p:cNvPr>
                  <p:cNvSpPr txBox="1"/>
                  <p:nvPr/>
                </p:nvSpPr>
                <p:spPr>
                  <a:xfrm>
                    <a:off x="3742006" y="3673268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/>
                        </a:solidFill>
                        <a:latin typeface="Garamond" panose="02020404030301010803" pitchFamily="18" charset="0"/>
                      </a:rPr>
                      <a:t>WS1O1</a:t>
                    </a:r>
                    <a:endParaRPr lang="zh-CN" altLang="en-US" b="1" dirty="0">
                      <a:solidFill>
                        <a:schemeClr val="accent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61C12BB-116F-4570-9698-CE38D0D0B5C1}"/>
                      </a:ext>
                    </a:extLst>
                  </p:cNvPr>
                  <p:cNvSpPr txBox="1"/>
                  <p:nvPr/>
                </p:nvSpPr>
                <p:spPr>
                  <a:xfrm>
                    <a:off x="8358317" y="3632160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/>
                        </a:solidFill>
                        <a:latin typeface="Garamond" panose="02020404030301010803" pitchFamily="18" charset="0"/>
                      </a:rPr>
                      <a:t>WS2O2</a:t>
                    </a:r>
                    <a:endParaRPr lang="zh-CN" altLang="en-US" b="1" dirty="0">
                      <a:solidFill>
                        <a:schemeClr val="accent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EC20A3EF-872D-40C3-97D7-D241CDCA34DC}"/>
                      </a:ext>
                    </a:extLst>
                  </p:cNvPr>
                  <p:cNvSpPr txBox="1"/>
                  <p:nvPr/>
                </p:nvSpPr>
                <p:spPr>
                  <a:xfrm>
                    <a:off x="7759615" y="2738064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2"/>
                        </a:solidFill>
                        <a:latin typeface="Garamond" panose="02020404030301010803" pitchFamily="18" charset="0"/>
                      </a:rPr>
                      <a:t>WC2O2</a:t>
                    </a:r>
                    <a:endParaRPr lang="zh-CN" altLang="en-US" b="1" dirty="0">
                      <a:solidFill>
                        <a:schemeClr val="accent2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1196495-6F85-43E2-BFC0-1F736B039C96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889" y="1894457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/>
                        </a:solidFill>
                        <a:latin typeface="Garamond" panose="02020404030301010803" pitchFamily="18" charset="0"/>
                      </a:rPr>
                      <a:t>WC1C2</a:t>
                    </a:r>
                    <a:endParaRPr lang="zh-CN" altLang="en-US" b="1" dirty="0">
                      <a:solidFill>
                        <a:schemeClr val="accent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8683A6CA-D604-47E8-BB53-49EDAA50C8A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9093" y="2910780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/>
                        </a:solidFill>
                        <a:latin typeface="Garamond" panose="02020404030301010803" pitchFamily="18" charset="0"/>
                      </a:rPr>
                      <a:t>WS2C1</a:t>
                    </a:r>
                    <a:endParaRPr lang="zh-CN" altLang="en-US" b="1" dirty="0">
                      <a:solidFill>
                        <a:schemeClr val="accent1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3983B779-509D-4274-9FE0-085EDC87C43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637" y="2717272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2"/>
                        </a:solidFill>
                        <a:latin typeface="Garamond" panose="02020404030301010803" pitchFamily="18" charset="0"/>
                      </a:rPr>
                      <a:t>WC1O1</a:t>
                    </a:r>
                    <a:endParaRPr lang="zh-CN" altLang="en-US" b="1" dirty="0">
                      <a:solidFill>
                        <a:schemeClr val="accent2"/>
                      </a:solidFill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EF20E6C-6856-440D-BC6F-AC44153F4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322613" y="1476748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 err="1">
                        <a:latin typeface="Garamond" panose="02020404030301010803" pitchFamily="18" charset="0"/>
                      </a:rPr>
                      <a:t>Wrc</a:t>
                    </a:r>
                    <a:endParaRPr lang="zh-CN" altLang="en-US" b="1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D5B1391-12C0-46AC-B76C-36F0D9DB2387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148" y="1503348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 err="1">
                        <a:latin typeface="Garamond" panose="02020404030301010803" pitchFamily="18" charset="0"/>
                      </a:rPr>
                      <a:t>Wrc</a:t>
                    </a:r>
                    <a:endParaRPr lang="zh-CN" altLang="en-US" b="1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E2F03F0A-4D53-4EAA-96D7-FE6E83FDA592}"/>
                      </a:ext>
                    </a:extLst>
                  </p:cNvPr>
                  <p:cNvSpPr txBox="1"/>
                  <p:nvPr/>
                </p:nvSpPr>
                <p:spPr>
                  <a:xfrm>
                    <a:off x="5074721" y="2448316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 err="1">
                        <a:latin typeface="Garamond" panose="02020404030301010803" pitchFamily="18" charset="0"/>
                      </a:rPr>
                      <a:t>Wro</a:t>
                    </a:r>
                    <a:endParaRPr lang="zh-CN" altLang="en-US" b="1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E726DE2F-0957-4949-83E6-C73299891F3F}"/>
                      </a:ext>
                    </a:extLst>
                  </p:cNvPr>
                  <p:cNvSpPr txBox="1"/>
                  <p:nvPr/>
                </p:nvSpPr>
                <p:spPr>
                  <a:xfrm>
                    <a:off x="9452818" y="2434998"/>
                    <a:ext cx="10401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 err="1">
                        <a:latin typeface="Garamond" panose="02020404030301010803" pitchFamily="18" charset="0"/>
                      </a:rPr>
                      <a:t>Wro</a:t>
                    </a:r>
                    <a:endParaRPr lang="zh-CN" altLang="en-US" b="1" dirty="0">
                      <a:latin typeface="Garamond" panose="02020404030301010803" pitchFamily="18" charset="0"/>
                    </a:endParaRPr>
                  </a:p>
                </p:txBody>
              </p:sp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05CCC3F0-F8D1-4483-81AB-D5047BB36EBE}"/>
                      </a:ext>
                    </a:extLst>
                  </p:cNvPr>
                  <p:cNvGrpSpPr/>
                  <p:nvPr/>
                </p:nvGrpSpPr>
                <p:grpSpPr>
                  <a:xfrm>
                    <a:off x="1712500" y="1997527"/>
                    <a:ext cx="8837496" cy="3415109"/>
                    <a:chOff x="1712500" y="1997527"/>
                    <a:chExt cx="8837496" cy="3415109"/>
                  </a:xfrm>
                </p:grpSpPr>
                <p:grpSp>
                  <p:nvGrpSpPr>
                    <p:cNvPr id="29" name="组合 28">
                      <a:extLst>
                        <a:ext uri="{FF2B5EF4-FFF2-40B4-BE49-F238E27FC236}">
                          <a16:creationId xmlns:a16="http://schemas.microsoft.com/office/drawing/2014/main" id="{360AAD59-AB80-4B0D-AB3D-99AA2629ED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2500" y="1997527"/>
                      <a:ext cx="8837496" cy="3415109"/>
                      <a:chOff x="1712500" y="1997527"/>
                      <a:chExt cx="8837496" cy="3415109"/>
                    </a:xfrm>
                  </p:grpSpPr>
                  <p:grpSp>
                    <p:nvGrpSpPr>
                      <p:cNvPr id="40" name="组合 39">
                        <a:extLst>
                          <a:ext uri="{FF2B5EF4-FFF2-40B4-BE49-F238E27FC236}">
                            <a16:creationId xmlns:a16="http://schemas.microsoft.com/office/drawing/2014/main" id="{469CFA5E-6A04-4D53-857F-AF87199E40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12500" y="1997527"/>
                        <a:ext cx="8837496" cy="3415109"/>
                        <a:chOff x="1712500" y="1997527"/>
                        <a:chExt cx="8837496" cy="3415109"/>
                      </a:xfrm>
                    </p:grpSpPr>
                    <p:grpSp>
                      <p:nvGrpSpPr>
                        <p:cNvPr id="45" name="组合 44">
                          <a:extLst>
                            <a:ext uri="{FF2B5EF4-FFF2-40B4-BE49-F238E27FC236}">
                              <a16:creationId xmlns:a16="http://schemas.microsoft.com/office/drawing/2014/main" id="{091E1598-82ED-4D3F-93CD-4E1CE55C31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818861" y="2098032"/>
                          <a:ext cx="8632524" cy="3314604"/>
                          <a:chOff x="1361661" y="2952797"/>
                          <a:chExt cx="8632524" cy="3314604"/>
                        </a:xfrm>
                      </p:grpSpPr>
                      <p:grpSp>
                        <p:nvGrpSpPr>
                          <p:cNvPr id="226" name="组合 225">
                            <a:extLst>
                              <a:ext uri="{FF2B5EF4-FFF2-40B4-BE49-F238E27FC236}">
                                <a16:creationId xmlns:a16="http://schemas.microsoft.com/office/drawing/2014/main" id="{AAF7318C-BDAC-4E3D-BA74-711B7B1B4E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61661" y="2952797"/>
                            <a:ext cx="8632524" cy="3314604"/>
                            <a:chOff x="1361661" y="2952797"/>
                            <a:chExt cx="8632524" cy="3314604"/>
                          </a:xfrm>
                        </p:grpSpPr>
                        <p:sp>
                          <p:nvSpPr>
                            <p:cNvPr id="238" name="椭圆 237">
                              <a:extLst>
                                <a:ext uri="{FF2B5EF4-FFF2-40B4-BE49-F238E27FC236}">
                                  <a16:creationId xmlns:a16="http://schemas.microsoft.com/office/drawing/2014/main" id="{2D9EDA21-4BA7-4070-95CA-80DB86B5F9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170355" y="3668415"/>
                              <a:ext cx="1823830" cy="715618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39" name="椭圆 238">
                              <a:extLst>
                                <a:ext uri="{FF2B5EF4-FFF2-40B4-BE49-F238E27FC236}">
                                  <a16:creationId xmlns:a16="http://schemas.microsoft.com/office/drawing/2014/main" id="{6865895B-725D-4F97-B3B4-AC567864C1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61661" y="5551783"/>
                              <a:ext cx="1823830" cy="715618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  <p:sp>
                          <p:nvSpPr>
                            <p:cNvPr id="240" name="椭圆 239">
                              <a:extLst>
                                <a:ext uri="{FF2B5EF4-FFF2-40B4-BE49-F238E27FC236}">
                                  <a16:creationId xmlns:a16="http://schemas.microsoft.com/office/drawing/2014/main" id="{7E349E2B-7C7B-404B-8C21-827FE7FF7A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75943" y="3668415"/>
                              <a:ext cx="1823830" cy="715618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1" name="椭圆 240">
                              <a:extLst>
                                <a:ext uri="{FF2B5EF4-FFF2-40B4-BE49-F238E27FC236}">
                                  <a16:creationId xmlns:a16="http://schemas.microsoft.com/office/drawing/2014/main" id="{37956415-0CD6-435E-9B8E-E65C885317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56073" y="2952797"/>
                              <a:ext cx="1823830" cy="715618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2" name="椭圆 241">
                              <a:extLst>
                                <a:ext uri="{FF2B5EF4-FFF2-40B4-BE49-F238E27FC236}">
                                  <a16:creationId xmlns:a16="http://schemas.microsoft.com/office/drawing/2014/main" id="{A07703C5-4A53-444A-BBD5-0FF855F128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24696" y="4252290"/>
                              <a:ext cx="1823830" cy="715618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3" name="椭圆 242">
                              <a:extLst>
                                <a:ext uri="{FF2B5EF4-FFF2-40B4-BE49-F238E27FC236}">
                                  <a16:creationId xmlns:a16="http://schemas.microsoft.com/office/drawing/2014/main" id="{C5BD3308-E50C-4C90-AC70-06C0E0E8583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61661" y="2952797"/>
                              <a:ext cx="1823830" cy="715618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4" name="椭圆 243">
                              <a:extLst>
                                <a:ext uri="{FF2B5EF4-FFF2-40B4-BE49-F238E27FC236}">
                                  <a16:creationId xmlns:a16="http://schemas.microsoft.com/office/drawing/2014/main" id="{657FD4F0-3F59-455C-B775-CC3D4ED927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61661" y="4252290"/>
                              <a:ext cx="1823830" cy="715618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45" name="椭圆 244">
                              <a:extLst>
                                <a:ext uri="{FF2B5EF4-FFF2-40B4-BE49-F238E27FC236}">
                                  <a16:creationId xmlns:a16="http://schemas.microsoft.com/office/drawing/2014/main" id="{00D148A8-8EFD-4CC0-A2F3-E84701A13E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24696" y="5501308"/>
                              <a:ext cx="1823830" cy="715618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227" name="组合 226">
                            <a:extLst>
                              <a:ext uri="{FF2B5EF4-FFF2-40B4-BE49-F238E27FC236}">
                                <a16:creationId xmlns:a16="http://schemas.microsoft.com/office/drawing/2014/main" id="{3C3A708A-E847-44B9-A991-081D3E2FE0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3576" y="3125857"/>
                            <a:ext cx="6052638" cy="1484242"/>
                            <a:chOff x="2273576" y="3125857"/>
                            <a:chExt cx="6052638" cy="1484242"/>
                          </a:xfrm>
                        </p:grpSpPr>
                        <p:cxnSp>
                          <p:nvCxnSpPr>
                            <p:cNvPr id="228" name="直接箭头连接符 227">
                              <a:extLst>
                                <a:ext uri="{FF2B5EF4-FFF2-40B4-BE49-F238E27FC236}">
                                  <a16:creationId xmlns:a16="http://schemas.microsoft.com/office/drawing/2014/main" id="{423D738B-1DB2-43A2-8E3C-C20F5EA4324F}"/>
                                </a:ext>
                              </a:extLst>
                            </p:cNvPr>
                            <p:cNvCxnSpPr>
                              <a:stCxn id="244" idx="0"/>
                              <a:endCxn id="243" idx="4"/>
                            </p:cNvCxnSpPr>
                            <p:nvPr/>
                          </p:nvCxnSpPr>
                          <p:spPr>
                            <a:xfrm flipV="1">
                              <a:off x="2273576" y="3668415"/>
                              <a:ext cx="0" cy="583875"/>
                            </a:xfrm>
                            <a:prstGeom prst="straightConnector1">
                              <a:avLst/>
                            </a:prstGeom>
                            <a:ln w="2540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9" name="直接箭头连接符 228">
                              <a:extLst>
                                <a:ext uri="{FF2B5EF4-FFF2-40B4-BE49-F238E27FC236}">
                                  <a16:creationId xmlns:a16="http://schemas.microsoft.com/office/drawing/2014/main" id="{33FBEC7E-981D-4004-BEFE-5B13D9784D9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867988" y="3671337"/>
                              <a:ext cx="0" cy="583875"/>
                            </a:xfrm>
                            <a:prstGeom prst="straightConnector1">
                              <a:avLst/>
                            </a:prstGeom>
                            <a:ln w="2540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0" name="直接箭头连接符 229">
                              <a:extLst>
                                <a:ext uri="{FF2B5EF4-FFF2-40B4-BE49-F238E27FC236}">
                                  <a16:creationId xmlns:a16="http://schemas.microsoft.com/office/drawing/2014/main" id="{1DAB4B8C-1C02-4197-8899-CC2456F41F19}"/>
                                </a:ext>
                              </a:extLst>
                            </p:cNvPr>
                            <p:cNvCxnSpPr>
                              <a:cxnSpLocks/>
                              <a:stCxn id="244" idx="6"/>
                              <a:endCxn id="77" idx="4"/>
                            </p:cNvCxnSpPr>
                            <p:nvPr/>
                          </p:nvCxnSpPr>
                          <p:spPr>
                            <a:xfrm flipV="1">
                              <a:off x="3185491" y="4290376"/>
                              <a:ext cx="548866" cy="319723"/>
                            </a:xfrm>
                            <a:prstGeom prst="straightConnector1">
                              <a:avLst/>
                            </a:prstGeom>
                            <a:ln w="2540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1" name="直接箭头连接符 230">
                              <a:extLst>
                                <a:ext uri="{FF2B5EF4-FFF2-40B4-BE49-F238E27FC236}">
                                  <a16:creationId xmlns:a16="http://schemas.microsoft.com/office/drawing/2014/main" id="{481F3272-79E7-48A0-9149-35593F35BE6F}"/>
                                </a:ext>
                              </a:extLst>
                            </p:cNvPr>
                            <p:cNvCxnSpPr>
                              <a:cxnSpLocks/>
                              <a:endCxn id="106" idx="3"/>
                            </p:cNvCxnSpPr>
                            <p:nvPr/>
                          </p:nvCxnSpPr>
                          <p:spPr>
                            <a:xfrm flipV="1">
                              <a:off x="7748526" y="4269288"/>
                              <a:ext cx="510229" cy="315574"/>
                            </a:xfrm>
                            <a:prstGeom prst="straightConnector1">
                              <a:avLst/>
                            </a:prstGeom>
                            <a:ln w="2540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2" name="直接连接符 231">
                              <a:extLst>
                                <a:ext uri="{FF2B5EF4-FFF2-40B4-BE49-F238E27FC236}">
                                  <a16:creationId xmlns:a16="http://schemas.microsoft.com/office/drawing/2014/main" id="{BB21EB2F-B1DE-47D0-A513-61EA6D3A101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089851" y="3468757"/>
                              <a:ext cx="577688" cy="384406"/>
                            </a:xfrm>
                            <a:prstGeom prst="line">
                              <a:avLst/>
                            </a:prstGeom>
                            <a:ln w="254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3" name="直接连接符 232">
                              <a:extLst>
                                <a:ext uri="{FF2B5EF4-FFF2-40B4-BE49-F238E27FC236}">
                                  <a16:creationId xmlns:a16="http://schemas.microsoft.com/office/drawing/2014/main" id="{FCFCA91C-1AA2-42EF-8C1F-F3990B96D40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748526" y="3429000"/>
                              <a:ext cx="577688" cy="384406"/>
                            </a:xfrm>
                            <a:prstGeom prst="line">
                              <a:avLst/>
                            </a:prstGeom>
                            <a:ln w="2540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" name="椭圆 233">
                              <a:extLst>
                                <a:ext uri="{FF2B5EF4-FFF2-40B4-BE49-F238E27FC236}">
                                  <a16:creationId xmlns:a16="http://schemas.microsoft.com/office/drawing/2014/main" id="{D4898247-FE53-42E1-B1EA-9CC5D7EC7F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90852" y="3758712"/>
                              <a:ext cx="108000" cy="108018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35" name="椭圆 234">
                              <a:extLst>
                                <a:ext uri="{FF2B5EF4-FFF2-40B4-BE49-F238E27FC236}">
                                  <a16:creationId xmlns:a16="http://schemas.microsoft.com/office/drawing/2014/main" id="{65EF6C63-AC5B-4989-ADE7-1CBBC41A8C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218214" y="3740613"/>
                              <a:ext cx="108000" cy="108018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>
                                <a:shade val="50000"/>
                              </a:schemeClr>
                            </a:lnRef>
                            <a:fillRef idx="1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cxnSp>
                          <p:nvCxnSpPr>
                            <p:cNvPr id="236" name="直接箭头连接符 235">
                              <a:extLst>
                                <a:ext uri="{FF2B5EF4-FFF2-40B4-BE49-F238E27FC236}">
                                  <a16:creationId xmlns:a16="http://schemas.microsoft.com/office/drawing/2014/main" id="{65350D40-990F-425E-9F7C-C2B9B70740E0}"/>
                                </a:ext>
                              </a:extLst>
                            </p:cNvPr>
                            <p:cNvCxnSpPr>
                              <a:cxnSpLocks/>
                              <a:endCxn id="137" idx="0"/>
                            </p:cNvCxnSpPr>
                            <p:nvPr/>
                          </p:nvCxnSpPr>
                          <p:spPr>
                            <a:xfrm>
                              <a:off x="3089851" y="3125857"/>
                              <a:ext cx="2838783" cy="12244"/>
                            </a:xfrm>
                            <a:prstGeom prst="straightConnector1">
                              <a:avLst/>
                            </a:prstGeom>
                            <a:ln w="2540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7" name="直接箭头连接符 236">
                              <a:extLst>
                                <a:ext uri="{FF2B5EF4-FFF2-40B4-BE49-F238E27FC236}">
                                  <a16:creationId xmlns:a16="http://schemas.microsoft.com/office/drawing/2014/main" id="{7B2D173A-7667-4117-B20A-B45FA0553121}"/>
                                </a:ext>
                              </a:extLst>
                            </p:cNvPr>
                            <p:cNvCxnSpPr>
                              <a:cxnSpLocks/>
                              <a:stCxn id="136" idx="1"/>
                            </p:cNvCxnSpPr>
                            <p:nvPr/>
                          </p:nvCxnSpPr>
                          <p:spPr>
                            <a:xfrm flipH="1">
                              <a:off x="3254941" y="3303189"/>
                              <a:ext cx="2657142" cy="3656"/>
                            </a:xfrm>
                            <a:prstGeom prst="straightConnector1">
                              <a:avLst/>
                            </a:prstGeom>
                            <a:ln w="2540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46" name="组合 45">
                          <a:extLst>
                            <a:ext uri="{FF2B5EF4-FFF2-40B4-BE49-F238E27FC236}">
                              <a16:creationId xmlns:a16="http://schemas.microsoft.com/office/drawing/2014/main" id="{747F162C-9F4A-42C6-A841-C3064CF6ED3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12500" y="3325525"/>
                          <a:ext cx="1993420" cy="876251"/>
                          <a:chOff x="1712500" y="3325525"/>
                          <a:chExt cx="1993420" cy="876251"/>
                        </a:xfrm>
                      </p:grpSpPr>
                      <p:sp>
                        <p:nvSpPr>
                          <p:cNvPr id="197" name="椭圆 196">
                            <a:extLst>
                              <a:ext uri="{FF2B5EF4-FFF2-40B4-BE49-F238E27FC236}">
                                <a16:creationId xmlns:a16="http://schemas.microsoft.com/office/drawing/2014/main" id="{EFF3258A-0B6C-44C8-96E6-93A89771CF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04843" y="347603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98" name="椭圆 197">
                            <a:extLst>
                              <a:ext uri="{FF2B5EF4-FFF2-40B4-BE49-F238E27FC236}">
                                <a16:creationId xmlns:a16="http://schemas.microsoft.com/office/drawing/2014/main" id="{CC66A1BD-F3A8-4492-BED3-0EC523427F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651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99" name="椭圆 198">
                            <a:extLst>
                              <a:ext uri="{FF2B5EF4-FFF2-40B4-BE49-F238E27FC236}">
                                <a16:creationId xmlns:a16="http://schemas.microsoft.com/office/drawing/2014/main" id="{3935B086-E9C6-4F6C-BD0D-713F511026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32651" y="3371999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0" name="椭圆 199">
                            <a:extLst>
                              <a:ext uri="{FF2B5EF4-FFF2-40B4-BE49-F238E27FC236}">
                                <a16:creationId xmlns:a16="http://schemas.microsoft.com/office/drawing/2014/main" id="{1811F4AA-DAF1-469E-8591-060318ED78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77228" y="334706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1" name="椭圆 200">
                            <a:extLst>
                              <a:ext uri="{FF2B5EF4-FFF2-40B4-BE49-F238E27FC236}">
                                <a16:creationId xmlns:a16="http://schemas.microsoft.com/office/drawing/2014/main" id="{3248C017-C017-4693-BC64-7B0A843D16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24625" y="3339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2" name="椭圆 201">
                            <a:extLst>
                              <a:ext uri="{FF2B5EF4-FFF2-40B4-BE49-F238E27FC236}">
                                <a16:creationId xmlns:a16="http://schemas.microsoft.com/office/drawing/2014/main" id="{FA0A7691-FD40-4ED6-A5BB-5BFB4D26B7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2199" y="3325525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3" name="椭圆 202">
                            <a:extLst>
                              <a:ext uri="{FF2B5EF4-FFF2-40B4-BE49-F238E27FC236}">
                                <a16:creationId xmlns:a16="http://schemas.microsoft.com/office/drawing/2014/main" id="{B9FA3E9E-7A7B-445F-93F9-3AC52B8584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5878" y="3345382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204" name="组合 203">
                            <a:extLst>
                              <a:ext uri="{FF2B5EF4-FFF2-40B4-BE49-F238E27FC236}">
                                <a16:creationId xmlns:a16="http://schemas.microsoft.com/office/drawing/2014/main" id="{8262061E-E964-4E95-96EE-021F2DBAA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12500" y="3517901"/>
                            <a:ext cx="1993420" cy="683875"/>
                            <a:chOff x="1712500" y="3517901"/>
                            <a:chExt cx="1993420" cy="683875"/>
                          </a:xfrm>
                        </p:grpSpPr>
                        <p:sp>
                          <p:nvSpPr>
                            <p:cNvPr id="209" name="椭圆 208">
                              <a:extLst>
                                <a:ext uri="{FF2B5EF4-FFF2-40B4-BE49-F238E27FC236}">
                                  <a16:creationId xmlns:a16="http://schemas.microsoft.com/office/drawing/2014/main" id="{3B5C1ED2-1040-4E4C-96B8-9E7340D7D0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3546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0" name="椭圆 209">
                              <a:extLst>
                                <a:ext uri="{FF2B5EF4-FFF2-40B4-BE49-F238E27FC236}">
                                  <a16:creationId xmlns:a16="http://schemas.microsoft.com/office/drawing/2014/main" id="{5D66A02E-46E6-4A59-8CE1-DF61F1EB17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7279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1" name="椭圆 210">
                              <a:extLst>
                                <a:ext uri="{FF2B5EF4-FFF2-40B4-BE49-F238E27FC236}">
                                  <a16:creationId xmlns:a16="http://schemas.microsoft.com/office/drawing/2014/main" id="{91E0AE00-8A8D-420A-9C54-680A4EEDBE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95470" y="4041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2" name="椭圆 211">
                              <a:extLst>
                                <a:ext uri="{FF2B5EF4-FFF2-40B4-BE49-F238E27FC236}">
                                  <a16:creationId xmlns:a16="http://schemas.microsoft.com/office/drawing/2014/main" id="{C05A875E-D2DC-4B15-8046-697F81C394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7922" y="3913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3" name="椭圆 212">
                              <a:extLst>
                                <a:ext uri="{FF2B5EF4-FFF2-40B4-BE49-F238E27FC236}">
                                  <a16:creationId xmlns:a16="http://schemas.microsoft.com/office/drawing/2014/main" id="{6487BA55-CF18-42A5-BE52-B38C98C46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13922" y="3969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4" name="椭圆 213">
                              <a:extLst>
                                <a:ext uri="{FF2B5EF4-FFF2-40B4-BE49-F238E27FC236}">
                                  <a16:creationId xmlns:a16="http://schemas.microsoft.com/office/drawing/2014/main" id="{B24111F6-BFEF-45F3-8AED-BDBCC68607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56797" y="401383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5" name="椭圆 214">
                              <a:extLst>
                                <a:ext uri="{FF2B5EF4-FFF2-40B4-BE49-F238E27FC236}">
                                  <a16:creationId xmlns:a16="http://schemas.microsoft.com/office/drawing/2014/main" id="{0AA058AA-7812-44D1-A37F-B89C0603B7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81148" y="3825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6" name="椭圆 215">
                              <a:extLst>
                                <a:ext uri="{FF2B5EF4-FFF2-40B4-BE49-F238E27FC236}">
                                  <a16:creationId xmlns:a16="http://schemas.microsoft.com/office/drawing/2014/main" id="{79D93ABD-6F58-4902-B2EA-EC969631E1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61920" y="370003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7" name="椭圆 216">
                              <a:extLst>
                                <a:ext uri="{FF2B5EF4-FFF2-40B4-BE49-F238E27FC236}">
                                  <a16:creationId xmlns:a16="http://schemas.microsoft.com/office/drawing/2014/main" id="{D92DCB32-1251-4FEC-B514-0AB581156A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30306" y="356466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8" name="椭圆 217">
                              <a:extLst>
                                <a:ext uri="{FF2B5EF4-FFF2-40B4-BE49-F238E27FC236}">
                                  <a16:creationId xmlns:a16="http://schemas.microsoft.com/office/drawing/2014/main" id="{A147DD8F-9D54-47B6-8E17-9AB3A10EFC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456" y="403002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9" name="椭圆 218">
                              <a:extLst>
                                <a:ext uri="{FF2B5EF4-FFF2-40B4-BE49-F238E27FC236}">
                                  <a16:creationId xmlns:a16="http://schemas.microsoft.com/office/drawing/2014/main" id="{14F1699B-CE24-47C4-BE73-48F44079E4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70789" y="40267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20" name="椭圆 219">
                              <a:extLst>
                                <a:ext uri="{FF2B5EF4-FFF2-40B4-BE49-F238E27FC236}">
                                  <a16:creationId xmlns:a16="http://schemas.microsoft.com/office/drawing/2014/main" id="{860B1ED5-6562-4BC9-864B-47DB883C1B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19788" y="3986195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21" name="椭圆 220">
                              <a:extLst>
                                <a:ext uri="{FF2B5EF4-FFF2-40B4-BE49-F238E27FC236}">
                                  <a16:creationId xmlns:a16="http://schemas.microsoft.com/office/drawing/2014/main" id="{FA304C7C-8FDA-4970-B4A8-EFEAC2EF17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020" y="3925922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22" name="椭圆 221">
                              <a:extLst>
                                <a:ext uri="{FF2B5EF4-FFF2-40B4-BE49-F238E27FC236}">
                                  <a16:creationId xmlns:a16="http://schemas.microsoft.com/office/drawing/2014/main" id="{A99A05CC-87B6-46F0-A355-051A1FCA8E6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0791" y="386504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23" name="椭圆 222">
                              <a:extLst>
                                <a:ext uri="{FF2B5EF4-FFF2-40B4-BE49-F238E27FC236}">
                                  <a16:creationId xmlns:a16="http://schemas.microsoft.com/office/drawing/2014/main" id="{B049F906-3D7E-4B68-B81C-21E0095E53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46861" y="3755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24" name="椭圆 223">
                              <a:extLst>
                                <a:ext uri="{FF2B5EF4-FFF2-40B4-BE49-F238E27FC236}">
                                  <a16:creationId xmlns:a16="http://schemas.microsoft.com/office/drawing/2014/main" id="{101871C8-A7D2-4EAB-82B2-F6613FBA67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12500" y="3611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25" name="椭圆 224">
                              <a:extLst>
                                <a:ext uri="{FF2B5EF4-FFF2-40B4-BE49-F238E27FC236}">
                                  <a16:creationId xmlns:a16="http://schemas.microsoft.com/office/drawing/2014/main" id="{F73CFB5D-BD30-4574-8E1D-81C6FF1004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22417" y="35179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205" name="椭圆 204">
                            <a:extLst>
                              <a:ext uri="{FF2B5EF4-FFF2-40B4-BE49-F238E27FC236}">
                                <a16:creationId xmlns:a16="http://schemas.microsoft.com/office/drawing/2014/main" id="{696A5CDE-339F-49CE-9541-703EBCD526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57442" y="3451448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6" name="椭圆 205">
                            <a:extLst>
                              <a:ext uri="{FF2B5EF4-FFF2-40B4-BE49-F238E27FC236}">
                                <a16:creationId xmlns:a16="http://schemas.microsoft.com/office/drawing/2014/main" id="{855B9DC3-2607-4DFB-89A9-F4711F4503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10045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7" name="椭圆 206">
                            <a:extLst>
                              <a:ext uri="{FF2B5EF4-FFF2-40B4-BE49-F238E27FC236}">
                                <a16:creationId xmlns:a16="http://schemas.microsoft.com/office/drawing/2014/main" id="{98CD8EC9-D41D-40F8-899F-96408D33AB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50613" y="3368746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8" name="椭圆 207">
                            <a:extLst>
                              <a:ext uri="{FF2B5EF4-FFF2-40B4-BE49-F238E27FC236}">
                                <a16:creationId xmlns:a16="http://schemas.microsoft.com/office/drawing/2014/main" id="{00D8E8A8-13C0-4215-A3E5-421AF09BD2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3826" y="3355544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7" name="组合 46">
                          <a:extLst>
                            <a:ext uri="{FF2B5EF4-FFF2-40B4-BE49-F238E27FC236}">
                              <a16:creationId xmlns:a16="http://schemas.microsoft.com/office/drawing/2014/main" id="{A776DEAA-B981-4DE7-BDDD-D301D1BF25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78802" y="3317208"/>
                          <a:ext cx="1993420" cy="876251"/>
                          <a:chOff x="1712500" y="3325525"/>
                          <a:chExt cx="1993420" cy="876251"/>
                        </a:xfrm>
                      </p:grpSpPr>
                      <p:sp>
                        <p:nvSpPr>
                          <p:cNvPr id="168" name="椭圆 167">
                            <a:extLst>
                              <a:ext uri="{FF2B5EF4-FFF2-40B4-BE49-F238E27FC236}">
                                <a16:creationId xmlns:a16="http://schemas.microsoft.com/office/drawing/2014/main" id="{27B0716A-7053-4610-8614-C07BE9BEFB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04843" y="347603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69" name="椭圆 168">
                            <a:extLst>
                              <a:ext uri="{FF2B5EF4-FFF2-40B4-BE49-F238E27FC236}">
                                <a16:creationId xmlns:a16="http://schemas.microsoft.com/office/drawing/2014/main" id="{8232E7DF-2D05-4653-978E-6712BE0BD1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651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0" name="椭圆 169">
                            <a:extLst>
                              <a:ext uri="{FF2B5EF4-FFF2-40B4-BE49-F238E27FC236}">
                                <a16:creationId xmlns:a16="http://schemas.microsoft.com/office/drawing/2014/main" id="{B02F4344-E951-457E-88B1-0079CCFD31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32651" y="3371999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1" name="椭圆 170">
                            <a:extLst>
                              <a:ext uri="{FF2B5EF4-FFF2-40B4-BE49-F238E27FC236}">
                                <a16:creationId xmlns:a16="http://schemas.microsoft.com/office/drawing/2014/main" id="{68BBA193-5D6E-457C-A97A-57139B54AE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77228" y="334706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2" name="椭圆 171">
                            <a:extLst>
                              <a:ext uri="{FF2B5EF4-FFF2-40B4-BE49-F238E27FC236}">
                                <a16:creationId xmlns:a16="http://schemas.microsoft.com/office/drawing/2014/main" id="{237DE728-52EF-4ED6-B928-BBA7293559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24625" y="3339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3" name="椭圆 172">
                            <a:extLst>
                              <a:ext uri="{FF2B5EF4-FFF2-40B4-BE49-F238E27FC236}">
                                <a16:creationId xmlns:a16="http://schemas.microsoft.com/office/drawing/2014/main" id="{7F1AC6EB-7ECD-45F7-B3DC-D47F863245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2199" y="3325525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4" name="椭圆 173">
                            <a:extLst>
                              <a:ext uri="{FF2B5EF4-FFF2-40B4-BE49-F238E27FC236}">
                                <a16:creationId xmlns:a16="http://schemas.microsoft.com/office/drawing/2014/main" id="{FB2A7ACE-6C43-4705-A4DD-A0AC5DAFF6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5878" y="3345382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175" name="组合 174">
                            <a:extLst>
                              <a:ext uri="{FF2B5EF4-FFF2-40B4-BE49-F238E27FC236}">
                                <a16:creationId xmlns:a16="http://schemas.microsoft.com/office/drawing/2014/main" id="{6D99C44C-37C4-4D8D-8D0C-4934D271DF4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12500" y="3517901"/>
                            <a:ext cx="1993420" cy="683875"/>
                            <a:chOff x="1712500" y="3517901"/>
                            <a:chExt cx="1993420" cy="683875"/>
                          </a:xfrm>
                        </p:grpSpPr>
                        <p:sp>
                          <p:nvSpPr>
                            <p:cNvPr id="180" name="椭圆 179">
                              <a:extLst>
                                <a:ext uri="{FF2B5EF4-FFF2-40B4-BE49-F238E27FC236}">
                                  <a16:creationId xmlns:a16="http://schemas.microsoft.com/office/drawing/2014/main" id="{790F56AF-3C46-4BC5-AF4A-A07FDE362E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3546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1" name="椭圆 180">
                              <a:extLst>
                                <a:ext uri="{FF2B5EF4-FFF2-40B4-BE49-F238E27FC236}">
                                  <a16:creationId xmlns:a16="http://schemas.microsoft.com/office/drawing/2014/main" id="{4441ABBA-5F83-4C3F-A89E-F4347F4ED3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7279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2" name="椭圆 181">
                              <a:extLst>
                                <a:ext uri="{FF2B5EF4-FFF2-40B4-BE49-F238E27FC236}">
                                  <a16:creationId xmlns:a16="http://schemas.microsoft.com/office/drawing/2014/main" id="{4B4D13AD-8B7E-4C29-93F9-15408397E2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95470" y="4041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3" name="椭圆 182">
                              <a:extLst>
                                <a:ext uri="{FF2B5EF4-FFF2-40B4-BE49-F238E27FC236}">
                                  <a16:creationId xmlns:a16="http://schemas.microsoft.com/office/drawing/2014/main" id="{45C7EBCC-CD77-4C98-B2C0-3E22482098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7922" y="3913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4" name="椭圆 183">
                              <a:extLst>
                                <a:ext uri="{FF2B5EF4-FFF2-40B4-BE49-F238E27FC236}">
                                  <a16:creationId xmlns:a16="http://schemas.microsoft.com/office/drawing/2014/main" id="{FA1C6BE2-B677-4167-AB38-7AB75BA1AE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13922" y="3969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5" name="椭圆 184">
                              <a:extLst>
                                <a:ext uri="{FF2B5EF4-FFF2-40B4-BE49-F238E27FC236}">
                                  <a16:creationId xmlns:a16="http://schemas.microsoft.com/office/drawing/2014/main" id="{817FD0C9-4DA4-44CF-8AAB-5FCE812512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56797" y="401383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6" name="椭圆 185">
                              <a:extLst>
                                <a:ext uri="{FF2B5EF4-FFF2-40B4-BE49-F238E27FC236}">
                                  <a16:creationId xmlns:a16="http://schemas.microsoft.com/office/drawing/2014/main" id="{C328EB8F-DD65-4681-9A12-367F5EEAFC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81148" y="3825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7" name="椭圆 186">
                              <a:extLst>
                                <a:ext uri="{FF2B5EF4-FFF2-40B4-BE49-F238E27FC236}">
                                  <a16:creationId xmlns:a16="http://schemas.microsoft.com/office/drawing/2014/main" id="{C2D8B4FD-E8D3-4355-96A6-4738A91167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61920" y="370003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8" name="椭圆 187">
                              <a:extLst>
                                <a:ext uri="{FF2B5EF4-FFF2-40B4-BE49-F238E27FC236}">
                                  <a16:creationId xmlns:a16="http://schemas.microsoft.com/office/drawing/2014/main" id="{8C65CFE8-801D-44D9-AADD-4D8181ECEC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30306" y="356466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89" name="椭圆 188">
                              <a:extLst>
                                <a:ext uri="{FF2B5EF4-FFF2-40B4-BE49-F238E27FC236}">
                                  <a16:creationId xmlns:a16="http://schemas.microsoft.com/office/drawing/2014/main" id="{1A65497F-389E-491B-AC54-6CA8886A75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456" y="403002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90" name="椭圆 189">
                              <a:extLst>
                                <a:ext uri="{FF2B5EF4-FFF2-40B4-BE49-F238E27FC236}">
                                  <a16:creationId xmlns:a16="http://schemas.microsoft.com/office/drawing/2014/main" id="{12F51E50-6939-415F-BB7F-20397B83D4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70789" y="40267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91" name="椭圆 190">
                              <a:extLst>
                                <a:ext uri="{FF2B5EF4-FFF2-40B4-BE49-F238E27FC236}">
                                  <a16:creationId xmlns:a16="http://schemas.microsoft.com/office/drawing/2014/main" id="{D486FBAA-449A-4332-A451-344A48B7D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19788" y="3986195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92" name="椭圆 191">
                              <a:extLst>
                                <a:ext uri="{FF2B5EF4-FFF2-40B4-BE49-F238E27FC236}">
                                  <a16:creationId xmlns:a16="http://schemas.microsoft.com/office/drawing/2014/main" id="{9FA52DCC-6150-4C1B-9157-25E6C361E3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020" y="3925922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93" name="椭圆 192">
                              <a:extLst>
                                <a:ext uri="{FF2B5EF4-FFF2-40B4-BE49-F238E27FC236}">
                                  <a16:creationId xmlns:a16="http://schemas.microsoft.com/office/drawing/2014/main" id="{0B0CD051-21C2-495D-B3DB-4A6C552DDE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0791" y="386504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94" name="椭圆 193">
                              <a:extLst>
                                <a:ext uri="{FF2B5EF4-FFF2-40B4-BE49-F238E27FC236}">
                                  <a16:creationId xmlns:a16="http://schemas.microsoft.com/office/drawing/2014/main" id="{B9596CEE-CAA7-4FF0-B1E1-047C177CCF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46861" y="3755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95" name="椭圆 194">
                              <a:extLst>
                                <a:ext uri="{FF2B5EF4-FFF2-40B4-BE49-F238E27FC236}">
                                  <a16:creationId xmlns:a16="http://schemas.microsoft.com/office/drawing/2014/main" id="{8CE09747-394D-44D0-9415-0E0A4DB7AB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12500" y="3611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96" name="椭圆 195">
                              <a:extLst>
                                <a:ext uri="{FF2B5EF4-FFF2-40B4-BE49-F238E27FC236}">
                                  <a16:creationId xmlns:a16="http://schemas.microsoft.com/office/drawing/2014/main" id="{612117AE-9F01-4E84-ABC0-6CB22C53E0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22417" y="35179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76" name="椭圆 175">
                            <a:extLst>
                              <a:ext uri="{FF2B5EF4-FFF2-40B4-BE49-F238E27FC236}">
                                <a16:creationId xmlns:a16="http://schemas.microsoft.com/office/drawing/2014/main" id="{4115EC76-36D2-45B8-96A0-7D736EEF24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57442" y="3451448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7" name="椭圆 176">
                            <a:extLst>
                              <a:ext uri="{FF2B5EF4-FFF2-40B4-BE49-F238E27FC236}">
                                <a16:creationId xmlns:a16="http://schemas.microsoft.com/office/drawing/2014/main" id="{DF30FF69-E32C-40AF-9B1A-8D077242A8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10045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8" name="椭圆 177">
                            <a:extLst>
                              <a:ext uri="{FF2B5EF4-FFF2-40B4-BE49-F238E27FC236}">
                                <a16:creationId xmlns:a16="http://schemas.microsoft.com/office/drawing/2014/main" id="{8F0402CD-B9A7-4FCF-A302-9626C47951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50613" y="3368746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79" name="椭圆 178">
                            <a:extLst>
                              <a:ext uri="{FF2B5EF4-FFF2-40B4-BE49-F238E27FC236}">
                                <a16:creationId xmlns:a16="http://schemas.microsoft.com/office/drawing/2014/main" id="{BFD7003C-DEFA-4366-9F44-B1318FB6FB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3826" y="3355544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8" name="组合 47">
                          <a:extLst>
                            <a:ext uri="{FF2B5EF4-FFF2-40B4-BE49-F238E27FC236}">
                              <a16:creationId xmlns:a16="http://schemas.microsoft.com/office/drawing/2014/main" id="{0CC0C650-F63A-40D3-BCD4-C8DACCB97E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12500" y="2005569"/>
                          <a:ext cx="1993420" cy="876251"/>
                          <a:chOff x="1712500" y="3325525"/>
                          <a:chExt cx="1993420" cy="876251"/>
                        </a:xfrm>
                      </p:grpSpPr>
                      <p:sp>
                        <p:nvSpPr>
                          <p:cNvPr id="139" name="椭圆 138">
                            <a:extLst>
                              <a:ext uri="{FF2B5EF4-FFF2-40B4-BE49-F238E27FC236}">
                                <a16:creationId xmlns:a16="http://schemas.microsoft.com/office/drawing/2014/main" id="{71A003AB-EBA1-4229-9014-6D9B73FE7F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04843" y="347603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40" name="椭圆 139">
                            <a:extLst>
                              <a:ext uri="{FF2B5EF4-FFF2-40B4-BE49-F238E27FC236}">
                                <a16:creationId xmlns:a16="http://schemas.microsoft.com/office/drawing/2014/main" id="{81631FA4-2EB9-4FB4-918F-971CF8B887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651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41" name="椭圆 140">
                            <a:extLst>
                              <a:ext uri="{FF2B5EF4-FFF2-40B4-BE49-F238E27FC236}">
                                <a16:creationId xmlns:a16="http://schemas.microsoft.com/office/drawing/2014/main" id="{BAFCD417-0594-41CB-A051-B9503ABC2F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32651" y="3371999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42" name="椭圆 141">
                            <a:extLst>
                              <a:ext uri="{FF2B5EF4-FFF2-40B4-BE49-F238E27FC236}">
                                <a16:creationId xmlns:a16="http://schemas.microsoft.com/office/drawing/2014/main" id="{E1970F80-DF86-4B26-8CD9-7CAE1D582A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77228" y="334706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43" name="椭圆 142">
                            <a:extLst>
                              <a:ext uri="{FF2B5EF4-FFF2-40B4-BE49-F238E27FC236}">
                                <a16:creationId xmlns:a16="http://schemas.microsoft.com/office/drawing/2014/main" id="{5B6E70D5-33E9-4041-B22B-721ACAFB03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24625" y="3339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44" name="椭圆 143">
                            <a:extLst>
                              <a:ext uri="{FF2B5EF4-FFF2-40B4-BE49-F238E27FC236}">
                                <a16:creationId xmlns:a16="http://schemas.microsoft.com/office/drawing/2014/main" id="{E685C503-0541-45C0-B437-6F22045463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2199" y="3325525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45" name="椭圆 144">
                            <a:extLst>
                              <a:ext uri="{FF2B5EF4-FFF2-40B4-BE49-F238E27FC236}">
                                <a16:creationId xmlns:a16="http://schemas.microsoft.com/office/drawing/2014/main" id="{43D0232E-82DF-4AD4-9A00-3F8E2471BE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5878" y="3345382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146" name="组合 145">
                            <a:extLst>
                              <a:ext uri="{FF2B5EF4-FFF2-40B4-BE49-F238E27FC236}">
                                <a16:creationId xmlns:a16="http://schemas.microsoft.com/office/drawing/2014/main" id="{F8A8FD41-CF63-4EFE-951B-925D658073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12500" y="3517901"/>
                            <a:ext cx="1993420" cy="683875"/>
                            <a:chOff x="1712500" y="3517901"/>
                            <a:chExt cx="1993420" cy="683875"/>
                          </a:xfrm>
                        </p:grpSpPr>
                        <p:sp>
                          <p:nvSpPr>
                            <p:cNvPr id="151" name="椭圆 150">
                              <a:extLst>
                                <a:ext uri="{FF2B5EF4-FFF2-40B4-BE49-F238E27FC236}">
                                  <a16:creationId xmlns:a16="http://schemas.microsoft.com/office/drawing/2014/main" id="{8574D631-DEC4-4FD3-984F-37E47ADEC4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3546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2" name="椭圆 151">
                              <a:extLst>
                                <a:ext uri="{FF2B5EF4-FFF2-40B4-BE49-F238E27FC236}">
                                  <a16:creationId xmlns:a16="http://schemas.microsoft.com/office/drawing/2014/main" id="{82F98D79-8A67-4DF9-A402-FB27E19EFD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7279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3" name="椭圆 152">
                              <a:extLst>
                                <a:ext uri="{FF2B5EF4-FFF2-40B4-BE49-F238E27FC236}">
                                  <a16:creationId xmlns:a16="http://schemas.microsoft.com/office/drawing/2014/main" id="{05125522-BF3A-4C8E-B476-4D185DF37D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95470" y="4041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4" name="椭圆 153">
                              <a:extLst>
                                <a:ext uri="{FF2B5EF4-FFF2-40B4-BE49-F238E27FC236}">
                                  <a16:creationId xmlns:a16="http://schemas.microsoft.com/office/drawing/2014/main" id="{23269CFF-96EB-47CC-87DF-E0BE9D7FAA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7922" y="3913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5" name="椭圆 154">
                              <a:extLst>
                                <a:ext uri="{FF2B5EF4-FFF2-40B4-BE49-F238E27FC236}">
                                  <a16:creationId xmlns:a16="http://schemas.microsoft.com/office/drawing/2014/main" id="{C4671A89-51C5-42EC-B82D-BE3887DAD3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13922" y="3969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6" name="椭圆 155">
                              <a:extLst>
                                <a:ext uri="{FF2B5EF4-FFF2-40B4-BE49-F238E27FC236}">
                                  <a16:creationId xmlns:a16="http://schemas.microsoft.com/office/drawing/2014/main" id="{673D812E-2AEB-4308-AA8B-1B9EF6E369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56797" y="401383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7" name="椭圆 156">
                              <a:extLst>
                                <a:ext uri="{FF2B5EF4-FFF2-40B4-BE49-F238E27FC236}">
                                  <a16:creationId xmlns:a16="http://schemas.microsoft.com/office/drawing/2014/main" id="{ACB54437-ACED-47D7-8DE7-1549F62E5C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81148" y="3825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椭圆 157">
                              <a:extLst>
                                <a:ext uri="{FF2B5EF4-FFF2-40B4-BE49-F238E27FC236}">
                                  <a16:creationId xmlns:a16="http://schemas.microsoft.com/office/drawing/2014/main" id="{210DA9E4-A369-424C-BB0A-12E93AA130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61920" y="370003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9" name="椭圆 158">
                              <a:extLst>
                                <a:ext uri="{FF2B5EF4-FFF2-40B4-BE49-F238E27FC236}">
                                  <a16:creationId xmlns:a16="http://schemas.microsoft.com/office/drawing/2014/main" id="{DEE9B3E3-16F5-48F0-ABBC-946EF5A1D5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30306" y="356466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0" name="椭圆 159">
                              <a:extLst>
                                <a:ext uri="{FF2B5EF4-FFF2-40B4-BE49-F238E27FC236}">
                                  <a16:creationId xmlns:a16="http://schemas.microsoft.com/office/drawing/2014/main" id="{D87AB162-CD7D-4776-8641-AC4472A58E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456" y="403002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椭圆 160">
                              <a:extLst>
                                <a:ext uri="{FF2B5EF4-FFF2-40B4-BE49-F238E27FC236}">
                                  <a16:creationId xmlns:a16="http://schemas.microsoft.com/office/drawing/2014/main" id="{F84D0FB4-AB45-492A-A9DB-214CF6EFAC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70789" y="40267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2" name="椭圆 161">
                              <a:extLst>
                                <a:ext uri="{FF2B5EF4-FFF2-40B4-BE49-F238E27FC236}">
                                  <a16:creationId xmlns:a16="http://schemas.microsoft.com/office/drawing/2014/main" id="{40685676-E0C7-4CA3-A325-A540F2B46A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19788" y="3986195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椭圆 162">
                              <a:extLst>
                                <a:ext uri="{FF2B5EF4-FFF2-40B4-BE49-F238E27FC236}">
                                  <a16:creationId xmlns:a16="http://schemas.microsoft.com/office/drawing/2014/main" id="{A8CE424B-15E1-49AC-A8BF-F61ABDED8F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020" y="3925922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椭圆 163">
                              <a:extLst>
                                <a:ext uri="{FF2B5EF4-FFF2-40B4-BE49-F238E27FC236}">
                                  <a16:creationId xmlns:a16="http://schemas.microsoft.com/office/drawing/2014/main" id="{7233E9F1-D0BC-48D8-992B-ED3946F57E2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0791" y="386504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5" name="椭圆 164">
                              <a:extLst>
                                <a:ext uri="{FF2B5EF4-FFF2-40B4-BE49-F238E27FC236}">
                                  <a16:creationId xmlns:a16="http://schemas.microsoft.com/office/drawing/2014/main" id="{D6C0BE6F-B194-42F3-B878-57F9583612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46861" y="3755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6" name="椭圆 165">
                              <a:extLst>
                                <a:ext uri="{FF2B5EF4-FFF2-40B4-BE49-F238E27FC236}">
                                  <a16:creationId xmlns:a16="http://schemas.microsoft.com/office/drawing/2014/main" id="{F450418F-D7D5-4D07-BAF0-90CC4B9DDD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12500" y="3611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7" name="椭圆 166">
                              <a:extLst>
                                <a:ext uri="{FF2B5EF4-FFF2-40B4-BE49-F238E27FC236}">
                                  <a16:creationId xmlns:a16="http://schemas.microsoft.com/office/drawing/2014/main" id="{46E778C4-FDC0-4527-B82D-59AD0BA7EF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22417" y="35179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47" name="椭圆 146">
                            <a:extLst>
                              <a:ext uri="{FF2B5EF4-FFF2-40B4-BE49-F238E27FC236}">
                                <a16:creationId xmlns:a16="http://schemas.microsoft.com/office/drawing/2014/main" id="{1CAEC962-6435-4A52-9052-DC6B495239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57442" y="3451448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48" name="椭圆 147">
                            <a:extLst>
                              <a:ext uri="{FF2B5EF4-FFF2-40B4-BE49-F238E27FC236}">
                                <a16:creationId xmlns:a16="http://schemas.microsoft.com/office/drawing/2014/main" id="{9F0B35F2-8FCE-4E89-9DAE-F958BF6589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10045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49" name="椭圆 148">
                            <a:extLst>
                              <a:ext uri="{FF2B5EF4-FFF2-40B4-BE49-F238E27FC236}">
                                <a16:creationId xmlns:a16="http://schemas.microsoft.com/office/drawing/2014/main" id="{6AFE7AC7-2E47-49BD-90C0-F3F2CAF2E5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50613" y="3368746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50" name="椭圆 149">
                            <a:extLst>
                              <a:ext uri="{FF2B5EF4-FFF2-40B4-BE49-F238E27FC236}">
                                <a16:creationId xmlns:a16="http://schemas.microsoft.com/office/drawing/2014/main" id="{6875A90D-E0AD-4531-9E18-596F679D2F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3826" y="3355544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49" name="组合 48">
                          <a:extLst>
                            <a:ext uri="{FF2B5EF4-FFF2-40B4-BE49-F238E27FC236}">
                              <a16:creationId xmlns:a16="http://schemas.microsoft.com/office/drawing/2014/main" id="{B848E0A0-9D31-45B4-B59D-D7B3922518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13834" y="1997527"/>
                          <a:ext cx="1993420" cy="876251"/>
                          <a:chOff x="1712500" y="3325525"/>
                          <a:chExt cx="1993420" cy="876251"/>
                        </a:xfrm>
                      </p:grpSpPr>
                      <p:sp>
                        <p:nvSpPr>
                          <p:cNvPr id="110" name="椭圆 109">
                            <a:extLst>
                              <a:ext uri="{FF2B5EF4-FFF2-40B4-BE49-F238E27FC236}">
                                <a16:creationId xmlns:a16="http://schemas.microsoft.com/office/drawing/2014/main" id="{2429EEE3-CEBC-46A1-AD1A-FE4126E404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04843" y="347603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11" name="椭圆 110">
                            <a:extLst>
                              <a:ext uri="{FF2B5EF4-FFF2-40B4-BE49-F238E27FC236}">
                                <a16:creationId xmlns:a16="http://schemas.microsoft.com/office/drawing/2014/main" id="{B31C6831-A94C-4093-ABC2-F5E709217C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651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12" name="椭圆 111">
                            <a:extLst>
                              <a:ext uri="{FF2B5EF4-FFF2-40B4-BE49-F238E27FC236}">
                                <a16:creationId xmlns:a16="http://schemas.microsoft.com/office/drawing/2014/main" id="{532AA79F-E75D-4889-9007-2BD55B14B4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32651" y="3371999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13" name="椭圆 112">
                            <a:extLst>
                              <a:ext uri="{FF2B5EF4-FFF2-40B4-BE49-F238E27FC236}">
                                <a16:creationId xmlns:a16="http://schemas.microsoft.com/office/drawing/2014/main" id="{6C0E679F-FAA0-461B-A357-6771E899AB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77228" y="334706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14" name="椭圆 113">
                            <a:extLst>
                              <a:ext uri="{FF2B5EF4-FFF2-40B4-BE49-F238E27FC236}">
                                <a16:creationId xmlns:a16="http://schemas.microsoft.com/office/drawing/2014/main" id="{50BE8945-AE07-4EE3-845E-7F2E6AC88B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24625" y="3339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15" name="椭圆 114">
                            <a:extLst>
                              <a:ext uri="{FF2B5EF4-FFF2-40B4-BE49-F238E27FC236}">
                                <a16:creationId xmlns:a16="http://schemas.microsoft.com/office/drawing/2014/main" id="{87CE5849-4734-40D9-A852-083531F378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2199" y="3325525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16" name="椭圆 115">
                            <a:extLst>
                              <a:ext uri="{FF2B5EF4-FFF2-40B4-BE49-F238E27FC236}">
                                <a16:creationId xmlns:a16="http://schemas.microsoft.com/office/drawing/2014/main" id="{6D76CBE8-AD77-4D29-BAEE-02351E6C15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5878" y="3345382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117" name="组合 116">
                            <a:extLst>
                              <a:ext uri="{FF2B5EF4-FFF2-40B4-BE49-F238E27FC236}">
                                <a16:creationId xmlns:a16="http://schemas.microsoft.com/office/drawing/2014/main" id="{C64AE586-07B8-43A3-8CBE-EAC5C96748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12500" y="3517901"/>
                            <a:ext cx="1993420" cy="683875"/>
                            <a:chOff x="1712500" y="3517901"/>
                            <a:chExt cx="1993420" cy="683875"/>
                          </a:xfrm>
                        </p:grpSpPr>
                        <p:sp>
                          <p:nvSpPr>
                            <p:cNvPr id="122" name="椭圆 121">
                              <a:extLst>
                                <a:ext uri="{FF2B5EF4-FFF2-40B4-BE49-F238E27FC236}">
                                  <a16:creationId xmlns:a16="http://schemas.microsoft.com/office/drawing/2014/main" id="{0D280490-37FC-4D12-9F2F-68C75AD0A2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3546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3" name="椭圆 122">
                              <a:extLst>
                                <a:ext uri="{FF2B5EF4-FFF2-40B4-BE49-F238E27FC236}">
                                  <a16:creationId xmlns:a16="http://schemas.microsoft.com/office/drawing/2014/main" id="{C8330842-9B8A-4E62-8852-7FA28264FC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7279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4" name="椭圆 123">
                              <a:extLst>
                                <a:ext uri="{FF2B5EF4-FFF2-40B4-BE49-F238E27FC236}">
                                  <a16:creationId xmlns:a16="http://schemas.microsoft.com/office/drawing/2014/main" id="{4694E999-4EAF-4416-9C73-E8D10D7028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95470" y="4041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5" name="椭圆 124">
                              <a:extLst>
                                <a:ext uri="{FF2B5EF4-FFF2-40B4-BE49-F238E27FC236}">
                                  <a16:creationId xmlns:a16="http://schemas.microsoft.com/office/drawing/2014/main" id="{566EACB4-E86D-40FB-B926-7520E39A2D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7922" y="3913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6" name="椭圆 125">
                              <a:extLst>
                                <a:ext uri="{FF2B5EF4-FFF2-40B4-BE49-F238E27FC236}">
                                  <a16:creationId xmlns:a16="http://schemas.microsoft.com/office/drawing/2014/main" id="{7F0E0807-B48E-4C86-AC5E-AF7C3521AC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13922" y="3969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7" name="椭圆 126">
                              <a:extLst>
                                <a:ext uri="{FF2B5EF4-FFF2-40B4-BE49-F238E27FC236}">
                                  <a16:creationId xmlns:a16="http://schemas.microsoft.com/office/drawing/2014/main" id="{E6C6499E-DE5A-4D6D-9043-EE47E73BFB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56797" y="401383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8" name="椭圆 127">
                              <a:extLst>
                                <a:ext uri="{FF2B5EF4-FFF2-40B4-BE49-F238E27FC236}">
                                  <a16:creationId xmlns:a16="http://schemas.microsoft.com/office/drawing/2014/main" id="{B8CB5EB0-B82B-43F4-936A-2A563F7B39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81148" y="3825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29" name="椭圆 128">
                              <a:extLst>
                                <a:ext uri="{FF2B5EF4-FFF2-40B4-BE49-F238E27FC236}">
                                  <a16:creationId xmlns:a16="http://schemas.microsoft.com/office/drawing/2014/main" id="{A2137A78-4D6B-43B7-B626-94A13F14E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61920" y="370003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0" name="椭圆 129">
                              <a:extLst>
                                <a:ext uri="{FF2B5EF4-FFF2-40B4-BE49-F238E27FC236}">
                                  <a16:creationId xmlns:a16="http://schemas.microsoft.com/office/drawing/2014/main" id="{E754E0D1-D13C-42B4-BBB3-0C65D33917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30306" y="356466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1" name="椭圆 130">
                              <a:extLst>
                                <a:ext uri="{FF2B5EF4-FFF2-40B4-BE49-F238E27FC236}">
                                  <a16:creationId xmlns:a16="http://schemas.microsoft.com/office/drawing/2014/main" id="{B4A8FBF0-94EA-443A-B2D7-18EE3C6BC0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456" y="403002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2" name="椭圆 131">
                              <a:extLst>
                                <a:ext uri="{FF2B5EF4-FFF2-40B4-BE49-F238E27FC236}">
                                  <a16:creationId xmlns:a16="http://schemas.microsoft.com/office/drawing/2014/main" id="{4EFBFAD7-229A-46F1-B326-FEE87F9113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70789" y="40267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3" name="椭圆 132">
                              <a:extLst>
                                <a:ext uri="{FF2B5EF4-FFF2-40B4-BE49-F238E27FC236}">
                                  <a16:creationId xmlns:a16="http://schemas.microsoft.com/office/drawing/2014/main" id="{C0C754C4-B247-4571-9716-1763CB6467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19788" y="3986195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4" name="椭圆 133">
                              <a:extLst>
                                <a:ext uri="{FF2B5EF4-FFF2-40B4-BE49-F238E27FC236}">
                                  <a16:creationId xmlns:a16="http://schemas.microsoft.com/office/drawing/2014/main" id="{F249C25F-AF93-44EE-A5DB-D530A97AC3E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020" y="3925922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5" name="椭圆 134">
                              <a:extLst>
                                <a:ext uri="{FF2B5EF4-FFF2-40B4-BE49-F238E27FC236}">
                                  <a16:creationId xmlns:a16="http://schemas.microsoft.com/office/drawing/2014/main" id="{545DD355-F639-4421-8A92-C44C9C5CAA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0791" y="386504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6" name="椭圆 135">
                              <a:extLst>
                                <a:ext uri="{FF2B5EF4-FFF2-40B4-BE49-F238E27FC236}">
                                  <a16:creationId xmlns:a16="http://schemas.microsoft.com/office/drawing/2014/main" id="{F423AC93-6709-41A4-B485-F7B8547428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46861" y="3755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7" name="椭圆 136">
                              <a:extLst>
                                <a:ext uri="{FF2B5EF4-FFF2-40B4-BE49-F238E27FC236}">
                                  <a16:creationId xmlns:a16="http://schemas.microsoft.com/office/drawing/2014/main" id="{810EF4B5-1C0B-4148-8063-033CA7F525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12500" y="3611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38" name="椭圆 137">
                              <a:extLst>
                                <a:ext uri="{FF2B5EF4-FFF2-40B4-BE49-F238E27FC236}">
                                  <a16:creationId xmlns:a16="http://schemas.microsoft.com/office/drawing/2014/main" id="{DE3B5017-AB80-43EC-B4C4-B37A1AC009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22417" y="35179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118" name="椭圆 117">
                            <a:extLst>
                              <a:ext uri="{FF2B5EF4-FFF2-40B4-BE49-F238E27FC236}">
                                <a16:creationId xmlns:a16="http://schemas.microsoft.com/office/drawing/2014/main" id="{9A881C72-2B96-4AE2-81D1-BE091F29ED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57442" y="3451448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19" name="椭圆 118">
                            <a:extLst>
                              <a:ext uri="{FF2B5EF4-FFF2-40B4-BE49-F238E27FC236}">
                                <a16:creationId xmlns:a16="http://schemas.microsoft.com/office/drawing/2014/main" id="{D4658E33-027D-4615-9E72-0744718DEF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10045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20" name="椭圆 119">
                            <a:extLst>
                              <a:ext uri="{FF2B5EF4-FFF2-40B4-BE49-F238E27FC236}">
                                <a16:creationId xmlns:a16="http://schemas.microsoft.com/office/drawing/2014/main" id="{F4AACBEC-16E3-4F8C-AE80-59C3D01092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50613" y="3368746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21" name="椭圆 120">
                            <a:extLst>
                              <a:ext uri="{FF2B5EF4-FFF2-40B4-BE49-F238E27FC236}">
                                <a16:creationId xmlns:a16="http://schemas.microsoft.com/office/drawing/2014/main" id="{83658AF7-C155-4E74-8773-6D96F33135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3826" y="3355544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0" name="组合 49">
                          <a:extLst>
                            <a:ext uri="{FF2B5EF4-FFF2-40B4-BE49-F238E27FC236}">
                              <a16:creationId xmlns:a16="http://schemas.microsoft.com/office/drawing/2014/main" id="{43BF8030-1A36-4413-A048-37177F96DC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556576" y="2752095"/>
                          <a:ext cx="1993420" cy="876251"/>
                          <a:chOff x="1712500" y="3325525"/>
                          <a:chExt cx="1993420" cy="876251"/>
                        </a:xfrm>
                      </p:grpSpPr>
                      <p:sp>
                        <p:nvSpPr>
                          <p:cNvPr id="81" name="椭圆 80">
                            <a:extLst>
                              <a:ext uri="{FF2B5EF4-FFF2-40B4-BE49-F238E27FC236}">
                                <a16:creationId xmlns:a16="http://schemas.microsoft.com/office/drawing/2014/main" id="{E9F78530-3C96-43C4-9DBF-104770A1E8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04843" y="347603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82" name="椭圆 81">
                            <a:extLst>
                              <a:ext uri="{FF2B5EF4-FFF2-40B4-BE49-F238E27FC236}">
                                <a16:creationId xmlns:a16="http://schemas.microsoft.com/office/drawing/2014/main" id="{478B4363-D351-4A64-BD2B-920E781F2A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651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83" name="椭圆 82">
                            <a:extLst>
                              <a:ext uri="{FF2B5EF4-FFF2-40B4-BE49-F238E27FC236}">
                                <a16:creationId xmlns:a16="http://schemas.microsoft.com/office/drawing/2014/main" id="{2D844BBD-0B85-410B-B33A-5ABF7AE18A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32651" y="3371999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84" name="椭圆 83">
                            <a:extLst>
                              <a:ext uri="{FF2B5EF4-FFF2-40B4-BE49-F238E27FC236}">
                                <a16:creationId xmlns:a16="http://schemas.microsoft.com/office/drawing/2014/main" id="{E8A8B136-FC5E-446B-B9BA-6AAD65A9F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77228" y="334706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85" name="椭圆 84">
                            <a:extLst>
                              <a:ext uri="{FF2B5EF4-FFF2-40B4-BE49-F238E27FC236}">
                                <a16:creationId xmlns:a16="http://schemas.microsoft.com/office/drawing/2014/main" id="{15A13CF0-C7A4-4BC0-BFD2-3B8FA130E3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24625" y="3339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86" name="椭圆 85">
                            <a:extLst>
                              <a:ext uri="{FF2B5EF4-FFF2-40B4-BE49-F238E27FC236}">
                                <a16:creationId xmlns:a16="http://schemas.microsoft.com/office/drawing/2014/main" id="{ECC9CE81-45BC-4028-ADA3-FA0A524ADD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2199" y="3325525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87" name="椭圆 86">
                            <a:extLst>
                              <a:ext uri="{FF2B5EF4-FFF2-40B4-BE49-F238E27FC236}">
                                <a16:creationId xmlns:a16="http://schemas.microsoft.com/office/drawing/2014/main" id="{F796122B-9FAB-41CE-8537-8DE07C502E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5878" y="3345382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88" name="组合 87">
                            <a:extLst>
                              <a:ext uri="{FF2B5EF4-FFF2-40B4-BE49-F238E27FC236}">
                                <a16:creationId xmlns:a16="http://schemas.microsoft.com/office/drawing/2014/main" id="{37BD7F43-679C-459E-B38A-BC5013557E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12500" y="3517901"/>
                            <a:ext cx="1993420" cy="683875"/>
                            <a:chOff x="1712500" y="3517901"/>
                            <a:chExt cx="1993420" cy="683875"/>
                          </a:xfrm>
                        </p:grpSpPr>
                        <p:sp>
                          <p:nvSpPr>
                            <p:cNvPr id="93" name="椭圆 92">
                              <a:extLst>
                                <a:ext uri="{FF2B5EF4-FFF2-40B4-BE49-F238E27FC236}">
                                  <a16:creationId xmlns:a16="http://schemas.microsoft.com/office/drawing/2014/main" id="{6EFCD72D-4661-4559-8C6B-B67B9133F7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3546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4" name="椭圆 93">
                              <a:extLst>
                                <a:ext uri="{FF2B5EF4-FFF2-40B4-BE49-F238E27FC236}">
                                  <a16:creationId xmlns:a16="http://schemas.microsoft.com/office/drawing/2014/main" id="{91678BC8-C472-40D1-9E0A-54B8E98846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7279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5" name="椭圆 94">
                              <a:extLst>
                                <a:ext uri="{FF2B5EF4-FFF2-40B4-BE49-F238E27FC236}">
                                  <a16:creationId xmlns:a16="http://schemas.microsoft.com/office/drawing/2014/main" id="{C3FA846C-089A-42A3-A9ED-7A41F7E1AB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95470" y="4041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6" name="椭圆 95">
                              <a:extLst>
                                <a:ext uri="{FF2B5EF4-FFF2-40B4-BE49-F238E27FC236}">
                                  <a16:creationId xmlns:a16="http://schemas.microsoft.com/office/drawing/2014/main" id="{796E0B46-F295-4FF1-AC0C-D9C85BD0E3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7922" y="3913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7" name="椭圆 96">
                              <a:extLst>
                                <a:ext uri="{FF2B5EF4-FFF2-40B4-BE49-F238E27FC236}">
                                  <a16:creationId xmlns:a16="http://schemas.microsoft.com/office/drawing/2014/main" id="{554AD9CB-6B38-4F14-AF3F-738FBBED71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13922" y="3969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8" name="椭圆 97">
                              <a:extLst>
                                <a:ext uri="{FF2B5EF4-FFF2-40B4-BE49-F238E27FC236}">
                                  <a16:creationId xmlns:a16="http://schemas.microsoft.com/office/drawing/2014/main" id="{96F63F3A-8C34-40F2-9789-4E8E8D6970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56797" y="401383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99" name="椭圆 98">
                              <a:extLst>
                                <a:ext uri="{FF2B5EF4-FFF2-40B4-BE49-F238E27FC236}">
                                  <a16:creationId xmlns:a16="http://schemas.microsoft.com/office/drawing/2014/main" id="{2D2B4677-03D9-4CD8-B959-FEF38091DE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81148" y="3825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0" name="椭圆 99">
                              <a:extLst>
                                <a:ext uri="{FF2B5EF4-FFF2-40B4-BE49-F238E27FC236}">
                                  <a16:creationId xmlns:a16="http://schemas.microsoft.com/office/drawing/2014/main" id="{A8FEE1B2-32BD-41D1-A492-AE7937823D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61920" y="370003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1" name="椭圆 100">
                              <a:extLst>
                                <a:ext uri="{FF2B5EF4-FFF2-40B4-BE49-F238E27FC236}">
                                  <a16:creationId xmlns:a16="http://schemas.microsoft.com/office/drawing/2014/main" id="{765C738C-EEEB-4F0A-9ADA-A325B23605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30306" y="356466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2" name="椭圆 101">
                              <a:extLst>
                                <a:ext uri="{FF2B5EF4-FFF2-40B4-BE49-F238E27FC236}">
                                  <a16:creationId xmlns:a16="http://schemas.microsoft.com/office/drawing/2014/main" id="{6538DD94-485F-4DF4-B2B4-9061369D48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456" y="403002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3" name="椭圆 102">
                              <a:extLst>
                                <a:ext uri="{FF2B5EF4-FFF2-40B4-BE49-F238E27FC236}">
                                  <a16:creationId xmlns:a16="http://schemas.microsoft.com/office/drawing/2014/main" id="{81E12F4D-214F-49D9-8C1B-0F61D5CF05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70789" y="40267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4" name="椭圆 103">
                              <a:extLst>
                                <a:ext uri="{FF2B5EF4-FFF2-40B4-BE49-F238E27FC236}">
                                  <a16:creationId xmlns:a16="http://schemas.microsoft.com/office/drawing/2014/main" id="{450F629A-40CF-494B-94AA-D489A685C0E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19788" y="3986195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5" name="椭圆 104">
                              <a:extLst>
                                <a:ext uri="{FF2B5EF4-FFF2-40B4-BE49-F238E27FC236}">
                                  <a16:creationId xmlns:a16="http://schemas.microsoft.com/office/drawing/2014/main" id="{B4EA7C1D-2B8F-44FF-B339-A031C45898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020" y="3925922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6" name="椭圆 105">
                              <a:extLst>
                                <a:ext uri="{FF2B5EF4-FFF2-40B4-BE49-F238E27FC236}">
                                  <a16:creationId xmlns:a16="http://schemas.microsoft.com/office/drawing/2014/main" id="{362119F6-2834-4032-93BA-D9FF862D86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0791" y="386504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7" name="椭圆 106">
                              <a:extLst>
                                <a:ext uri="{FF2B5EF4-FFF2-40B4-BE49-F238E27FC236}">
                                  <a16:creationId xmlns:a16="http://schemas.microsoft.com/office/drawing/2014/main" id="{7939DB01-9F40-4C42-9DBA-536F8CE957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46861" y="3755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8" name="椭圆 107">
                              <a:extLst>
                                <a:ext uri="{FF2B5EF4-FFF2-40B4-BE49-F238E27FC236}">
                                  <a16:creationId xmlns:a16="http://schemas.microsoft.com/office/drawing/2014/main" id="{CB4B398D-2E77-43FC-9060-8568FB09B1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12500" y="3611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09" name="椭圆 108">
                              <a:extLst>
                                <a:ext uri="{FF2B5EF4-FFF2-40B4-BE49-F238E27FC236}">
                                  <a16:creationId xmlns:a16="http://schemas.microsoft.com/office/drawing/2014/main" id="{A28CADB2-5B38-4B1D-92DA-B78C381D9E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22417" y="35179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89" name="椭圆 88">
                            <a:extLst>
                              <a:ext uri="{FF2B5EF4-FFF2-40B4-BE49-F238E27FC236}">
                                <a16:creationId xmlns:a16="http://schemas.microsoft.com/office/drawing/2014/main" id="{F69C07CC-378F-4D73-B52B-D453F7874C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57442" y="3451448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0" name="椭圆 89">
                            <a:extLst>
                              <a:ext uri="{FF2B5EF4-FFF2-40B4-BE49-F238E27FC236}">
                                <a16:creationId xmlns:a16="http://schemas.microsoft.com/office/drawing/2014/main" id="{F7929AA4-0F5B-4DD9-9FC9-BA7A11DDBF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10045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1" name="椭圆 90">
                            <a:extLst>
                              <a:ext uri="{FF2B5EF4-FFF2-40B4-BE49-F238E27FC236}">
                                <a16:creationId xmlns:a16="http://schemas.microsoft.com/office/drawing/2014/main" id="{25A14A96-231C-42DE-92F5-CE31BF01EE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50613" y="3368746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2" name="椭圆 91">
                            <a:extLst>
                              <a:ext uri="{FF2B5EF4-FFF2-40B4-BE49-F238E27FC236}">
                                <a16:creationId xmlns:a16="http://schemas.microsoft.com/office/drawing/2014/main" id="{F0DB2DFA-4320-43D2-8261-4239028524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3826" y="3355544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51" name="组合 50">
                          <a:extLst>
                            <a:ext uri="{FF2B5EF4-FFF2-40B4-BE49-F238E27FC236}">
                              <a16:creationId xmlns:a16="http://schemas.microsoft.com/office/drawing/2014/main" id="{876BB629-A32D-45EB-91FF-F26DFA826A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81266" y="2752095"/>
                          <a:ext cx="1993420" cy="876251"/>
                          <a:chOff x="1712500" y="3325525"/>
                          <a:chExt cx="1993420" cy="876251"/>
                        </a:xfrm>
                      </p:grpSpPr>
                      <p:sp>
                        <p:nvSpPr>
                          <p:cNvPr id="52" name="椭圆 51">
                            <a:extLst>
                              <a:ext uri="{FF2B5EF4-FFF2-40B4-BE49-F238E27FC236}">
                                <a16:creationId xmlns:a16="http://schemas.microsoft.com/office/drawing/2014/main" id="{5BC67D47-3A69-4DB8-BEE0-DBA33D417A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04843" y="347603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3" name="椭圆 52">
                            <a:extLst>
                              <a:ext uri="{FF2B5EF4-FFF2-40B4-BE49-F238E27FC236}">
                                <a16:creationId xmlns:a16="http://schemas.microsoft.com/office/drawing/2014/main" id="{D81E31EB-85FD-4DB3-9A2B-0DDF13F1DF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651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4" name="椭圆 53">
                            <a:extLst>
                              <a:ext uri="{FF2B5EF4-FFF2-40B4-BE49-F238E27FC236}">
                                <a16:creationId xmlns:a16="http://schemas.microsoft.com/office/drawing/2014/main" id="{8DA48B3E-ABDE-496B-9402-FF54DF4D9C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32651" y="3371999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5" name="椭圆 54">
                            <a:extLst>
                              <a:ext uri="{FF2B5EF4-FFF2-40B4-BE49-F238E27FC236}">
                                <a16:creationId xmlns:a16="http://schemas.microsoft.com/office/drawing/2014/main" id="{64869A35-F8C0-484B-A158-1EA964918A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77228" y="3347060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6" name="椭圆 55">
                            <a:extLst>
                              <a:ext uri="{FF2B5EF4-FFF2-40B4-BE49-F238E27FC236}">
                                <a16:creationId xmlns:a16="http://schemas.microsoft.com/office/drawing/2014/main" id="{221B7038-284B-4098-B279-94AEFF4C7E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824625" y="3339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7" name="椭圆 56">
                            <a:extLst>
                              <a:ext uri="{FF2B5EF4-FFF2-40B4-BE49-F238E27FC236}">
                                <a16:creationId xmlns:a16="http://schemas.microsoft.com/office/drawing/2014/main" id="{984F733F-47EA-4F44-AF54-8AF428830D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82199" y="3325525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8" name="椭圆 57">
                            <a:extLst>
                              <a:ext uri="{FF2B5EF4-FFF2-40B4-BE49-F238E27FC236}">
                                <a16:creationId xmlns:a16="http://schemas.microsoft.com/office/drawing/2014/main" id="{FE32BEEE-4778-42F7-9386-F72CA18161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5878" y="3345382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59" name="组合 58">
                            <a:extLst>
                              <a:ext uri="{FF2B5EF4-FFF2-40B4-BE49-F238E27FC236}">
                                <a16:creationId xmlns:a16="http://schemas.microsoft.com/office/drawing/2014/main" id="{6EFCAC00-0F6A-40B6-ABA9-5C6718A794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12500" y="3517901"/>
                            <a:ext cx="1993420" cy="683875"/>
                            <a:chOff x="1712500" y="3517901"/>
                            <a:chExt cx="1993420" cy="683875"/>
                          </a:xfrm>
                        </p:grpSpPr>
                        <p:sp>
                          <p:nvSpPr>
                            <p:cNvPr id="64" name="椭圆 63">
                              <a:extLst>
                                <a:ext uri="{FF2B5EF4-FFF2-40B4-BE49-F238E27FC236}">
                                  <a16:creationId xmlns:a16="http://schemas.microsoft.com/office/drawing/2014/main" id="{7BEB9260-CA1B-497A-B84D-6A114ACC1F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3546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5" name="椭圆 64">
                              <a:extLst>
                                <a:ext uri="{FF2B5EF4-FFF2-40B4-BE49-F238E27FC236}">
                                  <a16:creationId xmlns:a16="http://schemas.microsoft.com/office/drawing/2014/main" id="{07B3553B-AE31-4B55-B120-CA24B67077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72791" y="4057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6" name="椭圆 65">
                              <a:extLst>
                                <a:ext uri="{FF2B5EF4-FFF2-40B4-BE49-F238E27FC236}">
                                  <a16:creationId xmlns:a16="http://schemas.microsoft.com/office/drawing/2014/main" id="{DDE6DE88-BE8F-4543-BEDA-2BFFC2CF86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95470" y="4041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7" name="椭圆 66">
                              <a:extLst>
                                <a:ext uri="{FF2B5EF4-FFF2-40B4-BE49-F238E27FC236}">
                                  <a16:creationId xmlns:a16="http://schemas.microsoft.com/office/drawing/2014/main" id="{414CB3AF-F35A-4C8F-BBE5-A149662B70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7922" y="391377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8" name="椭圆 67">
                              <a:extLst>
                                <a:ext uri="{FF2B5EF4-FFF2-40B4-BE49-F238E27FC236}">
                                  <a16:creationId xmlns:a16="http://schemas.microsoft.com/office/drawing/2014/main" id="{270A47C7-2BCE-400B-97B6-E87462F220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13922" y="3969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9" name="椭圆 68">
                              <a:extLst>
                                <a:ext uri="{FF2B5EF4-FFF2-40B4-BE49-F238E27FC236}">
                                  <a16:creationId xmlns:a16="http://schemas.microsoft.com/office/drawing/2014/main" id="{C7140201-8B22-41A7-9238-2178405DB5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56797" y="401383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0" name="椭圆 69">
                              <a:extLst>
                                <a:ext uri="{FF2B5EF4-FFF2-40B4-BE49-F238E27FC236}">
                                  <a16:creationId xmlns:a16="http://schemas.microsoft.com/office/drawing/2014/main" id="{90DFD18B-C6A4-4219-8423-7E2F8E6AFE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81148" y="382514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1" name="椭圆 70">
                              <a:extLst>
                                <a:ext uri="{FF2B5EF4-FFF2-40B4-BE49-F238E27FC236}">
                                  <a16:creationId xmlns:a16="http://schemas.microsoft.com/office/drawing/2014/main" id="{2250A2B5-A8E8-4497-993E-D107F997A0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61920" y="3700036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2" name="椭圆 71">
                              <a:extLst>
                                <a:ext uri="{FF2B5EF4-FFF2-40B4-BE49-F238E27FC236}">
                                  <a16:creationId xmlns:a16="http://schemas.microsoft.com/office/drawing/2014/main" id="{B8C8E594-666F-4BF3-84EC-691D9CED93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30306" y="3564663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3" name="椭圆 72">
                              <a:extLst>
                                <a:ext uri="{FF2B5EF4-FFF2-40B4-BE49-F238E27FC236}">
                                  <a16:creationId xmlns:a16="http://schemas.microsoft.com/office/drawing/2014/main" id="{711111C8-3B09-4086-8D24-273C795E46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456" y="403002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4" name="椭圆 73">
                              <a:extLst>
                                <a:ext uri="{FF2B5EF4-FFF2-40B4-BE49-F238E27FC236}">
                                  <a16:creationId xmlns:a16="http://schemas.microsoft.com/office/drawing/2014/main" id="{AF13AA74-B7D9-465D-82E2-A3DF4F7F89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270789" y="40267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5" name="椭圆 74">
                              <a:extLst>
                                <a:ext uri="{FF2B5EF4-FFF2-40B4-BE49-F238E27FC236}">
                                  <a16:creationId xmlns:a16="http://schemas.microsoft.com/office/drawing/2014/main" id="{9C9BF645-3F41-4DAF-8EA1-6EFD8CCD1F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19788" y="3986195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6" name="椭圆 75">
                              <a:extLst>
                                <a:ext uri="{FF2B5EF4-FFF2-40B4-BE49-F238E27FC236}">
                                  <a16:creationId xmlns:a16="http://schemas.microsoft.com/office/drawing/2014/main" id="{0751E471-A6DA-4E4A-8B0E-9EEF0D03C0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86020" y="3925922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7" name="椭圆 76">
                              <a:extLst>
                                <a:ext uri="{FF2B5EF4-FFF2-40B4-BE49-F238E27FC236}">
                                  <a16:creationId xmlns:a16="http://schemas.microsoft.com/office/drawing/2014/main" id="{A633C662-5A29-4A73-B131-87F89D12C9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0791" y="386504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8" name="椭圆 77">
                              <a:extLst>
                                <a:ext uri="{FF2B5EF4-FFF2-40B4-BE49-F238E27FC236}">
                                  <a16:creationId xmlns:a16="http://schemas.microsoft.com/office/drawing/2014/main" id="{EDA0AA9B-722A-4FFE-ACAF-0284A06B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46861" y="3755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79" name="椭圆 78">
                              <a:extLst>
                                <a:ext uri="{FF2B5EF4-FFF2-40B4-BE49-F238E27FC236}">
                                  <a16:creationId xmlns:a16="http://schemas.microsoft.com/office/drawing/2014/main" id="{D5F9081A-433C-4D55-9C9E-B3B405E0A9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12500" y="3611334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80" name="椭圆 79">
                              <a:extLst>
                                <a:ext uri="{FF2B5EF4-FFF2-40B4-BE49-F238E27FC236}">
                                  <a16:creationId xmlns:a16="http://schemas.microsoft.com/office/drawing/2014/main" id="{09C0FCF4-B74B-4D4E-B6CB-C94396C86D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22417" y="3517901"/>
                              <a:ext cx="144000" cy="144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60" name="椭圆 59">
                            <a:extLst>
                              <a:ext uri="{FF2B5EF4-FFF2-40B4-BE49-F238E27FC236}">
                                <a16:creationId xmlns:a16="http://schemas.microsoft.com/office/drawing/2014/main" id="{AFCCAC30-64DF-4A02-8F5C-7ED92B1D8F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57442" y="3451448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61" name="椭圆 60">
                            <a:extLst>
                              <a:ext uri="{FF2B5EF4-FFF2-40B4-BE49-F238E27FC236}">
                                <a16:creationId xmlns:a16="http://schemas.microsoft.com/office/drawing/2014/main" id="{16EC0377-17AD-4A21-82B3-1E4AAF7227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10045" y="3411967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62" name="椭圆 61">
                            <a:extLst>
                              <a:ext uri="{FF2B5EF4-FFF2-40B4-BE49-F238E27FC236}">
                                <a16:creationId xmlns:a16="http://schemas.microsoft.com/office/drawing/2014/main" id="{3EE81BE6-2114-4F79-B386-D9FD07A31E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50613" y="3368746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63" name="椭圆 62">
                            <a:extLst>
                              <a:ext uri="{FF2B5EF4-FFF2-40B4-BE49-F238E27FC236}">
                                <a16:creationId xmlns:a16="http://schemas.microsoft.com/office/drawing/2014/main" id="{8592C3E7-B7D8-478E-AC07-8CBB8AEE57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93826" y="3355544"/>
                            <a:ext cx="144000" cy="144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cxnSp>
                    <p:nvCxnSpPr>
                      <p:cNvPr id="41" name="连接符: 曲线 40">
                        <a:extLst>
                          <a:ext uri="{FF2B5EF4-FFF2-40B4-BE49-F238E27FC236}">
                            <a16:creationId xmlns:a16="http://schemas.microsoft.com/office/drawing/2014/main" id="{9F0AA511-CD33-4453-BF0B-CA11033E1FAA}"/>
                          </a:ext>
                        </a:extLst>
                      </p:cNvPr>
                      <p:cNvCxnSpPr>
                        <a:cxnSpLocks/>
                        <a:stCxn id="149" idx="1"/>
                        <a:endCxn id="145" idx="0"/>
                      </p:cNvCxnSpPr>
                      <p:nvPr/>
                    </p:nvCxnSpPr>
                    <p:spPr>
                      <a:xfrm rot="5400000" flipH="1" flipV="1">
                        <a:off x="2417563" y="1879564"/>
                        <a:ext cx="44452" cy="336177"/>
                      </a:xfrm>
                      <a:prstGeom prst="curvedConnector3">
                        <a:avLst>
                          <a:gd name="adj1" fmla="val 614263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连接符: 曲线 41">
                        <a:extLst>
                          <a:ext uri="{FF2B5EF4-FFF2-40B4-BE49-F238E27FC236}">
                            <a16:creationId xmlns:a16="http://schemas.microsoft.com/office/drawing/2014/main" id="{31A4E876-7F2D-4630-A0A7-33A0BCCD0A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4795317" y="2613980"/>
                        <a:ext cx="44452" cy="336177"/>
                      </a:xfrm>
                      <a:prstGeom prst="curvedConnector3">
                        <a:avLst>
                          <a:gd name="adj1" fmla="val 614263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连接符: 曲线 42">
                        <a:extLst>
                          <a:ext uri="{FF2B5EF4-FFF2-40B4-BE49-F238E27FC236}">
                            <a16:creationId xmlns:a16="http://schemas.microsoft.com/office/drawing/2014/main" id="{6C5E45CC-6D5B-4993-B8D2-31B0235845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6983811" y="1882943"/>
                        <a:ext cx="44452" cy="336177"/>
                      </a:xfrm>
                      <a:prstGeom prst="curvedConnector3">
                        <a:avLst>
                          <a:gd name="adj1" fmla="val 614263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连接符: 曲线 43">
                        <a:extLst>
                          <a:ext uri="{FF2B5EF4-FFF2-40B4-BE49-F238E27FC236}">
                            <a16:creationId xmlns:a16="http://schemas.microsoft.com/office/drawing/2014/main" id="{CF3BEA50-A6B9-4E81-BEA5-C77198EEAC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9236515" y="2645561"/>
                        <a:ext cx="44452" cy="336177"/>
                      </a:xfrm>
                      <a:prstGeom prst="curvedConnector3">
                        <a:avLst>
                          <a:gd name="adj1" fmla="val 614263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闪电形 29">
                      <a:extLst>
                        <a:ext uri="{FF2B5EF4-FFF2-40B4-BE49-F238E27FC236}">
                          <a16:creationId xmlns:a16="http://schemas.microsoft.com/office/drawing/2014/main" id="{AF4AC6DE-1069-4F41-BAF0-3AD08DFC8B10}"/>
                        </a:ext>
                      </a:extLst>
                    </p:cNvPr>
                    <p:cNvSpPr/>
                    <p:nvPr/>
                  </p:nvSpPr>
                  <p:spPr>
                    <a:xfrm rot="3922996">
                      <a:off x="3169555" y="4705580"/>
                      <a:ext cx="452026" cy="357030"/>
                    </a:xfrm>
                    <a:prstGeom prst="lightningBolt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闪电形 30">
                      <a:extLst>
                        <a:ext uri="{FF2B5EF4-FFF2-40B4-BE49-F238E27FC236}">
                          <a16:creationId xmlns:a16="http://schemas.microsoft.com/office/drawing/2014/main" id="{C2214C87-6473-4DE3-8F0E-BAC4B9D075F6}"/>
                        </a:ext>
                      </a:extLst>
                    </p:cNvPr>
                    <p:cNvSpPr/>
                    <p:nvPr/>
                  </p:nvSpPr>
                  <p:spPr>
                    <a:xfrm rot="3922996">
                      <a:off x="7745132" y="4667544"/>
                      <a:ext cx="452026" cy="357030"/>
                    </a:xfrm>
                    <a:prstGeom prst="lightningBolt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E71F7405-7271-44CD-8481-20B577871D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1442" y="4884095"/>
                      <a:ext cx="12564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b="1" dirty="0">
                          <a:latin typeface="Garamond" panose="02020404030301010803" pitchFamily="18" charset="0"/>
                        </a:rPr>
                        <a:t>Stimulus 1</a:t>
                      </a:r>
                      <a:endParaRPr lang="zh-CN" altLang="en-US" b="1" dirty="0">
                        <a:latin typeface="Garamond" panose="02020404030301010803" pitchFamily="18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25B4EFA-C7FD-4F10-A856-E159FEB7D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83718" y="4836875"/>
                      <a:ext cx="12564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b="1" dirty="0">
                          <a:latin typeface="Garamond" panose="02020404030301010803" pitchFamily="18" charset="0"/>
                        </a:rPr>
                        <a:t>Stimulus 2</a:t>
                      </a:r>
                      <a:endParaRPr lang="zh-CN" altLang="en-US" b="1" dirty="0">
                        <a:latin typeface="Garamond" panose="02020404030301010803" pitchFamily="18" charset="0"/>
                      </a:endParaRPr>
                    </a:p>
                  </p:txBody>
                </p:sp>
                <p:sp>
                  <p:nvSpPr>
                    <p:cNvPr id="34" name="文本框 33">
                      <a:extLst>
                        <a:ext uri="{FF2B5EF4-FFF2-40B4-BE49-F238E27FC236}">
                          <a16:creationId xmlns:a16="http://schemas.microsoft.com/office/drawing/2014/main" id="{E1BFEAC1-A24C-47D4-BB57-B2241B764C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4629" y="3556346"/>
                      <a:ext cx="61339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Garamond" panose="02020404030301010803" pitchFamily="18" charset="0"/>
                        </a:rPr>
                        <a:t>S1</a:t>
                      </a:r>
                      <a:endParaRPr lang="zh-CN" altLang="en-US" sz="2400" b="1" dirty="0">
                        <a:latin typeface="Garamond" panose="02020404030301010803" pitchFamily="18" charset="0"/>
                      </a:endParaRPr>
                    </a:p>
                  </p:txBody>
                </p:sp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BE61202C-3C71-446A-86E0-B5E272F03D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53703" y="3529988"/>
                      <a:ext cx="61339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Garamond" panose="02020404030301010803" pitchFamily="18" charset="0"/>
                        </a:rPr>
                        <a:t>S2</a:t>
                      </a:r>
                      <a:endParaRPr lang="zh-CN" altLang="en-US" sz="2400" b="1" dirty="0">
                        <a:latin typeface="Garamond" panose="02020404030301010803" pitchFamily="18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708503BF-6722-4993-89C3-D70533DB53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5329" y="2217820"/>
                      <a:ext cx="61339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Garamond" panose="02020404030301010803" pitchFamily="18" charset="0"/>
                        </a:rPr>
                        <a:t>C1</a:t>
                      </a:r>
                      <a:endParaRPr lang="zh-CN" altLang="en-US" sz="2400" b="1" dirty="0">
                        <a:latin typeface="Garamond" panose="02020404030301010803" pitchFamily="18" charset="0"/>
                      </a:endParaRPr>
                    </a:p>
                  </p:txBody>
                </p:sp>
                <p:sp>
                  <p:nvSpPr>
                    <p:cNvPr id="37" name="文本框 36">
                      <a:extLst>
                        <a:ext uri="{FF2B5EF4-FFF2-40B4-BE49-F238E27FC236}">
                          <a16:creationId xmlns:a16="http://schemas.microsoft.com/office/drawing/2014/main" id="{BD91BD52-C530-4ADE-B058-CD681B65F8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40555" y="2196503"/>
                      <a:ext cx="61339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Garamond" panose="02020404030301010803" pitchFamily="18" charset="0"/>
                        </a:rPr>
                        <a:t>C2</a:t>
                      </a:r>
                      <a:endParaRPr lang="zh-CN" altLang="en-US" sz="2400" b="1" dirty="0">
                        <a:latin typeface="Garamond" panose="02020404030301010803" pitchFamily="18" charset="0"/>
                      </a:endParaRPr>
                    </a:p>
                  </p:txBody>
                </p:sp>
                <p:sp>
                  <p:nvSpPr>
                    <p:cNvPr id="38" name="文本框 37">
                      <a:extLst>
                        <a:ext uri="{FF2B5EF4-FFF2-40B4-BE49-F238E27FC236}">
                          <a16:creationId xmlns:a16="http://schemas.microsoft.com/office/drawing/2014/main" id="{B4D40FBD-B165-4185-9D21-C9A52A6464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4174" y="2955230"/>
                      <a:ext cx="61339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Garamond" panose="02020404030301010803" pitchFamily="18" charset="0"/>
                        </a:rPr>
                        <a:t>O1</a:t>
                      </a:r>
                      <a:endParaRPr lang="zh-CN" altLang="en-US" sz="2400" b="1" dirty="0">
                        <a:latin typeface="Garamond" panose="02020404030301010803" pitchFamily="18" charset="0"/>
                      </a:endParaRPr>
                    </a:p>
                  </p:txBody>
                </p:sp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376FD0F1-6F1B-4167-A235-1BD527C246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1716" y="2955179"/>
                      <a:ext cx="61339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Garamond" panose="02020404030301010803" pitchFamily="18" charset="0"/>
                        </a:rPr>
                        <a:t>O2</a:t>
                      </a:r>
                      <a:endParaRPr lang="zh-CN" altLang="en-US" sz="2400" b="1" dirty="0">
                        <a:latin typeface="Garamond" panose="020204040303010108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4938A5B-8EE2-4C03-919B-D12DD16C5DA3}"/>
                  </a:ext>
                </a:extLst>
              </p:cNvPr>
              <p:cNvGrpSpPr/>
              <p:nvPr/>
            </p:nvGrpSpPr>
            <p:grpSpPr>
              <a:xfrm>
                <a:off x="60889" y="2331756"/>
                <a:ext cx="2252071" cy="1692760"/>
                <a:chOff x="60889" y="2331756"/>
                <a:chExt cx="2252071" cy="1692760"/>
              </a:xfrm>
            </p:grpSpPr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E19FA9FA-20B7-4643-A95E-A68A358CB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3388" y="2728105"/>
                  <a:ext cx="19878" cy="9430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04348B91-892E-4826-869B-D3AF3ACC6579}"/>
                    </a:ext>
                  </a:extLst>
                </p:cNvPr>
                <p:cNvGrpSpPr/>
                <p:nvPr/>
              </p:nvGrpSpPr>
              <p:grpSpPr>
                <a:xfrm>
                  <a:off x="60889" y="2331756"/>
                  <a:ext cx="2252071" cy="1692760"/>
                  <a:chOff x="60889" y="2331756"/>
                  <a:chExt cx="2252071" cy="1692760"/>
                </a:xfrm>
              </p:grpSpPr>
              <p:sp>
                <p:nvSpPr>
                  <p:cNvPr id="10" name="任意多边形: 形状 9">
                    <a:extLst>
                      <a:ext uri="{FF2B5EF4-FFF2-40B4-BE49-F238E27FC236}">
                        <a16:creationId xmlns:a16="http://schemas.microsoft.com/office/drawing/2014/main" id="{ADE14253-10EE-44BE-8152-3877F7F493A7}"/>
                      </a:ext>
                    </a:extLst>
                  </p:cNvPr>
                  <p:cNvSpPr/>
                  <p:nvPr/>
                </p:nvSpPr>
                <p:spPr>
                  <a:xfrm>
                    <a:off x="188843" y="2706182"/>
                    <a:ext cx="1853648" cy="896753"/>
                  </a:xfrm>
                  <a:custGeom>
                    <a:avLst/>
                    <a:gdLst>
                      <a:gd name="connsiteX0" fmla="*/ 0 w 1853648"/>
                      <a:gd name="connsiteY0" fmla="*/ 896753 h 896753"/>
                      <a:gd name="connsiteX1" fmla="*/ 89453 w 1853648"/>
                      <a:gd name="connsiteY1" fmla="*/ 886814 h 896753"/>
                      <a:gd name="connsiteX2" fmla="*/ 159027 w 1853648"/>
                      <a:gd name="connsiteY2" fmla="*/ 856996 h 896753"/>
                      <a:gd name="connsiteX3" fmla="*/ 253448 w 1853648"/>
                      <a:gd name="connsiteY3" fmla="*/ 827179 h 896753"/>
                      <a:gd name="connsiteX4" fmla="*/ 357809 w 1853648"/>
                      <a:gd name="connsiteY4" fmla="*/ 732757 h 896753"/>
                      <a:gd name="connsiteX5" fmla="*/ 402535 w 1853648"/>
                      <a:gd name="connsiteY5" fmla="*/ 653244 h 896753"/>
                      <a:gd name="connsiteX6" fmla="*/ 417444 w 1853648"/>
                      <a:gd name="connsiteY6" fmla="*/ 588640 h 896753"/>
                      <a:gd name="connsiteX7" fmla="*/ 447261 w 1853648"/>
                      <a:gd name="connsiteY7" fmla="*/ 538944 h 896753"/>
                      <a:gd name="connsiteX8" fmla="*/ 472109 w 1853648"/>
                      <a:gd name="connsiteY8" fmla="*/ 469370 h 896753"/>
                      <a:gd name="connsiteX9" fmla="*/ 516835 w 1853648"/>
                      <a:gd name="connsiteY9" fmla="*/ 384888 h 896753"/>
                      <a:gd name="connsiteX10" fmla="*/ 541683 w 1853648"/>
                      <a:gd name="connsiteY10" fmla="*/ 305375 h 896753"/>
                      <a:gd name="connsiteX11" fmla="*/ 586409 w 1853648"/>
                      <a:gd name="connsiteY11" fmla="*/ 245740 h 896753"/>
                      <a:gd name="connsiteX12" fmla="*/ 670892 w 1853648"/>
                      <a:gd name="connsiteY12" fmla="*/ 106592 h 896753"/>
                      <a:gd name="connsiteX13" fmla="*/ 859735 w 1853648"/>
                      <a:gd name="connsiteY13" fmla="*/ 2231 h 896753"/>
                      <a:gd name="connsiteX14" fmla="*/ 894522 w 1853648"/>
                      <a:gd name="connsiteY14" fmla="*/ 41988 h 896753"/>
                      <a:gd name="connsiteX15" fmla="*/ 949187 w 1853648"/>
                      <a:gd name="connsiteY15" fmla="*/ 121501 h 896753"/>
                      <a:gd name="connsiteX16" fmla="*/ 1003853 w 1853648"/>
                      <a:gd name="connsiteY16" fmla="*/ 201014 h 896753"/>
                      <a:gd name="connsiteX17" fmla="*/ 1028700 w 1853648"/>
                      <a:gd name="connsiteY17" fmla="*/ 290466 h 896753"/>
                      <a:gd name="connsiteX18" fmla="*/ 1068457 w 1853648"/>
                      <a:gd name="connsiteY18" fmla="*/ 439553 h 896753"/>
                      <a:gd name="connsiteX19" fmla="*/ 1093305 w 1853648"/>
                      <a:gd name="connsiteY19" fmla="*/ 524035 h 896753"/>
                      <a:gd name="connsiteX20" fmla="*/ 1147970 w 1853648"/>
                      <a:gd name="connsiteY20" fmla="*/ 648275 h 896753"/>
                      <a:gd name="connsiteX21" fmla="*/ 1232453 w 1853648"/>
                      <a:gd name="connsiteY21" fmla="*/ 762575 h 896753"/>
                      <a:gd name="connsiteX22" fmla="*/ 1302027 w 1853648"/>
                      <a:gd name="connsiteY22" fmla="*/ 812270 h 896753"/>
                      <a:gd name="connsiteX23" fmla="*/ 1411357 w 1853648"/>
                      <a:gd name="connsiteY23" fmla="*/ 842088 h 896753"/>
                      <a:gd name="connsiteX24" fmla="*/ 1495840 w 1853648"/>
                      <a:gd name="connsiteY24" fmla="*/ 866935 h 896753"/>
                      <a:gd name="connsiteX25" fmla="*/ 1615109 w 1853648"/>
                      <a:gd name="connsiteY25" fmla="*/ 876875 h 896753"/>
                      <a:gd name="connsiteX26" fmla="*/ 1684683 w 1853648"/>
                      <a:gd name="connsiteY26" fmla="*/ 886814 h 896753"/>
                      <a:gd name="connsiteX27" fmla="*/ 1853648 w 1853648"/>
                      <a:gd name="connsiteY27" fmla="*/ 886814 h 896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1853648" h="896753">
                        <a:moveTo>
                          <a:pt x="0" y="896753"/>
                        </a:moveTo>
                        <a:cubicBezTo>
                          <a:pt x="31474" y="895096"/>
                          <a:pt x="62949" y="893440"/>
                          <a:pt x="89453" y="886814"/>
                        </a:cubicBezTo>
                        <a:cubicBezTo>
                          <a:pt x="115957" y="880188"/>
                          <a:pt x="131695" y="866935"/>
                          <a:pt x="159027" y="856996"/>
                        </a:cubicBezTo>
                        <a:cubicBezTo>
                          <a:pt x="186359" y="847057"/>
                          <a:pt x="220318" y="847885"/>
                          <a:pt x="253448" y="827179"/>
                        </a:cubicBezTo>
                        <a:cubicBezTo>
                          <a:pt x="286578" y="806472"/>
                          <a:pt x="332961" y="761746"/>
                          <a:pt x="357809" y="732757"/>
                        </a:cubicBezTo>
                        <a:cubicBezTo>
                          <a:pt x="382657" y="703768"/>
                          <a:pt x="392596" y="677263"/>
                          <a:pt x="402535" y="653244"/>
                        </a:cubicBezTo>
                        <a:cubicBezTo>
                          <a:pt x="412474" y="629225"/>
                          <a:pt x="409990" y="607690"/>
                          <a:pt x="417444" y="588640"/>
                        </a:cubicBezTo>
                        <a:cubicBezTo>
                          <a:pt x="424898" y="569590"/>
                          <a:pt x="438150" y="558822"/>
                          <a:pt x="447261" y="538944"/>
                        </a:cubicBezTo>
                        <a:cubicBezTo>
                          <a:pt x="456372" y="519066"/>
                          <a:pt x="460513" y="495046"/>
                          <a:pt x="472109" y="469370"/>
                        </a:cubicBezTo>
                        <a:cubicBezTo>
                          <a:pt x="483705" y="443694"/>
                          <a:pt x="505239" y="412221"/>
                          <a:pt x="516835" y="384888"/>
                        </a:cubicBezTo>
                        <a:cubicBezTo>
                          <a:pt x="528431" y="357555"/>
                          <a:pt x="530087" y="328566"/>
                          <a:pt x="541683" y="305375"/>
                        </a:cubicBezTo>
                        <a:cubicBezTo>
                          <a:pt x="553279" y="282184"/>
                          <a:pt x="564874" y="278870"/>
                          <a:pt x="586409" y="245740"/>
                        </a:cubicBezTo>
                        <a:cubicBezTo>
                          <a:pt x="607944" y="212610"/>
                          <a:pt x="625338" y="147177"/>
                          <a:pt x="670892" y="106592"/>
                        </a:cubicBezTo>
                        <a:cubicBezTo>
                          <a:pt x="716446" y="66007"/>
                          <a:pt x="822463" y="12998"/>
                          <a:pt x="859735" y="2231"/>
                        </a:cubicBezTo>
                        <a:cubicBezTo>
                          <a:pt x="897007" y="-8536"/>
                          <a:pt x="879613" y="22110"/>
                          <a:pt x="894522" y="41988"/>
                        </a:cubicBezTo>
                        <a:cubicBezTo>
                          <a:pt x="909431" y="61866"/>
                          <a:pt x="949187" y="121501"/>
                          <a:pt x="949187" y="121501"/>
                        </a:cubicBezTo>
                        <a:cubicBezTo>
                          <a:pt x="967409" y="148005"/>
                          <a:pt x="990601" y="172853"/>
                          <a:pt x="1003853" y="201014"/>
                        </a:cubicBezTo>
                        <a:cubicBezTo>
                          <a:pt x="1017105" y="229175"/>
                          <a:pt x="1017933" y="250710"/>
                          <a:pt x="1028700" y="290466"/>
                        </a:cubicBezTo>
                        <a:cubicBezTo>
                          <a:pt x="1039467" y="330222"/>
                          <a:pt x="1057690" y="400625"/>
                          <a:pt x="1068457" y="439553"/>
                        </a:cubicBezTo>
                        <a:cubicBezTo>
                          <a:pt x="1079224" y="478481"/>
                          <a:pt x="1080053" y="489248"/>
                          <a:pt x="1093305" y="524035"/>
                        </a:cubicBezTo>
                        <a:cubicBezTo>
                          <a:pt x="1106557" y="558822"/>
                          <a:pt x="1124779" y="608518"/>
                          <a:pt x="1147970" y="648275"/>
                        </a:cubicBezTo>
                        <a:cubicBezTo>
                          <a:pt x="1171161" y="688032"/>
                          <a:pt x="1206777" y="735242"/>
                          <a:pt x="1232453" y="762575"/>
                        </a:cubicBezTo>
                        <a:cubicBezTo>
                          <a:pt x="1258129" y="789907"/>
                          <a:pt x="1272210" y="799018"/>
                          <a:pt x="1302027" y="812270"/>
                        </a:cubicBezTo>
                        <a:cubicBezTo>
                          <a:pt x="1331844" y="825522"/>
                          <a:pt x="1379055" y="832977"/>
                          <a:pt x="1411357" y="842088"/>
                        </a:cubicBezTo>
                        <a:cubicBezTo>
                          <a:pt x="1443659" y="851199"/>
                          <a:pt x="1461881" y="861137"/>
                          <a:pt x="1495840" y="866935"/>
                        </a:cubicBezTo>
                        <a:cubicBezTo>
                          <a:pt x="1529799" y="872733"/>
                          <a:pt x="1583635" y="873562"/>
                          <a:pt x="1615109" y="876875"/>
                        </a:cubicBezTo>
                        <a:cubicBezTo>
                          <a:pt x="1646583" y="880188"/>
                          <a:pt x="1644927" y="885158"/>
                          <a:pt x="1684683" y="886814"/>
                        </a:cubicBezTo>
                        <a:cubicBezTo>
                          <a:pt x="1724439" y="888470"/>
                          <a:pt x="1789043" y="887642"/>
                          <a:pt x="1853648" y="88681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E9B2AA18-EAF2-4077-93AE-06C19504D9FC}"/>
                      </a:ext>
                    </a:extLst>
                  </p:cNvPr>
                  <p:cNvSpPr txBox="1"/>
                  <p:nvPr/>
                </p:nvSpPr>
                <p:spPr>
                  <a:xfrm>
                    <a:off x="453131" y="3644694"/>
                    <a:ext cx="1144720" cy="379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Garamond" panose="02020404030301010803" pitchFamily="18" charset="0"/>
                      </a:rPr>
                      <a:t>Stimulus 1</a:t>
                    </a:r>
                    <a:endParaRPr lang="zh-CN" altLang="en-US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CB817DC6-E3EC-4D35-A7AF-6CA338C1AAC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6709" y="3628461"/>
                    <a:ext cx="4862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Garamond" panose="02020404030301010803" pitchFamily="18" charset="0"/>
                      </a:rPr>
                      <a:t>pi</a:t>
                    </a:r>
                    <a:endParaRPr lang="zh-CN" altLang="en-US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5BEDE779-42E4-4BE1-9FFD-A1B6B35DF6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9" y="3630975"/>
                    <a:ext cx="4486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Garamond" panose="02020404030301010803" pitchFamily="18" charset="0"/>
                      </a:rPr>
                      <a:t>-pi</a:t>
                    </a:r>
                    <a:endParaRPr lang="zh-CN" altLang="en-US" dirty="0">
                      <a:latin typeface="Garamond" panose="02020404030301010803" pitchFamily="18" charset="0"/>
                    </a:endParaRPr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CFAD653D-5C15-4F39-AAC7-18F52E85DA76}"/>
                      </a:ext>
                    </a:extLst>
                  </p:cNvPr>
                  <p:cNvSpPr txBox="1"/>
                  <p:nvPr/>
                </p:nvSpPr>
                <p:spPr>
                  <a:xfrm>
                    <a:off x="818538" y="2331756"/>
                    <a:ext cx="12564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latin typeface="Garamond" panose="02020404030301010803" pitchFamily="18" charset="0"/>
                      </a:rPr>
                      <a:t>r1</a:t>
                    </a:r>
                    <a:endParaRPr lang="zh-CN" altLang="en-US" b="1" dirty="0">
                      <a:latin typeface="Garamond" panose="02020404030301010803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97DFFA24-F992-46A9-894E-661FB8491C0D}"/>
              </a:ext>
            </a:extLst>
          </p:cNvPr>
          <p:cNvGrpSpPr/>
          <p:nvPr/>
        </p:nvGrpSpPr>
        <p:grpSpPr>
          <a:xfrm>
            <a:off x="1477715" y="3944237"/>
            <a:ext cx="9055111" cy="2598488"/>
            <a:chOff x="1477715" y="3944237"/>
            <a:chExt cx="9055111" cy="2598488"/>
          </a:xfrm>
        </p:grpSpPr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61B4C764-3F84-4D0F-8BA1-5A145F4E4B5C}"/>
                </a:ext>
              </a:extLst>
            </p:cNvPr>
            <p:cNvGrpSpPr/>
            <p:nvPr/>
          </p:nvGrpSpPr>
          <p:grpSpPr>
            <a:xfrm>
              <a:off x="1548068" y="4314614"/>
              <a:ext cx="8984758" cy="1243974"/>
              <a:chOff x="1548068" y="4314614"/>
              <a:chExt cx="8984758" cy="124397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1B52A0A-6D53-4501-ACB6-AFD138C0E9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8068" y="4314614"/>
                <a:ext cx="8984758" cy="546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FB03DF67-65D8-4771-B3B6-AFD6811FE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5799" y="5045893"/>
                <a:ext cx="7014595" cy="512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24DE2F03-5BA0-4AE0-99D1-458B206DA230}"/>
                </a:ext>
              </a:extLst>
            </p:cNvPr>
            <p:cNvSpPr txBox="1"/>
            <p:nvPr/>
          </p:nvSpPr>
          <p:spPr>
            <a:xfrm>
              <a:off x="1812392" y="6173393"/>
              <a:ext cx="119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(N, 1)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82A4787E-8100-466D-B9E8-DE7CE624E7B5}"/>
                </a:ext>
              </a:extLst>
            </p:cNvPr>
            <p:cNvSpPr txBox="1"/>
            <p:nvPr/>
          </p:nvSpPr>
          <p:spPr>
            <a:xfrm>
              <a:off x="1477715" y="3944237"/>
              <a:ext cx="3838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N neurons in S1, C1, O1, S2, C2, O2: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E298A62D-9459-48F3-94B9-EEEFAE3A9B04}"/>
                </a:ext>
              </a:extLst>
            </p:cNvPr>
            <p:cNvCxnSpPr/>
            <p:nvPr/>
          </p:nvCxnSpPr>
          <p:spPr>
            <a:xfrm flipV="1">
              <a:off x="2151529" y="5661212"/>
              <a:ext cx="0" cy="5121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1E98ED95-D76F-440F-80AB-3908617C3C70}"/>
                </a:ext>
              </a:extLst>
            </p:cNvPr>
            <p:cNvCxnSpPr/>
            <p:nvPr/>
          </p:nvCxnSpPr>
          <p:spPr>
            <a:xfrm flipV="1">
              <a:off x="3302976" y="5602454"/>
              <a:ext cx="0" cy="5121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BD2F20F7-B62C-4606-A83B-BA00AA8F7583}"/>
                </a:ext>
              </a:extLst>
            </p:cNvPr>
            <p:cNvCxnSpPr/>
            <p:nvPr/>
          </p:nvCxnSpPr>
          <p:spPr>
            <a:xfrm flipV="1">
              <a:off x="4382087" y="5602454"/>
              <a:ext cx="0" cy="5121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B19557D6-7ED6-4A93-A67B-6E1173B9419C}"/>
                </a:ext>
              </a:extLst>
            </p:cNvPr>
            <p:cNvCxnSpPr/>
            <p:nvPr/>
          </p:nvCxnSpPr>
          <p:spPr>
            <a:xfrm flipV="1">
              <a:off x="4982973" y="5590859"/>
              <a:ext cx="0" cy="5121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2B44D42B-7C26-4E76-98C9-76F1344C0BAA}"/>
                </a:ext>
              </a:extLst>
            </p:cNvPr>
            <p:cNvSpPr txBox="1"/>
            <p:nvPr/>
          </p:nvSpPr>
          <p:spPr>
            <a:xfrm>
              <a:off x="2942781" y="6162073"/>
              <a:ext cx="119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(N, 1)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1C2195D7-755F-4227-8028-17C3CD3DEDD8}"/>
                </a:ext>
              </a:extLst>
            </p:cNvPr>
            <p:cNvSpPr txBox="1"/>
            <p:nvPr/>
          </p:nvSpPr>
          <p:spPr>
            <a:xfrm>
              <a:off x="3982869" y="6156557"/>
              <a:ext cx="119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(N, N)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092DCFBB-4D5C-4066-9920-074B2F425D11}"/>
                </a:ext>
              </a:extLst>
            </p:cNvPr>
            <p:cNvSpPr txBox="1"/>
            <p:nvPr/>
          </p:nvSpPr>
          <p:spPr>
            <a:xfrm>
              <a:off x="4678489" y="6162073"/>
              <a:ext cx="119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(N, 1)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18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95AC9-D3FF-42C2-988B-5FB345A3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2" y="53148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Model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E925EA-EC0F-4BE8-82D3-9E5B09458EFE}"/>
              </a:ext>
            </a:extLst>
          </p:cNvPr>
          <p:cNvGrpSpPr/>
          <p:nvPr/>
        </p:nvGrpSpPr>
        <p:grpSpPr>
          <a:xfrm>
            <a:off x="2704516" y="81174"/>
            <a:ext cx="9055111" cy="2598488"/>
            <a:chOff x="1477715" y="3944237"/>
            <a:chExt cx="9055111" cy="259848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35D76E6-419A-41D5-A08E-F5A547ADAE19}"/>
                </a:ext>
              </a:extLst>
            </p:cNvPr>
            <p:cNvGrpSpPr/>
            <p:nvPr/>
          </p:nvGrpSpPr>
          <p:grpSpPr>
            <a:xfrm>
              <a:off x="1548068" y="4314614"/>
              <a:ext cx="8984758" cy="1243974"/>
              <a:chOff x="1548068" y="4314614"/>
              <a:chExt cx="8984758" cy="124397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8C544986-3BB6-4972-AD2E-117136F3E8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8068" y="4314614"/>
                <a:ext cx="8984758" cy="546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3">
                <a:extLst>
                  <a:ext uri="{FF2B5EF4-FFF2-40B4-BE49-F238E27FC236}">
                    <a16:creationId xmlns:a16="http://schemas.microsoft.com/office/drawing/2014/main" id="{4FA00E9A-117B-4083-B262-D384A0C6A3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5799" y="5045893"/>
                <a:ext cx="7014595" cy="512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376D67-2E17-4CEE-8300-F818CEFA6D10}"/>
                </a:ext>
              </a:extLst>
            </p:cNvPr>
            <p:cNvSpPr txBox="1"/>
            <p:nvPr/>
          </p:nvSpPr>
          <p:spPr>
            <a:xfrm>
              <a:off x="1812392" y="6173393"/>
              <a:ext cx="119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(N, 1)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175A07-7708-461D-B468-270A5A9CFB86}"/>
                </a:ext>
              </a:extLst>
            </p:cNvPr>
            <p:cNvSpPr txBox="1"/>
            <p:nvPr/>
          </p:nvSpPr>
          <p:spPr>
            <a:xfrm>
              <a:off x="1477715" y="3944237"/>
              <a:ext cx="3838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N neurons in S1, C1, O1, S2, C2, O2: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7C29626-0762-4778-8038-043E891EB18A}"/>
                </a:ext>
              </a:extLst>
            </p:cNvPr>
            <p:cNvCxnSpPr/>
            <p:nvPr/>
          </p:nvCxnSpPr>
          <p:spPr>
            <a:xfrm flipV="1">
              <a:off x="2151529" y="5661212"/>
              <a:ext cx="0" cy="5121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1E49228-2637-48CF-B5B2-AD848FA1C085}"/>
                </a:ext>
              </a:extLst>
            </p:cNvPr>
            <p:cNvCxnSpPr/>
            <p:nvPr/>
          </p:nvCxnSpPr>
          <p:spPr>
            <a:xfrm flipV="1">
              <a:off x="3302976" y="5602454"/>
              <a:ext cx="0" cy="5121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3F1955C-0216-4E09-9BC3-32EBE67F444D}"/>
                </a:ext>
              </a:extLst>
            </p:cNvPr>
            <p:cNvCxnSpPr/>
            <p:nvPr/>
          </p:nvCxnSpPr>
          <p:spPr>
            <a:xfrm flipV="1">
              <a:off x="4382087" y="5602454"/>
              <a:ext cx="0" cy="5121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04AE65B-854E-438A-A028-9CA1ADAE7E51}"/>
                </a:ext>
              </a:extLst>
            </p:cNvPr>
            <p:cNvCxnSpPr/>
            <p:nvPr/>
          </p:nvCxnSpPr>
          <p:spPr>
            <a:xfrm flipV="1">
              <a:off x="4982973" y="5590859"/>
              <a:ext cx="0" cy="5121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4F7A5AF-64AF-4464-871D-64154B1A5469}"/>
                </a:ext>
              </a:extLst>
            </p:cNvPr>
            <p:cNvSpPr txBox="1"/>
            <p:nvPr/>
          </p:nvSpPr>
          <p:spPr>
            <a:xfrm>
              <a:off x="2942781" y="6162073"/>
              <a:ext cx="119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(N, 1)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E6AF1E6-9DD2-48C4-966D-7282280E6E51}"/>
                </a:ext>
              </a:extLst>
            </p:cNvPr>
            <p:cNvSpPr txBox="1"/>
            <p:nvPr/>
          </p:nvSpPr>
          <p:spPr>
            <a:xfrm>
              <a:off x="3982869" y="6156557"/>
              <a:ext cx="119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(N, N)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8E6A80-0F73-4C15-AB7F-FDF49B2A866D}"/>
                </a:ext>
              </a:extLst>
            </p:cNvPr>
            <p:cNvSpPr txBox="1"/>
            <p:nvPr/>
          </p:nvSpPr>
          <p:spPr>
            <a:xfrm>
              <a:off x="4678489" y="6162073"/>
              <a:ext cx="1190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(N, 1)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024C913-5A5C-46BC-B413-394729A63975}"/>
              </a:ext>
            </a:extLst>
          </p:cNvPr>
          <p:cNvSpPr txBox="1"/>
          <p:nvPr/>
        </p:nvSpPr>
        <p:spPr>
          <a:xfrm>
            <a:off x="433180" y="2970237"/>
            <a:ext cx="11325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aramond" panose="02020404030301010803" pitchFamily="18" charset="0"/>
              </a:rPr>
              <a:t>Input firing rate r_1(t) and r_2(t):</a:t>
            </a:r>
          </a:p>
          <a:p>
            <a:r>
              <a:rPr lang="en-US" altLang="zh-CN" dirty="0">
                <a:latin typeface="Garamond" panose="02020404030301010803" pitchFamily="18" charset="0"/>
              </a:rPr>
              <a:t>	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DF1B641-C11E-4D4A-AE72-637A28408386}"/>
              </a:ext>
            </a:extLst>
          </p:cNvPr>
          <p:cNvGrpSpPr/>
          <p:nvPr/>
        </p:nvGrpSpPr>
        <p:grpSpPr>
          <a:xfrm>
            <a:off x="709394" y="3308791"/>
            <a:ext cx="2217582" cy="1935869"/>
            <a:chOff x="3878418" y="2910210"/>
            <a:chExt cx="2217582" cy="193586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255603A-0B10-4FB1-A556-4524D99051F9}"/>
                </a:ext>
              </a:extLst>
            </p:cNvPr>
            <p:cNvGrpSpPr/>
            <p:nvPr/>
          </p:nvGrpSpPr>
          <p:grpSpPr>
            <a:xfrm>
              <a:off x="3878418" y="2910210"/>
              <a:ext cx="2217582" cy="1646007"/>
              <a:chOff x="1351721" y="1061183"/>
              <a:chExt cx="2217582" cy="164600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644EA0E1-13A3-4CC0-ABD9-77C523ADF181}"/>
                  </a:ext>
                </a:extLst>
              </p:cNvPr>
              <p:cNvGrpSpPr/>
              <p:nvPr/>
            </p:nvGrpSpPr>
            <p:grpSpPr>
              <a:xfrm>
                <a:off x="1351721" y="1061183"/>
                <a:ext cx="2217582" cy="1646007"/>
                <a:chOff x="1351721" y="1061183"/>
                <a:chExt cx="2217582" cy="1646007"/>
              </a:xfrm>
            </p:grpSpPr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275D9C1A-65B2-413C-A633-30D7BFFCB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0246" y="1446585"/>
                  <a:ext cx="19574" cy="9169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2C0BD277-A54A-437A-8676-F13587F1B7C8}"/>
                    </a:ext>
                  </a:extLst>
                </p:cNvPr>
                <p:cNvSpPr/>
                <p:nvPr/>
              </p:nvSpPr>
              <p:spPr>
                <a:xfrm>
                  <a:off x="1477715" y="1425268"/>
                  <a:ext cx="1825261" cy="871985"/>
                </a:xfrm>
                <a:custGeom>
                  <a:avLst/>
                  <a:gdLst>
                    <a:gd name="connsiteX0" fmla="*/ 0 w 1853648"/>
                    <a:gd name="connsiteY0" fmla="*/ 896753 h 896753"/>
                    <a:gd name="connsiteX1" fmla="*/ 89453 w 1853648"/>
                    <a:gd name="connsiteY1" fmla="*/ 886814 h 896753"/>
                    <a:gd name="connsiteX2" fmla="*/ 159027 w 1853648"/>
                    <a:gd name="connsiteY2" fmla="*/ 856996 h 896753"/>
                    <a:gd name="connsiteX3" fmla="*/ 253448 w 1853648"/>
                    <a:gd name="connsiteY3" fmla="*/ 827179 h 896753"/>
                    <a:gd name="connsiteX4" fmla="*/ 357809 w 1853648"/>
                    <a:gd name="connsiteY4" fmla="*/ 732757 h 896753"/>
                    <a:gd name="connsiteX5" fmla="*/ 402535 w 1853648"/>
                    <a:gd name="connsiteY5" fmla="*/ 653244 h 896753"/>
                    <a:gd name="connsiteX6" fmla="*/ 417444 w 1853648"/>
                    <a:gd name="connsiteY6" fmla="*/ 588640 h 896753"/>
                    <a:gd name="connsiteX7" fmla="*/ 447261 w 1853648"/>
                    <a:gd name="connsiteY7" fmla="*/ 538944 h 896753"/>
                    <a:gd name="connsiteX8" fmla="*/ 472109 w 1853648"/>
                    <a:gd name="connsiteY8" fmla="*/ 469370 h 896753"/>
                    <a:gd name="connsiteX9" fmla="*/ 516835 w 1853648"/>
                    <a:gd name="connsiteY9" fmla="*/ 384888 h 896753"/>
                    <a:gd name="connsiteX10" fmla="*/ 541683 w 1853648"/>
                    <a:gd name="connsiteY10" fmla="*/ 305375 h 896753"/>
                    <a:gd name="connsiteX11" fmla="*/ 586409 w 1853648"/>
                    <a:gd name="connsiteY11" fmla="*/ 245740 h 896753"/>
                    <a:gd name="connsiteX12" fmla="*/ 670892 w 1853648"/>
                    <a:gd name="connsiteY12" fmla="*/ 106592 h 896753"/>
                    <a:gd name="connsiteX13" fmla="*/ 859735 w 1853648"/>
                    <a:gd name="connsiteY13" fmla="*/ 2231 h 896753"/>
                    <a:gd name="connsiteX14" fmla="*/ 894522 w 1853648"/>
                    <a:gd name="connsiteY14" fmla="*/ 41988 h 896753"/>
                    <a:gd name="connsiteX15" fmla="*/ 949187 w 1853648"/>
                    <a:gd name="connsiteY15" fmla="*/ 121501 h 896753"/>
                    <a:gd name="connsiteX16" fmla="*/ 1003853 w 1853648"/>
                    <a:gd name="connsiteY16" fmla="*/ 201014 h 896753"/>
                    <a:gd name="connsiteX17" fmla="*/ 1028700 w 1853648"/>
                    <a:gd name="connsiteY17" fmla="*/ 290466 h 896753"/>
                    <a:gd name="connsiteX18" fmla="*/ 1068457 w 1853648"/>
                    <a:gd name="connsiteY18" fmla="*/ 439553 h 896753"/>
                    <a:gd name="connsiteX19" fmla="*/ 1093305 w 1853648"/>
                    <a:gd name="connsiteY19" fmla="*/ 524035 h 896753"/>
                    <a:gd name="connsiteX20" fmla="*/ 1147970 w 1853648"/>
                    <a:gd name="connsiteY20" fmla="*/ 648275 h 896753"/>
                    <a:gd name="connsiteX21" fmla="*/ 1232453 w 1853648"/>
                    <a:gd name="connsiteY21" fmla="*/ 762575 h 896753"/>
                    <a:gd name="connsiteX22" fmla="*/ 1302027 w 1853648"/>
                    <a:gd name="connsiteY22" fmla="*/ 812270 h 896753"/>
                    <a:gd name="connsiteX23" fmla="*/ 1411357 w 1853648"/>
                    <a:gd name="connsiteY23" fmla="*/ 842088 h 896753"/>
                    <a:gd name="connsiteX24" fmla="*/ 1495840 w 1853648"/>
                    <a:gd name="connsiteY24" fmla="*/ 866935 h 896753"/>
                    <a:gd name="connsiteX25" fmla="*/ 1615109 w 1853648"/>
                    <a:gd name="connsiteY25" fmla="*/ 876875 h 896753"/>
                    <a:gd name="connsiteX26" fmla="*/ 1684683 w 1853648"/>
                    <a:gd name="connsiteY26" fmla="*/ 886814 h 896753"/>
                    <a:gd name="connsiteX27" fmla="*/ 1853648 w 1853648"/>
                    <a:gd name="connsiteY27" fmla="*/ 886814 h 896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853648" h="896753">
                      <a:moveTo>
                        <a:pt x="0" y="896753"/>
                      </a:moveTo>
                      <a:cubicBezTo>
                        <a:pt x="31474" y="895096"/>
                        <a:pt x="62949" y="893440"/>
                        <a:pt x="89453" y="886814"/>
                      </a:cubicBezTo>
                      <a:cubicBezTo>
                        <a:pt x="115957" y="880188"/>
                        <a:pt x="131695" y="866935"/>
                        <a:pt x="159027" y="856996"/>
                      </a:cubicBezTo>
                      <a:cubicBezTo>
                        <a:pt x="186359" y="847057"/>
                        <a:pt x="220318" y="847885"/>
                        <a:pt x="253448" y="827179"/>
                      </a:cubicBezTo>
                      <a:cubicBezTo>
                        <a:pt x="286578" y="806472"/>
                        <a:pt x="332961" y="761746"/>
                        <a:pt x="357809" y="732757"/>
                      </a:cubicBezTo>
                      <a:cubicBezTo>
                        <a:pt x="382657" y="703768"/>
                        <a:pt x="392596" y="677263"/>
                        <a:pt x="402535" y="653244"/>
                      </a:cubicBezTo>
                      <a:cubicBezTo>
                        <a:pt x="412474" y="629225"/>
                        <a:pt x="409990" y="607690"/>
                        <a:pt x="417444" y="588640"/>
                      </a:cubicBezTo>
                      <a:cubicBezTo>
                        <a:pt x="424898" y="569590"/>
                        <a:pt x="438150" y="558822"/>
                        <a:pt x="447261" y="538944"/>
                      </a:cubicBezTo>
                      <a:cubicBezTo>
                        <a:pt x="456372" y="519066"/>
                        <a:pt x="460513" y="495046"/>
                        <a:pt x="472109" y="469370"/>
                      </a:cubicBezTo>
                      <a:cubicBezTo>
                        <a:pt x="483705" y="443694"/>
                        <a:pt x="505239" y="412221"/>
                        <a:pt x="516835" y="384888"/>
                      </a:cubicBezTo>
                      <a:cubicBezTo>
                        <a:pt x="528431" y="357555"/>
                        <a:pt x="530087" y="328566"/>
                        <a:pt x="541683" y="305375"/>
                      </a:cubicBezTo>
                      <a:cubicBezTo>
                        <a:pt x="553279" y="282184"/>
                        <a:pt x="564874" y="278870"/>
                        <a:pt x="586409" y="245740"/>
                      </a:cubicBezTo>
                      <a:cubicBezTo>
                        <a:pt x="607944" y="212610"/>
                        <a:pt x="625338" y="147177"/>
                        <a:pt x="670892" y="106592"/>
                      </a:cubicBezTo>
                      <a:cubicBezTo>
                        <a:pt x="716446" y="66007"/>
                        <a:pt x="822463" y="12998"/>
                        <a:pt x="859735" y="2231"/>
                      </a:cubicBezTo>
                      <a:cubicBezTo>
                        <a:pt x="897007" y="-8536"/>
                        <a:pt x="879613" y="22110"/>
                        <a:pt x="894522" y="41988"/>
                      </a:cubicBezTo>
                      <a:cubicBezTo>
                        <a:pt x="909431" y="61866"/>
                        <a:pt x="949187" y="121501"/>
                        <a:pt x="949187" y="121501"/>
                      </a:cubicBezTo>
                      <a:cubicBezTo>
                        <a:pt x="967409" y="148005"/>
                        <a:pt x="990601" y="172853"/>
                        <a:pt x="1003853" y="201014"/>
                      </a:cubicBezTo>
                      <a:cubicBezTo>
                        <a:pt x="1017105" y="229175"/>
                        <a:pt x="1017933" y="250710"/>
                        <a:pt x="1028700" y="290466"/>
                      </a:cubicBezTo>
                      <a:cubicBezTo>
                        <a:pt x="1039467" y="330222"/>
                        <a:pt x="1057690" y="400625"/>
                        <a:pt x="1068457" y="439553"/>
                      </a:cubicBezTo>
                      <a:cubicBezTo>
                        <a:pt x="1079224" y="478481"/>
                        <a:pt x="1080053" y="489248"/>
                        <a:pt x="1093305" y="524035"/>
                      </a:cubicBezTo>
                      <a:cubicBezTo>
                        <a:pt x="1106557" y="558822"/>
                        <a:pt x="1124779" y="608518"/>
                        <a:pt x="1147970" y="648275"/>
                      </a:cubicBezTo>
                      <a:cubicBezTo>
                        <a:pt x="1171161" y="688032"/>
                        <a:pt x="1206777" y="735242"/>
                        <a:pt x="1232453" y="762575"/>
                      </a:cubicBezTo>
                      <a:cubicBezTo>
                        <a:pt x="1258129" y="789907"/>
                        <a:pt x="1272210" y="799018"/>
                        <a:pt x="1302027" y="812270"/>
                      </a:cubicBezTo>
                      <a:cubicBezTo>
                        <a:pt x="1331844" y="825522"/>
                        <a:pt x="1379055" y="832977"/>
                        <a:pt x="1411357" y="842088"/>
                      </a:cubicBezTo>
                      <a:cubicBezTo>
                        <a:pt x="1443659" y="851199"/>
                        <a:pt x="1461881" y="861137"/>
                        <a:pt x="1495840" y="866935"/>
                      </a:cubicBezTo>
                      <a:cubicBezTo>
                        <a:pt x="1529799" y="872733"/>
                        <a:pt x="1583635" y="873562"/>
                        <a:pt x="1615109" y="876875"/>
                      </a:cubicBezTo>
                      <a:cubicBezTo>
                        <a:pt x="1646583" y="880188"/>
                        <a:pt x="1644927" y="885158"/>
                        <a:pt x="1684683" y="886814"/>
                      </a:cubicBezTo>
                      <a:cubicBezTo>
                        <a:pt x="1724439" y="888470"/>
                        <a:pt x="1789043" y="887642"/>
                        <a:pt x="1853648" y="8868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58199E4-8271-4B94-8D78-789D0D7B68F9}"/>
                    </a:ext>
                  </a:extLst>
                </p:cNvPr>
                <p:cNvSpPr txBox="1"/>
                <p:nvPr/>
              </p:nvSpPr>
              <p:spPr>
                <a:xfrm>
                  <a:off x="1737956" y="2337858"/>
                  <a:ext cx="12107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Garamond" panose="02020404030301010803" pitchFamily="18" charset="0"/>
                    </a:rPr>
                    <a:t>Stimulus 1</a:t>
                  </a:r>
                  <a:endParaRPr lang="zh-CN" altLang="en-US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073B8B2-0E93-41F3-A8CB-AD71F3C64559}"/>
                    </a:ext>
                  </a:extLst>
                </p:cNvPr>
                <p:cNvSpPr txBox="1"/>
                <p:nvPr/>
              </p:nvSpPr>
              <p:spPr>
                <a:xfrm>
                  <a:off x="3090499" y="2322074"/>
                  <a:ext cx="478804" cy="359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Garamond" panose="02020404030301010803" pitchFamily="18" charset="0"/>
                    </a:rPr>
                    <a:t>pi</a:t>
                  </a:r>
                  <a:endParaRPr lang="zh-CN" altLang="en-US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78DB9CA-539D-41B0-97F5-67193976C785}"/>
                    </a:ext>
                  </a:extLst>
                </p:cNvPr>
                <p:cNvSpPr txBox="1"/>
                <p:nvPr/>
              </p:nvSpPr>
              <p:spPr>
                <a:xfrm>
                  <a:off x="1351721" y="2324518"/>
                  <a:ext cx="441735" cy="359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Garamond" panose="02020404030301010803" pitchFamily="18" charset="0"/>
                    </a:rPr>
                    <a:t>-pi</a:t>
                  </a:r>
                  <a:endParaRPr lang="zh-CN" altLang="en-US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7CCFBC8-9D32-42B1-A46D-D2CC69C7B280}"/>
                    </a:ext>
                  </a:extLst>
                </p:cNvPr>
                <p:cNvSpPr txBox="1"/>
                <p:nvPr/>
              </p:nvSpPr>
              <p:spPr>
                <a:xfrm>
                  <a:off x="2097767" y="1061183"/>
                  <a:ext cx="1237238" cy="359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Garamond" panose="02020404030301010803" pitchFamily="18" charset="0"/>
                    </a:rPr>
                    <a:t>r1</a:t>
                  </a:r>
                  <a:endParaRPr lang="zh-CN" altLang="en-US" b="1" dirty="0">
                    <a:latin typeface="Garamond" panose="02020404030301010803" pitchFamily="18" charset="0"/>
                  </a:endParaRPr>
                </a:p>
              </p:txBody>
            </p:sp>
          </p:grp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A550AF80-4ACE-44CB-80DB-5F50CC856331}"/>
                  </a:ext>
                </a:extLst>
              </p:cNvPr>
              <p:cNvCxnSpPr/>
              <p:nvPr/>
            </p:nvCxnSpPr>
            <p:spPr>
              <a:xfrm>
                <a:off x="1453249" y="2378231"/>
                <a:ext cx="190844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918E7F8-ABBE-46F3-AF55-3C161D7F6703}"/>
                </a:ext>
              </a:extLst>
            </p:cNvPr>
            <p:cNvSpPr txBox="1"/>
            <p:nvPr/>
          </p:nvSpPr>
          <p:spPr>
            <a:xfrm>
              <a:off x="4351464" y="4476747"/>
              <a:ext cx="1165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N neurons</a:t>
              </a:r>
              <a:endParaRPr lang="zh-CN" altLang="en-US" dirty="0">
                <a:solidFill>
                  <a:schemeClr val="accent2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6B047C8-B880-41F9-BEDA-609CA53B5E6C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5516876" y="4661413"/>
              <a:ext cx="37151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3EA3D3-3E52-4AAE-8649-136C5FC69CEA}"/>
                </a:ext>
              </a:extLst>
            </p:cNvPr>
            <p:cNvCxnSpPr>
              <a:stCxn id="26" idx="1"/>
            </p:cNvCxnSpPr>
            <p:nvPr/>
          </p:nvCxnSpPr>
          <p:spPr>
            <a:xfrm flipH="1">
              <a:off x="3979946" y="4661413"/>
              <a:ext cx="37151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B0E9F905-1127-48DF-92A1-7867F893A10D}"/>
              </a:ext>
            </a:extLst>
          </p:cNvPr>
          <p:cNvSpPr txBox="1"/>
          <p:nvPr/>
        </p:nvSpPr>
        <p:spPr>
          <a:xfrm>
            <a:off x="372717" y="5158119"/>
            <a:ext cx="113256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aramond" panose="02020404030301010803" pitchFamily="18" charset="0"/>
              </a:rPr>
              <a:t>Firing rate of congruent and opposite neurons: by divisive normalization</a:t>
            </a: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r>
              <a:rPr lang="en-US" altLang="zh-CN" dirty="0">
                <a:latin typeface="Garamond" panose="02020404030301010803" pitchFamily="18" charset="0"/>
              </a:rPr>
              <a:t>	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6878B59-1712-4E43-A13E-8F37DF82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3" y="5720458"/>
            <a:ext cx="3609276" cy="7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BE741F8-57E8-476B-80A3-ECDAE8DDC7B1}"/>
              </a:ext>
            </a:extLst>
          </p:cNvPr>
          <p:cNvSpPr txBox="1"/>
          <p:nvPr/>
        </p:nvSpPr>
        <p:spPr>
          <a:xfrm>
            <a:off x="3706866" y="4119190"/>
            <a:ext cx="319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ramond" panose="02020404030301010803" pitchFamily="18" charset="0"/>
              </a:rPr>
              <a:t>: strength of input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B6A6F3-F237-4909-891F-8D5B51EC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11" y="4723843"/>
            <a:ext cx="234744" cy="15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C2892E0-2CE1-44F3-82A0-AF27DE7737F6}"/>
              </a:ext>
            </a:extLst>
          </p:cNvPr>
          <p:cNvSpPr txBox="1"/>
          <p:nvPr/>
        </p:nvSpPr>
        <p:spPr>
          <a:xfrm>
            <a:off x="3725831" y="4554688"/>
            <a:ext cx="319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ramond" panose="02020404030301010803" pitchFamily="18" charset="0"/>
              </a:rPr>
              <a:t>: concentration of input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2C5307E-C9E5-49F9-B7C5-A4009D947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113" y="4190436"/>
            <a:ext cx="203753" cy="22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528725A7-7F4F-48DA-B2A9-33CB25EE1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05" y="3515104"/>
            <a:ext cx="3442191" cy="54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02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7883A-B0CB-4E4B-AFF5-4C0B1A4D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Training the weights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235A3-606A-47AE-9AF3-D63513EA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Garamond" panose="02020404030301010803" pitchFamily="18" charset="0"/>
              </a:rPr>
              <a:t>Wenhao</a:t>
            </a:r>
            <a:r>
              <a:rPr lang="en-US" altLang="zh-CN" sz="2000" dirty="0">
                <a:latin typeface="Garamond" panose="02020404030301010803" pitchFamily="18" charset="0"/>
              </a:rPr>
              <a:t> et al. (2019) showed that by setting the weights to certain values, congruent neurons and opposite neurons can have the desired behavior</a:t>
            </a:r>
          </a:p>
          <a:p>
            <a:r>
              <a:rPr lang="en-US" altLang="zh-CN" sz="2000" dirty="0">
                <a:latin typeface="Garamond" panose="02020404030301010803" pitchFamily="18" charset="0"/>
              </a:rPr>
              <a:t>Can the weights be learnt by a biologically plausible way (Hebbian learning)?</a:t>
            </a:r>
          </a:p>
          <a:p>
            <a:r>
              <a:rPr lang="en-US" altLang="zh-CN" sz="2000" dirty="0">
                <a:latin typeface="Garamond" panose="02020404030301010803" pitchFamily="18" charset="0"/>
              </a:rPr>
              <a:t>If the weights trained are reasonable -&gt; the proposed circuit is possible in brain</a:t>
            </a:r>
          </a:p>
          <a:p>
            <a:pPr marL="0" indent="0">
              <a:buNone/>
            </a:pPr>
            <a:r>
              <a:rPr lang="en-US" altLang="zh-CN" sz="2000" dirty="0">
                <a:latin typeface="Garamond" panose="02020404030301010803" pitchFamily="18" charset="0"/>
              </a:rPr>
              <a:t>    If the congruent and opposite neurons can perform right -&gt; the proposed circuit is in accordance with experiments</a:t>
            </a:r>
          </a:p>
          <a:p>
            <a:pPr marL="0" indent="0">
              <a:buNone/>
            </a:pPr>
            <a:endParaRPr lang="en-US" altLang="zh-CN" sz="2000" dirty="0">
              <a:latin typeface="Garamond" panose="02020404030301010803" pitchFamily="18" charset="0"/>
            </a:endParaRPr>
          </a:p>
          <a:p>
            <a:r>
              <a:rPr lang="en-US" altLang="zh-CN" sz="2000" dirty="0" err="1">
                <a:latin typeface="Garamond" panose="02020404030301010803" pitchFamily="18" charset="0"/>
              </a:rPr>
              <a:t>Oja’s</a:t>
            </a:r>
            <a:r>
              <a:rPr lang="en-US" altLang="zh-CN" sz="2000" dirty="0">
                <a:latin typeface="Garamond" panose="02020404030301010803" pitchFamily="18" charset="0"/>
              </a:rPr>
              <a:t> rule (a variation of Hebbian learning):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8A19DE-20AF-4B09-A63F-1DCBDB95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2" y="4710953"/>
            <a:ext cx="2782899" cy="55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8D34AF9-B7D1-4B7D-AFF6-E199CB4DDB58}"/>
              </a:ext>
            </a:extLst>
          </p:cNvPr>
          <p:cNvSpPr/>
          <p:nvPr/>
        </p:nvSpPr>
        <p:spPr>
          <a:xfrm>
            <a:off x="5957047" y="3778624"/>
            <a:ext cx="690282" cy="663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5F3CD2-D98E-4395-86BA-3E66B9C666B3}"/>
              </a:ext>
            </a:extLst>
          </p:cNvPr>
          <p:cNvSpPr/>
          <p:nvPr/>
        </p:nvSpPr>
        <p:spPr>
          <a:xfrm>
            <a:off x="5957047" y="5665975"/>
            <a:ext cx="690282" cy="663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50DB181-EF3D-467A-A2D0-1FD844F5414D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6302188" y="4442012"/>
            <a:ext cx="0" cy="12239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0C39CD3-571F-4DAA-94EF-122880D54CA4}"/>
              </a:ext>
            </a:extLst>
          </p:cNvPr>
          <p:cNvSpPr txBox="1"/>
          <p:nvPr/>
        </p:nvSpPr>
        <p:spPr>
          <a:xfrm>
            <a:off x="6169567" y="3825715"/>
            <a:ext cx="40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aramond" panose="02020404030301010803" pitchFamily="18" charset="0"/>
              </a:rPr>
              <a:t>j</a:t>
            </a:r>
            <a:endParaRPr lang="zh-CN" altLang="en-US" sz="2400" dirty="0">
              <a:latin typeface="Garamond" panose="020204040303010108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715683-5CB5-48D1-B397-D7DACEB8343E}"/>
              </a:ext>
            </a:extLst>
          </p:cNvPr>
          <p:cNvSpPr txBox="1"/>
          <p:nvPr/>
        </p:nvSpPr>
        <p:spPr>
          <a:xfrm>
            <a:off x="6169567" y="5776853"/>
            <a:ext cx="40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aramond" panose="02020404030301010803" pitchFamily="18" charset="0"/>
              </a:rPr>
              <a:t>i</a:t>
            </a:r>
            <a:endParaRPr lang="zh-CN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6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E7CC6-8627-4870-8A64-220B5DB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Results: weights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4D0BE-1DAD-4472-BE96-43630A0C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412"/>
            <a:ext cx="3646804" cy="463055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Garamond" panose="02020404030301010803" pitchFamily="18" charset="0"/>
              </a:rPr>
              <a:t>One color: the weight from one sending neuron to N receiving neurons that span [-pi, pi]</a:t>
            </a:r>
          </a:p>
          <a:p>
            <a:pPr marL="0" indent="0">
              <a:buNone/>
            </a:pPr>
            <a:endParaRPr lang="en-US" altLang="zh-CN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Garamond" panose="02020404030301010803" pitchFamily="18" charset="0"/>
            </a:endParaRPr>
          </a:p>
          <a:p>
            <a:endParaRPr lang="en-US" altLang="zh-CN" sz="2000" dirty="0">
              <a:latin typeface="Garamond" panose="02020404030301010803" pitchFamily="18" charset="0"/>
            </a:endParaRPr>
          </a:p>
          <a:p>
            <a:r>
              <a:rPr lang="en-US" altLang="zh-CN" sz="2000" dirty="0">
                <a:latin typeface="Garamond" panose="02020404030301010803" pitchFamily="18" charset="0"/>
              </a:rPr>
              <a:t>Weights follow von Mises (or Gaussian) distribution, same as in other modeling</a:t>
            </a:r>
          </a:p>
          <a:p>
            <a:pPr marL="0" indent="0">
              <a:buNone/>
            </a:pPr>
            <a:endParaRPr lang="zh-CN" altLang="en-US" sz="2000" dirty="0">
              <a:latin typeface="Garamond" panose="020204040303010108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E321E-9431-4C01-AD2E-EA0E6AF14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81" y="1690688"/>
            <a:ext cx="7429091" cy="458167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0CEA20EF-629A-4136-AB19-A1DCA7788459}"/>
              </a:ext>
            </a:extLst>
          </p:cNvPr>
          <p:cNvGrpSpPr/>
          <p:nvPr/>
        </p:nvGrpSpPr>
        <p:grpSpPr>
          <a:xfrm>
            <a:off x="1017493" y="2678346"/>
            <a:ext cx="3210183" cy="1362634"/>
            <a:chOff x="806823" y="3180370"/>
            <a:chExt cx="3210183" cy="136263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7932D7-A823-4E6E-A29F-7CC4FAE783D5}"/>
                </a:ext>
              </a:extLst>
            </p:cNvPr>
            <p:cNvCxnSpPr>
              <a:cxnSpLocks/>
              <a:stCxn id="6" idx="0"/>
              <a:endCxn id="8" idx="4"/>
            </p:cNvCxnSpPr>
            <p:nvPr/>
          </p:nvCxnSpPr>
          <p:spPr>
            <a:xfrm flipV="1">
              <a:off x="2395819" y="3696867"/>
              <a:ext cx="673678" cy="3441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02BFAE8-6D2C-4E2C-88C5-59C3CBF7A611}"/>
                </a:ext>
              </a:extLst>
            </p:cNvPr>
            <p:cNvGrpSpPr/>
            <p:nvPr/>
          </p:nvGrpSpPr>
          <p:grpSpPr>
            <a:xfrm>
              <a:off x="806823" y="3180370"/>
              <a:ext cx="3210183" cy="1362634"/>
              <a:chOff x="768722" y="3258017"/>
              <a:chExt cx="3210183" cy="1362634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D539440-DFE2-4661-A9B7-FD500C6B972F}"/>
                  </a:ext>
                </a:extLst>
              </p:cNvPr>
              <p:cNvCxnSpPr>
                <a:stCxn id="6" idx="0"/>
                <a:endCxn id="7" idx="4"/>
              </p:cNvCxnSpPr>
              <p:nvPr/>
            </p:nvCxnSpPr>
            <p:spPr>
              <a:xfrm flipV="1">
                <a:off x="2357718" y="3774514"/>
                <a:ext cx="1361211" cy="3441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6D467E52-E9DA-4D5C-8499-64486D4B4CCB}"/>
                  </a:ext>
                </a:extLst>
              </p:cNvPr>
              <p:cNvGrpSpPr/>
              <p:nvPr/>
            </p:nvGrpSpPr>
            <p:grpSpPr>
              <a:xfrm>
                <a:off x="768722" y="3258017"/>
                <a:ext cx="3210183" cy="1362634"/>
                <a:chOff x="768722" y="3272119"/>
                <a:chExt cx="3210183" cy="1362634"/>
              </a:xfrm>
            </p:grpSpPr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2DBEF28-7F4D-41C7-A4EC-FB192E5A86EB}"/>
                    </a:ext>
                  </a:extLst>
                </p:cNvPr>
                <p:cNvSpPr/>
                <p:nvPr/>
              </p:nvSpPr>
              <p:spPr>
                <a:xfrm>
                  <a:off x="2097741" y="4132730"/>
                  <a:ext cx="519953" cy="50202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E9469194-8892-43CB-A8A9-1A2D8CE363E2}"/>
                    </a:ext>
                  </a:extLst>
                </p:cNvPr>
                <p:cNvSpPr/>
                <p:nvPr/>
              </p:nvSpPr>
              <p:spPr>
                <a:xfrm>
                  <a:off x="3458952" y="3286593"/>
                  <a:ext cx="519953" cy="50202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65B7E1EE-B609-46CE-AF46-6DB995633FAD}"/>
                    </a:ext>
                  </a:extLst>
                </p:cNvPr>
                <p:cNvSpPr/>
                <p:nvPr/>
              </p:nvSpPr>
              <p:spPr>
                <a:xfrm>
                  <a:off x="2771419" y="3286593"/>
                  <a:ext cx="519953" cy="50202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6224FE41-4097-4553-BC81-5CC7C336AFF9}"/>
                    </a:ext>
                  </a:extLst>
                </p:cNvPr>
                <p:cNvSpPr/>
                <p:nvPr/>
              </p:nvSpPr>
              <p:spPr>
                <a:xfrm>
                  <a:off x="2097741" y="3291075"/>
                  <a:ext cx="519953" cy="50202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6890BDD0-4E87-43F5-BD9F-4086FE457D57}"/>
                    </a:ext>
                  </a:extLst>
                </p:cNvPr>
                <p:cNvSpPr/>
                <p:nvPr/>
              </p:nvSpPr>
              <p:spPr>
                <a:xfrm>
                  <a:off x="1419989" y="3276602"/>
                  <a:ext cx="519953" cy="50202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FE3B368-2F5E-426A-85E2-FAC19429281C}"/>
                    </a:ext>
                  </a:extLst>
                </p:cNvPr>
                <p:cNvSpPr/>
                <p:nvPr/>
              </p:nvSpPr>
              <p:spPr>
                <a:xfrm>
                  <a:off x="768722" y="3272119"/>
                  <a:ext cx="519953" cy="50202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D54F7CF1-FCEC-47FE-AF67-06C6E8F42823}"/>
                    </a:ext>
                  </a:extLst>
                </p:cNvPr>
                <p:cNvCxnSpPr>
                  <a:cxnSpLocks/>
                  <a:stCxn id="6" idx="0"/>
                  <a:endCxn id="10" idx="4"/>
                </p:cNvCxnSpPr>
                <p:nvPr/>
              </p:nvCxnSpPr>
              <p:spPr>
                <a:xfrm flipH="1" flipV="1">
                  <a:off x="1679966" y="3778625"/>
                  <a:ext cx="677752" cy="35410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9518DC16-925E-4BEC-B851-3984A807188B}"/>
                    </a:ext>
                  </a:extLst>
                </p:cNvPr>
                <p:cNvCxnSpPr>
                  <a:cxnSpLocks/>
                  <a:stCxn id="6" idx="0"/>
                  <a:endCxn id="9" idx="4"/>
                </p:cNvCxnSpPr>
                <p:nvPr/>
              </p:nvCxnSpPr>
              <p:spPr>
                <a:xfrm flipV="1">
                  <a:off x="2357718" y="3793098"/>
                  <a:ext cx="0" cy="33963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DC78CFEF-1A29-4F4F-BB7C-D657CA5F5D15}"/>
                    </a:ext>
                  </a:extLst>
                </p:cNvPr>
                <p:cNvCxnSpPr>
                  <a:cxnSpLocks/>
                  <a:stCxn id="6" idx="0"/>
                  <a:endCxn id="11" idx="4"/>
                </p:cNvCxnSpPr>
                <p:nvPr/>
              </p:nvCxnSpPr>
              <p:spPr>
                <a:xfrm flipH="1" flipV="1">
                  <a:off x="1028699" y="3774142"/>
                  <a:ext cx="1329019" cy="358588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9941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D2EC8-18FA-4117-B892-8F5AA248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Results: tuning curve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pic>
        <p:nvPicPr>
          <p:cNvPr id="4" name="内容占位符 3" descr="图片包含 文字, 地图&#10;&#10;描述已自动生成">
            <a:extLst>
              <a:ext uri="{FF2B5EF4-FFF2-40B4-BE49-F238E27FC236}">
                <a16:creationId xmlns:a16="http://schemas.microsoft.com/office/drawing/2014/main" id="{F3A122F4-44E4-4519-A7F9-EC024A58A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3" y="1690688"/>
            <a:ext cx="9818500" cy="39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3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B24D-57E8-4B6B-BD71-191B2684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aramond" panose="02020404030301010803" pitchFamily="18" charset="0"/>
              </a:rPr>
              <a:t>Results: population response</a:t>
            </a:r>
            <a:endParaRPr lang="zh-CN" altLang="en-US" dirty="0">
              <a:latin typeface="Garamond" panose="02020404030301010803" pitchFamily="18" charset="0"/>
            </a:endParaRP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536A449-A989-4243-A939-07902D753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46" y="1448642"/>
            <a:ext cx="3797495" cy="2635385"/>
          </a:xfrm>
        </p:spPr>
      </p:pic>
      <p:pic>
        <p:nvPicPr>
          <p:cNvPr id="15" name="图片 14" descr="图片包含 地图, 文字&#10;&#10;描述已自动生成">
            <a:extLst>
              <a:ext uri="{FF2B5EF4-FFF2-40B4-BE49-F238E27FC236}">
                <a16:creationId xmlns:a16="http://schemas.microsoft.com/office/drawing/2014/main" id="{6344BEFA-11A3-431F-B04F-298B939C5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99" y="1467692"/>
            <a:ext cx="3753043" cy="259728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E0CEA25-A36B-4FDC-B093-58B9A738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72" y="4145384"/>
            <a:ext cx="3727642" cy="26703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BF6999B-7A9C-441A-BB9A-6C2D35B2D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04" y="4084027"/>
            <a:ext cx="3705415" cy="268301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E694B22-FE2F-4B25-A66E-DBC0229E473C}"/>
              </a:ext>
            </a:extLst>
          </p:cNvPr>
          <p:cNvSpPr txBox="1"/>
          <p:nvPr/>
        </p:nvSpPr>
        <p:spPr>
          <a:xfrm>
            <a:off x="958752" y="1467692"/>
            <a:ext cx="134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ramond" panose="02020404030301010803" pitchFamily="18" charset="0"/>
              </a:rPr>
              <a:t>S1 only: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5C98C6-EDE0-4FD6-9D20-BE5FDEAE4A72}"/>
              </a:ext>
            </a:extLst>
          </p:cNvPr>
          <p:cNvSpPr txBox="1"/>
          <p:nvPr/>
        </p:nvSpPr>
        <p:spPr>
          <a:xfrm>
            <a:off x="5723493" y="1509685"/>
            <a:ext cx="134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ramond" panose="02020404030301010803" pitchFamily="18" charset="0"/>
              </a:rPr>
              <a:t>S2 only: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0F5134-4D3B-437E-B42A-3C36669C2584}"/>
              </a:ext>
            </a:extLst>
          </p:cNvPr>
          <p:cNvSpPr txBox="1"/>
          <p:nvPr/>
        </p:nvSpPr>
        <p:spPr>
          <a:xfrm>
            <a:off x="224118" y="4131144"/>
            <a:ext cx="1860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ramond" panose="02020404030301010803" pitchFamily="18" charset="0"/>
              </a:rPr>
              <a:t>Both S1 and S2: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4D3F06-D31D-4DD3-9542-03D8519C1C11}"/>
              </a:ext>
            </a:extLst>
          </p:cNvPr>
          <p:cNvSpPr txBox="1"/>
          <p:nvPr/>
        </p:nvSpPr>
        <p:spPr>
          <a:xfrm>
            <a:off x="5253318" y="4145384"/>
            <a:ext cx="1860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ramond" panose="02020404030301010803" pitchFamily="18" charset="0"/>
              </a:rPr>
              <a:t>Both S1 and S2:</a:t>
            </a:r>
            <a:endParaRPr lang="zh-CN" alt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7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541</Words>
  <Application>Microsoft Office PowerPoint</Application>
  <PresentationFormat>宽屏</PresentationFormat>
  <Paragraphs>121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Garamond</vt:lpstr>
      <vt:lpstr>Office 主题​​</vt:lpstr>
      <vt:lpstr>A model of congruent and opposite neurons achieving multisensory integration</vt:lpstr>
      <vt:lpstr>Multisensory integration</vt:lpstr>
      <vt:lpstr>Logic of the model</vt:lpstr>
      <vt:lpstr>Model</vt:lpstr>
      <vt:lpstr>Model</vt:lpstr>
      <vt:lpstr>Training the weights</vt:lpstr>
      <vt:lpstr>Results: weights</vt:lpstr>
      <vt:lpstr>Results: tuning curve</vt:lpstr>
      <vt:lpstr>Results: population response</vt:lpstr>
      <vt:lpstr>Optimal integration</vt:lpstr>
      <vt:lpstr>Side notes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xyniu1@gmail.com</dc:creator>
  <cp:lastModifiedBy>xyniu1@gmail.com</cp:lastModifiedBy>
  <cp:revision>35</cp:revision>
  <dcterms:created xsi:type="dcterms:W3CDTF">2019-09-10T17:59:35Z</dcterms:created>
  <dcterms:modified xsi:type="dcterms:W3CDTF">2019-09-12T04:48:44Z</dcterms:modified>
</cp:coreProperties>
</file>