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DC429-406D-4A35-B02C-E10E40CC8E89}" v="325" dt="2019-09-26T13:54:40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81827" autoAdjust="0"/>
  </p:normalViewPr>
  <p:slideViewPr>
    <p:cSldViewPr snapToGrid="0">
      <p:cViewPr varScale="1">
        <p:scale>
          <a:sx n="149" d="100"/>
          <a:sy n="149" d="100"/>
        </p:scale>
        <p:origin x="2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6/11/relationships/changesInfo" Target="changesInfos/changesInfo1.xml"/><Relationship Id="rId2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yniu1@gmail.com" userId="3c4c31edfae58827" providerId="LiveId" clId="{B14DC429-406D-4A35-B02C-E10E40CC8E89}"/>
    <pc:docChg chg="undo redo custSel mod addSld delSld modSld">
      <pc:chgData name="xyniu1@gmail.com" userId="3c4c31edfae58827" providerId="LiveId" clId="{B14DC429-406D-4A35-B02C-E10E40CC8E89}" dt="2019-09-26T14:20:57.073" v="7049" actId="20577"/>
      <pc:docMkLst>
        <pc:docMk/>
      </pc:docMkLst>
      <pc:sldChg chg="addSp delSp modSp">
        <pc:chgData name="xyniu1@gmail.com" userId="3c4c31edfae58827" providerId="LiveId" clId="{B14DC429-406D-4A35-B02C-E10E40CC8E89}" dt="2019-09-25T23:59:21.364" v="106" actId="962"/>
        <pc:sldMkLst>
          <pc:docMk/>
          <pc:sldMk cId="943356954" sldId="256"/>
        </pc:sldMkLst>
        <pc:spChg chg="del mod">
          <ac:chgData name="xyniu1@gmail.com" userId="3c4c31edfae58827" providerId="LiveId" clId="{B14DC429-406D-4A35-B02C-E10E40CC8E89}" dt="2019-09-25T23:54:47.945" v="101" actId="478"/>
          <ac:spMkLst>
            <pc:docMk/>
            <pc:sldMk cId="943356954" sldId="256"/>
            <ac:spMk id="2" creationId="{C598C7D2-B32A-444C-B5E2-59815F9C3045}"/>
          </ac:spMkLst>
        </pc:spChg>
        <pc:spChg chg="del">
          <ac:chgData name="xyniu1@gmail.com" userId="3c4c31edfae58827" providerId="LiveId" clId="{B14DC429-406D-4A35-B02C-E10E40CC8E89}" dt="2019-09-25T23:54:51.520" v="103" actId="478"/>
          <ac:spMkLst>
            <pc:docMk/>
            <pc:sldMk cId="943356954" sldId="256"/>
            <ac:spMk id="3" creationId="{635835E4-A84E-4552-B487-F285BBC90BB9}"/>
          </ac:spMkLst>
        </pc:spChg>
        <pc:spChg chg="add del mod">
          <ac:chgData name="xyniu1@gmail.com" userId="3c4c31edfae58827" providerId="LiveId" clId="{B14DC429-406D-4A35-B02C-E10E40CC8E89}" dt="2019-09-25T23:54:50.203" v="102" actId="478"/>
          <ac:spMkLst>
            <pc:docMk/>
            <pc:sldMk cId="943356954" sldId="256"/>
            <ac:spMk id="5" creationId="{4CD4A0BA-DC3E-405D-920E-12A4E897C7A7}"/>
          </ac:spMkLst>
        </pc:spChg>
        <pc:picChg chg="add mod">
          <ac:chgData name="xyniu1@gmail.com" userId="3c4c31edfae58827" providerId="LiveId" clId="{B14DC429-406D-4A35-B02C-E10E40CC8E89}" dt="2019-09-25T23:59:21.364" v="106" actId="962"/>
          <ac:picMkLst>
            <pc:docMk/>
            <pc:sldMk cId="943356954" sldId="256"/>
            <ac:picMk id="7" creationId="{7A15FABA-DF90-49F3-933A-E2B224D4A39D}"/>
          </ac:picMkLst>
        </pc:picChg>
      </pc:sldChg>
      <pc:sldChg chg="addSp delSp modSp add">
        <pc:chgData name="xyniu1@gmail.com" userId="3c4c31edfae58827" providerId="LiveId" clId="{B14DC429-406D-4A35-B02C-E10E40CC8E89}" dt="2019-09-26T01:20:15.470" v="1422" actId="20577"/>
        <pc:sldMkLst>
          <pc:docMk/>
          <pc:sldMk cId="1666649135" sldId="257"/>
        </pc:sldMkLst>
        <pc:spChg chg="mod">
          <ac:chgData name="xyniu1@gmail.com" userId="3c4c31edfae58827" providerId="LiveId" clId="{B14DC429-406D-4A35-B02C-E10E40CC8E89}" dt="2019-09-26T01:20:15.470" v="1422" actId="20577"/>
          <ac:spMkLst>
            <pc:docMk/>
            <pc:sldMk cId="1666649135" sldId="257"/>
            <ac:spMk id="2" creationId="{FA37B5F0-C57E-46A0-BFEF-2C659FF0A08D}"/>
          </ac:spMkLst>
        </pc:spChg>
        <pc:spChg chg="add mod">
          <ac:chgData name="xyniu1@gmail.com" userId="3c4c31edfae58827" providerId="LiveId" clId="{B14DC429-406D-4A35-B02C-E10E40CC8E89}" dt="2019-09-26T00:12:31.917" v="181" actId="164"/>
          <ac:spMkLst>
            <pc:docMk/>
            <pc:sldMk cId="1666649135" sldId="257"/>
            <ac:spMk id="3" creationId="{319744F3-F878-4A9E-9157-F553CE96D120}"/>
          </ac:spMkLst>
        </pc:spChg>
        <pc:spChg chg="add mod">
          <ac:chgData name="xyniu1@gmail.com" userId="3c4c31edfae58827" providerId="LiveId" clId="{B14DC429-406D-4A35-B02C-E10E40CC8E89}" dt="2019-09-26T00:12:31.917" v="181" actId="164"/>
          <ac:spMkLst>
            <pc:docMk/>
            <pc:sldMk cId="1666649135" sldId="257"/>
            <ac:spMk id="4" creationId="{3F8AFF67-F080-4FBB-A87E-7EDC36B064A3}"/>
          </ac:spMkLst>
        </pc:spChg>
        <pc:spChg chg="add mod">
          <ac:chgData name="xyniu1@gmail.com" userId="3c4c31edfae58827" providerId="LiveId" clId="{B14DC429-406D-4A35-B02C-E10E40CC8E89}" dt="2019-09-26T00:45:34.183" v="720" actId="164"/>
          <ac:spMkLst>
            <pc:docMk/>
            <pc:sldMk cId="1666649135" sldId="257"/>
            <ac:spMk id="5" creationId="{D26D4839-7010-49C7-BF13-520228E0D3B0}"/>
          </ac:spMkLst>
        </pc:spChg>
        <pc:spChg chg="add mod">
          <ac:chgData name="xyniu1@gmail.com" userId="3c4c31edfae58827" providerId="LiveId" clId="{B14DC429-406D-4A35-B02C-E10E40CC8E89}" dt="2019-09-26T00:12:31.917" v="181" actId="164"/>
          <ac:spMkLst>
            <pc:docMk/>
            <pc:sldMk cId="1666649135" sldId="257"/>
            <ac:spMk id="6" creationId="{A3B8D07C-F9E4-4A86-82BD-FB4097A22DF6}"/>
          </ac:spMkLst>
        </pc:spChg>
        <pc:spChg chg="add del mod">
          <ac:chgData name="xyniu1@gmail.com" userId="3c4c31edfae58827" providerId="LiveId" clId="{B14DC429-406D-4A35-B02C-E10E40CC8E89}" dt="2019-09-26T00:11:53.964" v="179"/>
          <ac:spMkLst>
            <pc:docMk/>
            <pc:sldMk cId="1666649135" sldId="257"/>
            <ac:spMk id="16" creationId="{3315BC44-9E93-456A-915B-5A455B7D3968}"/>
          </ac:spMkLst>
        </pc:spChg>
        <pc:spChg chg="add mod">
          <ac:chgData name="xyniu1@gmail.com" userId="3c4c31edfae58827" providerId="LiveId" clId="{B14DC429-406D-4A35-B02C-E10E40CC8E89}" dt="2019-09-26T00:12:31.917" v="181" actId="164"/>
          <ac:spMkLst>
            <pc:docMk/>
            <pc:sldMk cId="1666649135" sldId="257"/>
            <ac:spMk id="17" creationId="{81A486B9-3AAC-43BC-90DB-668C3CCAB828}"/>
          </ac:spMkLst>
        </pc:spChg>
        <pc:spChg chg="add mod">
          <ac:chgData name="xyniu1@gmail.com" userId="3c4c31edfae58827" providerId="LiveId" clId="{B14DC429-406D-4A35-B02C-E10E40CC8E89}" dt="2019-09-26T00:12:31.917" v="181" actId="164"/>
          <ac:spMkLst>
            <pc:docMk/>
            <pc:sldMk cId="1666649135" sldId="257"/>
            <ac:spMk id="18" creationId="{0C9DE816-3728-4CEE-A209-42BBBFD9F088}"/>
          </ac:spMkLst>
        </pc:spChg>
        <pc:spChg chg="add mod">
          <ac:chgData name="xyniu1@gmail.com" userId="3c4c31edfae58827" providerId="LiveId" clId="{B14DC429-406D-4A35-B02C-E10E40CC8E89}" dt="2019-09-26T00:12:31.917" v="181" actId="164"/>
          <ac:spMkLst>
            <pc:docMk/>
            <pc:sldMk cId="1666649135" sldId="257"/>
            <ac:spMk id="19" creationId="{4F49B283-07C1-435B-9B26-1FD3792E0F97}"/>
          </ac:spMkLst>
        </pc:spChg>
        <pc:spChg chg="add mod topLvl">
          <ac:chgData name="xyniu1@gmail.com" userId="3c4c31edfae58827" providerId="LiveId" clId="{B14DC429-406D-4A35-B02C-E10E40CC8E89}" dt="2019-09-26T01:13:08.159" v="1386" actId="20577"/>
          <ac:spMkLst>
            <pc:docMk/>
            <pc:sldMk cId="1666649135" sldId="257"/>
            <ac:spMk id="21" creationId="{68A285A9-7E5A-46E8-A1FB-AF8DD0882945}"/>
          </ac:spMkLst>
        </pc:spChg>
        <pc:spChg chg="add mod ord">
          <ac:chgData name="xyniu1@gmail.com" userId="3c4c31edfae58827" providerId="LiveId" clId="{B14DC429-406D-4A35-B02C-E10E40CC8E89}" dt="2019-09-26T01:00:35.608" v="887" actId="1076"/>
          <ac:spMkLst>
            <pc:docMk/>
            <pc:sldMk cId="1666649135" sldId="257"/>
            <ac:spMk id="23" creationId="{4D5965F1-460E-4BDC-9089-38F7F1B3C9C5}"/>
          </ac:spMkLst>
        </pc:spChg>
        <pc:grpChg chg="add del mod topLvl">
          <ac:chgData name="xyniu1@gmail.com" userId="3c4c31edfae58827" providerId="LiveId" clId="{B14DC429-406D-4A35-B02C-E10E40CC8E89}" dt="2019-09-26T01:00:00.911" v="880" actId="165"/>
          <ac:grpSpMkLst>
            <pc:docMk/>
            <pc:sldMk cId="1666649135" sldId="257"/>
            <ac:grpSpMk id="9" creationId="{87628715-3552-43E0-B15F-C9D8671239A1}"/>
          </ac:grpSpMkLst>
        </pc:grpChg>
        <pc:grpChg chg="add mod">
          <ac:chgData name="xyniu1@gmail.com" userId="3c4c31edfae58827" providerId="LiveId" clId="{B14DC429-406D-4A35-B02C-E10E40CC8E89}" dt="2019-09-26T00:45:40.173" v="721" actId="1076"/>
          <ac:grpSpMkLst>
            <pc:docMk/>
            <pc:sldMk cId="1666649135" sldId="257"/>
            <ac:grpSpMk id="11" creationId="{79D14ACB-E59B-4B01-A47A-5FD491714215}"/>
          </ac:grpSpMkLst>
        </pc:grpChg>
        <pc:grpChg chg="add del mod topLvl">
          <ac:chgData name="xyniu1@gmail.com" userId="3c4c31edfae58827" providerId="LiveId" clId="{B14DC429-406D-4A35-B02C-E10E40CC8E89}" dt="2019-09-26T00:59:28.908" v="876" actId="165"/>
          <ac:grpSpMkLst>
            <pc:docMk/>
            <pc:sldMk cId="1666649135" sldId="257"/>
            <ac:grpSpMk id="12" creationId="{D4A40B68-F7B5-41AD-96EF-93630F31C8E0}"/>
          </ac:grpSpMkLst>
        </pc:grpChg>
        <pc:grpChg chg="add del mod">
          <ac:chgData name="xyniu1@gmail.com" userId="3c4c31edfae58827" providerId="LiveId" clId="{B14DC429-406D-4A35-B02C-E10E40CC8E89}" dt="2019-09-26T00:59:21.458" v="874" actId="165"/>
          <ac:grpSpMkLst>
            <pc:docMk/>
            <pc:sldMk cId="1666649135" sldId="257"/>
            <ac:grpSpMk id="13" creationId="{31D395C8-B28C-4C0F-9D67-91A04C932283}"/>
          </ac:grpSpMkLst>
        </pc:grpChg>
        <pc:grpChg chg="add mod">
          <ac:chgData name="xyniu1@gmail.com" userId="3c4c31edfae58827" providerId="LiveId" clId="{B14DC429-406D-4A35-B02C-E10E40CC8E89}" dt="2019-09-26T00:45:34.183" v="720" actId="164"/>
          <ac:grpSpMkLst>
            <pc:docMk/>
            <pc:sldMk cId="1666649135" sldId="257"/>
            <ac:grpSpMk id="20" creationId="{92671DA1-8750-4E41-BEAE-6F303A50E747}"/>
          </ac:grpSpMkLst>
        </pc:grpChg>
        <pc:grpChg chg="add mod">
          <ac:chgData name="xyniu1@gmail.com" userId="3c4c31edfae58827" providerId="LiveId" clId="{B14DC429-406D-4A35-B02C-E10E40CC8E89}" dt="2019-09-26T01:00:42.770" v="889" actId="1076"/>
          <ac:grpSpMkLst>
            <pc:docMk/>
            <pc:sldMk cId="1666649135" sldId="257"/>
            <ac:grpSpMk id="24" creationId="{0A2BECAC-1F2A-4CAC-A0CF-D26062328AAE}"/>
          </ac:grpSpMkLst>
        </pc:grpChg>
        <pc:picChg chg="add mod topLvl">
          <ac:chgData name="xyniu1@gmail.com" userId="3c4c31edfae58827" providerId="LiveId" clId="{B14DC429-406D-4A35-B02C-E10E40CC8E89}" dt="2019-09-26T01:00:31.875" v="885" actId="164"/>
          <ac:picMkLst>
            <pc:docMk/>
            <pc:sldMk cId="1666649135" sldId="257"/>
            <ac:picMk id="7" creationId="{F4CD0533-380E-4588-88CB-9BD613229EF4}"/>
          </ac:picMkLst>
        </pc:picChg>
        <pc:picChg chg="add del mod">
          <ac:chgData name="xyniu1@gmail.com" userId="3c4c31edfae58827" providerId="LiveId" clId="{B14DC429-406D-4A35-B02C-E10E40CC8E89}" dt="2019-09-26T01:10:02.758" v="1312" actId="478"/>
          <ac:picMkLst>
            <pc:docMk/>
            <pc:sldMk cId="1666649135" sldId="257"/>
            <ac:picMk id="9" creationId="{B299862D-15BC-4B91-9DB6-E9E8DB4C2A19}"/>
          </ac:picMkLst>
        </pc:picChg>
        <pc:picChg chg="add mod">
          <ac:chgData name="xyniu1@gmail.com" userId="3c4c31edfae58827" providerId="LiveId" clId="{B14DC429-406D-4A35-B02C-E10E40CC8E89}" dt="2019-09-26T01:11:07.761" v="1316" actId="1076"/>
          <ac:picMkLst>
            <pc:docMk/>
            <pc:sldMk cId="1666649135" sldId="257"/>
            <ac:picMk id="12" creationId="{EE9233D0-0E95-4DFA-B701-BCFCB8604178}"/>
          </ac:picMkLst>
        </pc:picChg>
        <pc:picChg chg="add mod">
          <ac:chgData name="xyniu1@gmail.com" userId="3c4c31edfae58827" providerId="LiveId" clId="{B14DC429-406D-4A35-B02C-E10E40CC8E89}" dt="2019-09-26T01:12:32.118" v="1322" actId="1076"/>
          <ac:picMkLst>
            <pc:docMk/>
            <pc:sldMk cId="1666649135" sldId="257"/>
            <ac:picMk id="13" creationId="{5ED0B85C-C718-41C2-94C4-383A4B519854}"/>
          </ac:picMkLst>
        </pc:picChg>
        <pc:picChg chg="add mod">
          <ac:chgData name="xyniu1@gmail.com" userId="3c4c31edfae58827" providerId="LiveId" clId="{B14DC429-406D-4A35-B02C-E10E40CC8E89}" dt="2019-09-26T01:01:08.183" v="896" actId="1076"/>
          <ac:picMkLst>
            <pc:docMk/>
            <pc:sldMk cId="1666649135" sldId="257"/>
            <ac:picMk id="14" creationId="{D2E030DD-B7FD-413E-A487-1C05E066C1C2}"/>
          </ac:picMkLst>
        </pc:picChg>
        <pc:picChg chg="add mod">
          <ac:chgData name="xyniu1@gmail.com" userId="3c4c31edfae58827" providerId="LiveId" clId="{B14DC429-406D-4A35-B02C-E10E40CC8E89}" dt="2019-09-26T01:01:14.609" v="897" actId="1076"/>
          <ac:picMkLst>
            <pc:docMk/>
            <pc:sldMk cId="1666649135" sldId="257"/>
            <ac:picMk id="16" creationId="{54032981-E445-4696-8D2C-DE239AFFEED8}"/>
          </ac:picMkLst>
        </pc:picChg>
        <pc:picChg chg="add del">
          <ac:chgData name="xyniu1@gmail.com" userId="3c4c31edfae58827" providerId="LiveId" clId="{B14DC429-406D-4A35-B02C-E10E40CC8E89}" dt="2019-09-26T00:55:43.629" v="836" actId="478"/>
          <ac:picMkLst>
            <pc:docMk/>
            <pc:sldMk cId="1666649135" sldId="257"/>
            <ac:picMk id="22" creationId="{D6368952-3A24-4422-A74C-677681C10B3E}"/>
          </ac:picMkLst>
        </pc:picChg>
        <pc:picChg chg="add mod">
          <ac:chgData name="xyniu1@gmail.com" userId="3c4c31edfae58827" providerId="LiveId" clId="{B14DC429-406D-4A35-B02C-E10E40CC8E89}" dt="2019-09-26T01:03:00.188" v="933" actId="1076"/>
          <ac:picMkLst>
            <pc:docMk/>
            <pc:sldMk cId="1666649135" sldId="257"/>
            <ac:picMk id="25" creationId="{5B8CEA86-29F3-45A2-8553-F77D0337E4D5}"/>
          </ac:picMkLst>
        </pc:picChg>
        <pc:picChg chg="add del mod">
          <ac:chgData name="xyniu1@gmail.com" userId="3c4c31edfae58827" providerId="LiveId" clId="{B14DC429-406D-4A35-B02C-E10E40CC8E89}" dt="2019-09-26T01:09:37.632" v="1296" actId="478"/>
          <ac:picMkLst>
            <pc:docMk/>
            <pc:sldMk cId="1666649135" sldId="257"/>
            <ac:picMk id="26" creationId="{CF1469EC-AF95-4237-86F6-A91E2EB2CBDC}"/>
          </ac:picMkLst>
        </pc:picChg>
        <pc:picChg chg="add mod topLvl">
          <ac:chgData name="xyniu1@gmail.com" userId="3c4c31edfae58827" providerId="LiveId" clId="{B14DC429-406D-4A35-B02C-E10E40CC8E89}" dt="2019-09-26T01:00:06.528" v="882" actId="1076"/>
          <ac:picMkLst>
            <pc:docMk/>
            <pc:sldMk cId="1666649135" sldId="257"/>
            <ac:picMk id="1026" creationId="{F708A823-E7D8-45C5-AFBB-21A9064C3AF7}"/>
          </ac:picMkLst>
        </pc:picChg>
        <pc:picChg chg="add mod topLvl">
          <ac:chgData name="xyniu1@gmail.com" userId="3c4c31edfae58827" providerId="LiveId" clId="{B14DC429-406D-4A35-B02C-E10E40CC8E89}" dt="2019-09-26T01:00:31.875" v="885" actId="164"/>
          <ac:picMkLst>
            <pc:docMk/>
            <pc:sldMk cId="1666649135" sldId="257"/>
            <ac:picMk id="1027" creationId="{60161193-907F-40EE-BF67-8E4B52855AA6}"/>
          </ac:picMkLst>
        </pc:picChg>
        <pc:picChg chg="add mod">
          <ac:chgData name="xyniu1@gmail.com" userId="3c4c31edfae58827" providerId="LiveId" clId="{B14DC429-406D-4A35-B02C-E10E40CC8E89}" dt="2019-09-26T01:13:14.700" v="1387" actId="14100"/>
          <ac:picMkLst>
            <pc:docMk/>
            <pc:sldMk cId="1666649135" sldId="257"/>
            <ac:picMk id="1028" creationId="{A9AC8023-A34B-440B-BE19-D7ED35AEB485}"/>
          </ac:picMkLst>
        </pc:picChg>
        <pc:cxnChg chg="add mod">
          <ac:chgData name="xyniu1@gmail.com" userId="3c4c31edfae58827" providerId="LiveId" clId="{B14DC429-406D-4A35-B02C-E10E40CC8E89}" dt="2019-09-26T00:12:31.917" v="181" actId="164"/>
          <ac:cxnSpMkLst>
            <pc:docMk/>
            <pc:sldMk cId="1666649135" sldId="257"/>
            <ac:cxnSpMk id="8" creationId="{55398F27-5EC1-4130-A5F8-8AEF5B452FB2}"/>
          </ac:cxnSpMkLst>
        </pc:cxnChg>
        <pc:cxnChg chg="add mod">
          <ac:chgData name="xyniu1@gmail.com" userId="3c4c31edfae58827" providerId="LiveId" clId="{B14DC429-406D-4A35-B02C-E10E40CC8E89}" dt="2019-09-26T00:12:31.917" v="181" actId="164"/>
          <ac:cxnSpMkLst>
            <pc:docMk/>
            <pc:sldMk cId="1666649135" sldId="257"/>
            <ac:cxnSpMk id="10" creationId="{EDBDA7B0-4682-4D64-B38C-1BCD96FF99A0}"/>
          </ac:cxnSpMkLst>
        </pc:cxnChg>
        <pc:cxnChg chg="add del mod">
          <ac:chgData name="xyniu1@gmail.com" userId="3c4c31edfae58827" providerId="LiveId" clId="{B14DC429-406D-4A35-B02C-E10E40CC8E89}" dt="2019-09-26T00:09:31.237" v="162" actId="478"/>
          <ac:cxnSpMkLst>
            <pc:docMk/>
            <pc:sldMk cId="1666649135" sldId="257"/>
            <ac:cxnSpMk id="13" creationId="{D7A98A1C-D1B1-4F0B-9856-698BD31D7934}"/>
          </ac:cxnSpMkLst>
        </pc:cxnChg>
        <pc:cxnChg chg="add mod">
          <ac:chgData name="xyniu1@gmail.com" userId="3c4c31edfae58827" providerId="LiveId" clId="{B14DC429-406D-4A35-B02C-E10E40CC8E89}" dt="2019-09-26T00:12:31.917" v="181" actId="164"/>
          <ac:cxnSpMkLst>
            <pc:docMk/>
            <pc:sldMk cId="1666649135" sldId="257"/>
            <ac:cxnSpMk id="15" creationId="{990E1DA4-885E-4A38-B999-F1F048B73436}"/>
          </ac:cxnSpMkLst>
        </pc:cxnChg>
      </pc:sldChg>
      <pc:sldChg chg="delSp add del">
        <pc:chgData name="xyniu1@gmail.com" userId="3c4c31edfae58827" providerId="LiveId" clId="{B14DC429-406D-4A35-B02C-E10E40CC8E89}" dt="2019-09-26T00:56:24.505" v="838" actId="2696"/>
        <pc:sldMkLst>
          <pc:docMk/>
          <pc:sldMk cId="2486404742" sldId="258"/>
        </pc:sldMkLst>
        <pc:picChg chg="del">
          <ac:chgData name="xyniu1@gmail.com" userId="3c4c31edfae58827" providerId="LiveId" clId="{B14DC429-406D-4A35-B02C-E10E40CC8E89}" dt="2019-09-26T00:55:49.826" v="837" actId="478"/>
          <ac:picMkLst>
            <pc:docMk/>
            <pc:sldMk cId="2486404742" sldId="258"/>
            <ac:picMk id="22" creationId="{D6368952-3A24-4422-A74C-677681C10B3E}"/>
          </ac:picMkLst>
        </pc:picChg>
      </pc:sldChg>
      <pc:sldChg chg="add del">
        <pc:chgData name="xyniu1@gmail.com" userId="3c4c31edfae58827" providerId="LiveId" clId="{B14DC429-406D-4A35-B02C-E10E40CC8E89}" dt="2019-09-26T00:55:27.407" v="833"/>
        <pc:sldMkLst>
          <pc:docMk/>
          <pc:sldMk cId="2532382438" sldId="258"/>
        </pc:sldMkLst>
      </pc:sldChg>
      <pc:sldChg chg="addSp delSp modSp add mod setBg modNotesTx">
        <pc:chgData name="xyniu1@gmail.com" userId="3c4c31edfae58827" providerId="LiveId" clId="{B14DC429-406D-4A35-B02C-E10E40CC8E89}" dt="2019-09-26T04:46:58.134" v="4526" actId="20577"/>
        <pc:sldMkLst>
          <pc:docMk/>
          <pc:sldMk cId="3586388601" sldId="258"/>
        </pc:sldMkLst>
        <pc:spChg chg="mod">
          <ac:chgData name="xyniu1@gmail.com" userId="3c4c31edfae58827" providerId="LiveId" clId="{B14DC429-406D-4A35-B02C-E10E40CC8E89}" dt="2019-09-26T01:22:54.204" v="1425" actId="26606"/>
          <ac:spMkLst>
            <pc:docMk/>
            <pc:sldMk cId="3586388601" sldId="258"/>
            <ac:spMk id="2" creationId="{3C984836-1DD6-4A18-8F2C-9D6CE32A0341}"/>
          </ac:spMkLst>
        </pc:spChg>
        <pc:spChg chg="add del mod">
          <ac:chgData name="xyniu1@gmail.com" userId="3c4c31edfae58827" providerId="LiveId" clId="{B14DC429-406D-4A35-B02C-E10E40CC8E89}" dt="2019-09-26T01:30:58.249" v="1504" actId="478"/>
          <ac:spMkLst>
            <pc:docMk/>
            <pc:sldMk cId="3586388601" sldId="258"/>
            <ac:spMk id="5" creationId="{46713836-169D-4103-9276-24CDFF747791}"/>
          </ac:spMkLst>
        </pc:spChg>
        <pc:spChg chg="add del">
          <ac:chgData name="xyniu1@gmail.com" userId="3c4c31edfae58827" providerId="LiveId" clId="{B14DC429-406D-4A35-B02C-E10E40CC8E89}" dt="2019-09-26T01:22:54.204" v="1425" actId="26606"/>
          <ac:spMkLst>
            <pc:docMk/>
            <pc:sldMk cId="3586388601" sldId="258"/>
            <ac:spMk id="9" creationId="{A4AC5506-6312-4701-8D3C-40187889A947}"/>
          </ac:spMkLst>
        </pc:spChg>
        <pc:picChg chg="add mod">
          <ac:chgData name="xyniu1@gmail.com" userId="3c4c31edfae58827" providerId="LiveId" clId="{B14DC429-406D-4A35-B02C-E10E40CC8E89}" dt="2019-09-26T04:37:43.679" v="4303" actId="1076"/>
          <ac:picMkLst>
            <pc:docMk/>
            <pc:sldMk cId="3586388601" sldId="258"/>
            <ac:picMk id="4" creationId="{44007351-C8ED-4422-832E-A6692A73A1FE}"/>
          </ac:picMkLst>
        </pc:picChg>
        <pc:picChg chg="add mod">
          <ac:chgData name="xyniu1@gmail.com" userId="3c4c31edfae58827" providerId="LiveId" clId="{B14DC429-406D-4A35-B02C-E10E40CC8E89}" dt="2019-09-26T01:32:23.663" v="1510" actId="1076"/>
          <ac:picMkLst>
            <pc:docMk/>
            <pc:sldMk cId="3586388601" sldId="258"/>
            <ac:picMk id="5" creationId="{F707D364-49AC-4638-BB35-2C3FE68A9E8E}"/>
          </ac:picMkLst>
        </pc:picChg>
        <pc:picChg chg="add mod">
          <ac:chgData name="xyniu1@gmail.com" userId="3c4c31edfae58827" providerId="LiveId" clId="{B14DC429-406D-4A35-B02C-E10E40CC8E89}" dt="2019-09-26T01:31:02.270" v="1505" actId="1076"/>
          <ac:picMkLst>
            <pc:docMk/>
            <pc:sldMk cId="3586388601" sldId="258"/>
            <ac:picMk id="7" creationId="{286C3036-82AF-46C8-850F-4CBC86ED4195}"/>
          </ac:picMkLst>
        </pc:picChg>
        <pc:picChg chg="add del mod">
          <ac:chgData name="xyniu1@gmail.com" userId="3c4c31edfae58827" providerId="LiveId" clId="{B14DC429-406D-4A35-B02C-E10E40CC8E89}" dt="2019-09-26T01:29:59.792" v="1493" actId="478"/>
          <ac:picMkLst>
            <pc:docMk/>
            <pc:sldMk cId="3586388601" sldId="258"/>
            <ac:picMk id="1026" creationId="{FA2ADD7B-568D-4165-A107-BCEBF6052260}"/>
          </ac:picMkLst>
        </pc:picChg>
      </pc:sldChg>
      <pc:sldChg chg="addSp delSp modSp add modNotesTx">
        <pc:chgData name="xyniu1@gmail.com" userId="3c4c31edfae58827" providerId="LiveId" clId="{B14DC429-406D-4A35-B02C-E10E40CC8E89}" dt="2019-09-26T04:50:16.789" v="4545" actId="20577"/>
        <pc:sldMkLst>
          <pc:docMk/>
          <pc:sldMk cId="792029368" sldId="259"/>
        </pc:sldMkLst>
        <pc:spChg chg="mod">
          <ac:chgData name="xyniu1@gmail.com" userId="3c4c31edfae58827" providerId="LiveId" clId="{B14DC429-406D-4A35-B02C-E10E40CC8E89}" dt="2019-09-26T01:35:14.292" v="1550" actId="20577"/>
          <ac:spMkLst>
            <pc:docMk/>
            <pc:sldMk cId="792029368" sldId="259"/>
            <ac:spMk id="2" creationId="{F6A04C89-F723-46A7-86C6-E399BDB6A394}"/>
          </ac:spMkLst>
        </pc:spChg>
        <pc:spChg chg="del">
          <ac:chgData name="xyniu1@gmail.com" userId="3c4c31edfae58827" providerId="LiveId" clId="{B14DC429-406D-4A35-B02C-E10E40CC8E89}" dt="2019-09-26T01:29:45.106" v="1492"/>
          <ac:spMkLst>
            <pc:docMk/>
            <pc:sldMk cId="792029368" sldId="259"/>
            <ac:spMk id="3" creationId="{491DEE09-9E07-40F1-962E-669392D9D300}"/>
          </ac:spMkLst>
        </pc:spChg>
        <pc:spChg chg="add mod">
          <ac:chgData name="xyniu1@gmail.com" userId="3c4c31edfae58827" providerId="LiveId" clId="{B14DC429-406D-4A35-B02C-E10E40CC8E89}" dt="2019-09-26T04:50:16.789" v="4545" actId="20577"/>
          <ac:spMkLst>
            <pc:docMk/>
            <pc:sldMk cId="792029368" sldId="259"/>
            <ac:spMk id="3" creationId="{B672560A-93E3-49D9-B847-CF89358EC9F0}"/>
          </ac:spMkLst>
        </pc:spChg>
        <pc:spChg chg="add del mod">
          <ac:chgData name="xyniu1@gmail.com" userId="3c4c31edfae58827" providerId="LiveId" clId="{B14DC429-406D-4A35-B02C-E10E40CC8E89}" dt="2019-09-26T04:49:10.793" v="4532" actId="478"/>
          <ac:spMkLst>
            <pc:docMk/>
            <pc:sldMk cId="792029368" sldId="259"/>
            <ac:spMk id="5" creationId="{B5BEA522-6DF4-400B-AFA9-B96C3D333B29}"/>
          </ac:spMkLst>
        </pc:spChg>
        <pc:picChg chg="add del mod">
          <ac:chgData name="xyniu1@gmail.com" userId="3c4c31edfae58827" providerId="LiveId" clId="{B14DC429-406D-4A35-B02C-E10E40CC8E89}" dt="2019-09-26T04:49:02.640" v="4530" actId="478"/>
          <ac:picMkLst>
            <pc:docMk/>
            <pc:sldMk cId="792029368" sldId="259"/>
            <ac:picMk id="4" creationId="{6DD4BA1D-0BB5-44E7-ADDD-F8545494B473}"/>
          </ac:picMkLst>
        </pc:picChg>
        <pc:picChg chg="add del mod">
          <ac:chgData name="xyniu1@gmail.com" userId="3c4c31edfae58827" providerId="LiveId" clId="{B14DC429-406D-4A35-B02C-E10E40CC8E89}" dt="2019-09-26T01:48:59.275" v="2260" actId="478"/>
          <ac:picMkLst>
            <pc:docMk/>
            <pc:sldMk cId="792029368" sldId="259"/>
            <ac:picMk id="5" creationId="{20361145-902F-46F8-9694-B21D4E2C0E42}"/>
          </ac:picMkLst>
        </pc:picChg>
        <pc:picChg chg="add mod">
          <ac:chgData name="xyniu1@gmail.com" userId="3c4c31edfae58827" providerId="LiveId" clId="{B14DC429-406D-4A35-B02C-E10E40CC8E89}" dt="2019-09-26T04:49:22.827" v="4536" actId="1076"/>
          <ac:picMkLst>
            <pc:docMk/>
            <pc:sldMk cId="792029368" sldId="259"/>
            <ac:picMk id="6" creationId="{83D4EA55-E2B5-4AED-83CB-3FF4AA7303FE}"/>
          </ac:picMkLst>
        </pc:picChg>
        <pc:picChg chg="add mod">
          <ac:chgData name="xyniu1@gmail.com" userId="3c4c31edfae58827" providerId="LiveId" clId="{B14DC429-406D-4A35-B02C-E10E40CC8E89}" dt="2019-09-26T04:49:18.382" v="4534" actId="1076"/>
          <ac:picMkLst>
            <pc:docMk/>
            <pc:sldMk cId="792029368" sldId="259"/>
            <ac:picMk id="7" creationId="{6A98A025-F1DF-4AEA-8820-46AA6B9D330C}"/>
          </ac:picMkLst>
        </pc:picChg>
        <pc:picChg chg="add mod">
          <ac:chgData name="xyniu1@gmail.com" userId="3c4c31edfae58827" providerId="LiveId" clId="{B14DC429-406D-4A35-B02C-E10E40CC8E89}" dt="2019-09-26T04:49:20.907" v="4535" actId="1076"/>
          <ac:picMkLst>
            <pc:docMk/>
            <pc:sldMk cId="792029368" sldId="259"/>
            <ac:picMk id="1026" creationId="{857A29B7-44BA-4562-8306-578B53039B18}"/>
          </ac:picMkLst>
        </pc:picChg>
      </pc:sldChg>
      <pc:sldChg chg="add del">
        <pc:chgData name="xyniu1@gmail.com" userId="3c4c31edfae58827" providerId="LiveId" clId="{B14DC429-406D-4A35-B02C-E10E40CC8E89}" dt="2019-09-26T01:47:54.114" v="2246"/>
        <pc:sldMkLst>
          <pc:docMk/>
          <pc:sldMk cId="583899387" sldId="260"/>
        </pc:sldMkLst>
      </pc:sldChg>
      <pc:sldChg chg="add del">
        <pc:chgData name="xyniu1@gmail.com" userId="3c4c31edfae58827" providerId="LiveId" clId="{B14DC429-406D-4A35-B02C-E10E40CC8E89}" dt="2019-09-26T01:29:38.568" v="1490"/>
        <pc:sldMkLst>
          <pc:docMk/>
          <pc:sldMk cId="1479605549" sldId="260"/>
        </pc:sldMkLst>
      </pc:sldChg>
      <pc:sldChg chg="addSp modSp add modNotesTx">
        <pc:chgData name="xyniu1@gmail.com" userId="3c4c31edfae58827" providerId="LiveId" clId="{B14DC429-406D-4A35-B02C-E10E40CC8E89}" dt="2019-09-26T04:55:24.930" v="4658" actId="20577"/>
        <pc:sldMkLst>
          <pc:docMk/>
          <pc:sldMk cId="3418753483" sldId="260"/>
        </pc:sldMkLst>
        <pc:spChg chg="add mod">
          <ac:chgData name="xyniu1@gmail.com" userId="3c4c31edfae58827" providerId="LiveId" clId="{B14DC429-406D-4A35-B02C-E10E40CC8E89}" dt="2019-09-26T01:51:18.994" v="2333" actId="14100"/>
          <ac:spMkLst>
            <pc:docMk/>
            <pc:sldMk cId="3418753483" sldId="260"/>
            <ac:spMk id="5" creationId="{65BBF7D8-D653-49EB-A035-5F37102A4F78}"/>
          </ac:spMkLst>
        </pc:spChg>
      </pc:sldChg>
      <pc:sldChg chg="add del">
        <pc:chgData name="xyniu1@gmail.com" userId="3c4c31edfae58827" providerId="LiveId" clId="{B14DC429-406D-4A35-B02C-E10E40CC8E89}" dt="2019-09-26T01:29:37.856" v="1489"/>
        <pc:sldMkLst>
          <pc:docMk/>
          <pc:sldMk cId="608461369" sldId="261"/>
        </pc:sldMkLst>
      </pc:sldChg>
      <pc:sldChg chg="addSp modSp add modNotesTx">
        <pc:chgData name="xyniu1@gmail.com" userId="3c4c31edfae58827" providerId="LiveId" clId="{B14DC429-406D-4A35-B02C-E10E40CC8E89}" dt="2019-09-26T13:13:11.221" v="5086" actId="14100"/>
        <pc:sldMkLst>
          <pc:docMk/>
          <pc:sldMk cId="2488584566" sldId="261"/>
        </pc:sldMkLst>
        <pc:spChg chg="mod">
          <ac:chgData name="xyniu1@gmail.com" userId="3c4c31edfae58827" providerId="LiveId" clId="{B14DC429-406D-4A35-B02C-E10E40CC8E89}" dt="2019-09-26T01:51:45.861" v="2373" actId="20577"/>
          <ac:spMkLst>
            <pc:docMk/>
            <pc:sldMk cId="2488584566" sldId="261"/>
            <ac:spMk id="2" creationId="{770A3C4F-60C8-4238-AB8D-0E2998A2349F}"/>
          </ac:spMkLst>
        </pc:spChg>
        <pc:spChg chg="add mod">
          <ac:chgData name="xyniu1@gmail.com" userId="3c4c31edfae58827" providerId="LiveId" clId="{B14DC429-406D-4A35-B02C-E10E40CC8E89}" dt="2019-09-26T02:18:33.091" v="2461" actId="1076"/>
          <ac:spMkLst>
            <pc:docMk/>
            <pc:sldMk cId="2488584566" sldId="261"/>
            <ac:spMk id="3" creationId="{2E3C7B3C-6F8C-4CDD-BC1F-65614D463E5A}"/>
          </ac:spMkLst>
        </pc:spChg>
        <pc:spChg chg="add mod">
          <ac:chgData name="xyniu1@gmail.com" userId="3c4c31edfae58827" providerId="LiveId" clId="{B14DC429-406D-4A35-B02C-E10E40CC8E89}" dt="2019-09-26T13:13:11.221" v="5086" actId="14100"/>
          <ac:spMkLst>
            <pc:docMk/>
            <pc:sldMk cId="2488584566" sldId="261"/>
            <ac:spMk id="4" creationId="{9119FEBE-A70A-4AB0-9354-6960FBB70721}"/>
          </ac:spMkLst>
        </pc:spChg>
        <pc:picChg chg="add mod">
          <ac:chgData name="xyniu1@gmail.com" userId="3c4c31edfae58827" providerId="LiveId" clId="{B14DC429-406D-4A35-B02C-E10E40CC8E89}" dt="2019-09-26T02:19:45.001" v="2465" actId="1076"/>
          <ac:picMkLst>
            <pc:docMk/>
            <pc:sldMk cId="2488584566" sldId="261"/>
            <ac:picMk id="5" creationId="{EA77DB45-0F56-4698-BD44-866636B43927}"/>
          </ac:picMkLst>
        </pc:picChg>
      </pc:sldChg>
      <pc:sldChg chg="add del">
        <pc:chgData name="xyniu1@gmail.com" userId="3c4c31edfae58827" providerId="LiveId" clId="{B14DC429-406D-4A35-B02C-E10E40CC8E89}" dt="2019-09-26T01:47:52.669" v="2245"/>
        <pc:sldMkLst>
          <pc:docMk/>
          <pc:sldMk cId="2496547041" sldId="261"/>
        </pc:sldMkLst>
      </pc:sldChg>
      <pc:sldChg chg="add del">
        <pc:chgData name="xyniu1@gmail.com" userId="3c4c31edfae58827" providerId="LiveId" clId="{B14DC429-406D-4A35-B02C-E10E40CC8E89}" dt="2019-09-26T01:29:37.434" v="1488"/>
        <pc:sldMkLst>
          <pc:docMk/>
          <pc:sldMk cId="2014436425" sldId="262"/>
        </pc:sldMkLst>
      </pc:sldChg>
      <pc:sldChg chg="addSp delSp modSp add modNotesTx">
        <pc:chgData name="xyniu1@gmail.com" userId="3c4c31edfae58827" providerId="LiveId" clId="{B14DC429-406D-4A35-B02C-E10E40CC8E89}" dt="2019-09-26T13:16:38.933" v="5228" actId="20577"/>
        <pc:sldMkLst>
          <pc:docMk/>
          <pc:sldMk cId="3304985884" sldId="262"/>
        </pc:sldMkLst>
        <pc:spChg chg="del">
          <ac:chgData name="xyniu1@gmail.com" userId="3c4c31edfae58827" providerId="LiveId" clId="{B14DC429-406D-4A35-B02C-E10E40CC8E89}" dt="2019-09-26T02:19:59.294" v="2467"/>
          <ac:spMkLst>
            <pc:docMk/>
            <pc:sldMk cId="3304985884" sldId="262"/>
            <ac:spMk id="2" creationId="{BD066268-5A83-496D-BC96-31D9B1A5329B}"/>
          </ac:spMkLst>
        </pc:spChg>
        <pc:spChg chg="add">
          <ac:chgData name="xyniu1@gmail.com" userId="3c4c31edfae58827" providerId="LiveId" clId="{B14DC429-406D-4A35-B02C-E10E40CC8E89}" dt="2019-09-26T02:19:59.294" v="2467"/>
          <ac:spMkLst>
            <pc:docMk/>
            <pc:sldMk cId="3304985884" sldId="262"/>
            <ac:spMk id="3" creationId="{85F105FF-C19E-4E36-9839-66B562004FA8}"/>
          </ac:spMkLst>
        </pc:spChg>
        <pc:spChg chg="add mod">
          <ac:chgData name="xyniu1@gmail.com" userId="3c4c31edfae58827" providerId="LiveId" clId="{B14DC429-406D-4A35-B02C-E10E40CC8E89}" dt="2019-09-26T02:21:34.159" v="2612" actId="113"/>
          <ac:spMkLst>
            <pc:docMk/>
            <pc:sldMk cId="3304985884" sldId="262"/>
            <ac:spMk id="4" creationId="{0CCC578C-E6FD-4480-B359-D5C15F332702}"/>
          </ac:spMkLst>
        </pc:spChg>
        <pc:picChg chg="add mod">
          <ac:chgData name="xyniu1@gmail.com" userId="3c4c31edfae58827" providerId="LiveId" clId="{B14DC429-406D-4A35-B02C-E10E40CC8E89}" dt="2019-09-26T02:22:13.977" v="2616" actId="1076"/>
          <ac:picMkLst>
            <pc:docMk/>
            <pc:sldMk cId="3304985884" sldId="262"/>
            <ac:picMk id="6" creationId="{BA123971-C45A-4CA5-8491-6BA7444CD15A}"/>
          </ac:picMkLst>
        </pc:picChg>
      </pc:sldChg>
      <pc:sldChg chg="addSp modSp add modNotesTx">
        <pc:chgData name="xyniu1@gmail.com" userId="3c4c31edfae58827" providerId="LiveId" clId="{B14DC429-406D-4A35-B02C-E10E40CC8E89}" dt="2019-09-26T13:27:22.095" v="5464" actId="20577"/>
        <pc:sldMkLst>
          <pc:docMk/>
          <pc:sldMk cId="803273227" sldId="263"/>
        </pc:sldMkLst>
        <pc:spChg chg="add">
          <ac:chgData name="xyniu1@gmail.com" userId="3c4c31edfae58827" providerId="LiveId" clId="{B14DC429-406D-4A35-B02C-E10E40CC8E89}" dt="2019-09-26T02:22:58.129" v="2618"/>
          <ac:spMkLst>
            <pc:docMk/>
            <pc:sldMk cId="803273227" sldId="263"/>
            <ac:spMk id="2" creationId="{2285395A-3B33-4F99-AD48-E6465416D5E8}"/>
          </ac:spMkLst>
        </pc:spChg>
        <pc:spChg chg="add mod">
          <ac:chgData name="xyniu1@gmail.com" userId="3c4c31edfae58827" providerId="LiveId" clId="{B14DC429-406D-4A35-B02C-E10E40CC8E89}" dt="2019-09-26T02:26:50.418" v="2831" actId="20577"/>
          <ac:spMkLst>
            <pc:docMk/>
            <pc:sldMk cId="803273227" sldId="263"/>
            <ac:spMk id="3" creationId="{BBF2DE22-E847-4923-88B4-EB8DC2C07DEE}"/>
          </ac:spMkLst>
        </pc:spChg>
        <pc:picChg chg="add mod">
          <ac:chgData name="xyniu1@gmail.com" userId="3c4c31edfae58827" providerId="LiveId" clId="{B14DC429-406D-4A35-B02C-E10E40CC8E89}" dt="2019-09-26T02:27:40.488" v="2836" actId="1076"/>
          <ac:picMkLst>
            <pc:docMk/>
            <pc:sldMk cId="803273227" sldId="263"/>
            <ac:picMk id="5" creationId="{6E2A9D41-CDBB-406D-AC72-BB7329AC25A8}"/>
          </ac:picMkLst>
        </pc:picChg>
        <pc:picChg chg="add mod">
          <ac:chgData name="xyniu1@gmail.com" userId="3c4c31edfae58827" providerId="LiveId" clId="{B14DC429-406D-4A35-B02C-E10E40CC8E89}" dt="2019-09-26T02:24:29.533" v="2704" actId="1076"/>
          <ac:picMkLst>
            <pc:docMk/>
            <pc:sldMk cId="803273227" sldId="263"/>
            <ac:picMk id="1026" creationId="{8FA82E87-9E20-49E9-85FE-C3E852E05714}"/>
          </ac:picMkLst>
        </pc:picChg>
        <pc:picChg chg="add mod">
          <ac:chgData name="xyniu1@gmail.com" userId="3c4c31edfae58827" providerId="LiveId" clId="{B14DC429-406D-4A35-B02C-E10E40CC8E89}" dt="2019-09-26T02:25:27.797" v="2740" actId="14100"/>
          <ac:picMkLst>
            <pc:docMk/>
            <pc:sldMk cId="803273227" sldId="263"/>
            <ac:picMk id="1027" creationId="{6E39978E-BE6F-4C8F-B797-A04C118A03E0}"/>
          </ac:picMkLst>
        </pc:picChg>
        <pc:picChg chg="add mod">
          <ac:chgData name="xyniu1@gmail.com" userId="3c4c31edfae58827" providerId="LiveId" clId="{B14DC429-406D-4A35-B02C-E10E40CC8E89}" dt="2019-09-26T02:26:21.991" v="2773" actId="1076"/>
          <ac:picMkLst>
            <pc:docMk/>
            <pc:sldMk cId="803273227" sldId="263"/>
            <ac:picMk id="1028" creationId="{3B2E430A-614D-43BC-8084-1C5E41BB7975}"/>
          </ac:picMkLst>
        </pc:picChg>
      </pc:sldChg>
      <pc:sldChg chg="addSp delSp modSp add modNotesTx">
        <pc:chgData name="xyniu1@gmail.com" userId="3c4c31edfae58827" providerId="LiveId" clId="{B14DC429-406D-4A35-B02C-E10E40CC8E89}" dt="2019-09-26T13:32:40.065" v="5922" actId="20577"/>
        <pc:sldMkLst>
          <pc:docMk/>
          <pc:sldMk cId="309898998" sldId="264"/>
        </pc:sldMkLst>
        <pc:spChg chg="add del mod">
          <ac:chgData name="xyniu1@gmail.com" userId="3c4c31edfae58827" providerId="LiveId" clId="{B14DC429-406D-4A35-B02C-E10E40CC8E89}" dt="2019-09-26T13:29:11.924" v="5477" actId="478"/>
          <ac:spMkLst>
            <pc:docMk/>
            <pc:sldMk cId="309898998" sldId="264"/>
            <ac:spMk id="2" creationId="{108DACBA-D230-47D7-B1A6-091916E46283}"/>
          </ac:spMkLst>
        </pc:spChg>
        <pc:spChg chg="add del">
          <ac:chgData name="xyniu1@gmail.com" userId="3c4c31edfae58827" providerId="LiveId" clId="{B14DC429-406D-4A35-B02C-E10E40CC8E89}" dt="2019-09-26T02:31:04.485" v="2841" actId="478"/>
          <ac:spMkLst>
            <pc:docMk/>
            <pc:sldMk cId="309898998" sldId="264"/>
            <ac:spMk id="2" creationId="{772C1E64-9690-4017-A899-970A8EF42D98}"/>
          </ac:spMkLst>
        </pc:spChg>
        <pc:spChg chg="add mod">
          <ac:chgData name="xyniu1@gmail.com" userId="3c4c31edfae58827" providerId="LiveId" clId="{B14DC429-406D-4A35-B02C-E10E40CC8E89}" dt="2019-09-26T02:31:21.008" v="2869" actId="20577"/>
          <ac:spMkLst>
            <pc:docMk/>
            <pc:sldMk cId="309898998" sldId="264"/>
            <ac:spMk id="3" creationId="{A2EA9E7E-AF7F-4157-9B91-CD637037F700}"/>
          </ac:spMkLst>
        </pc:spChg>
        <pc:spChg chg="add mod">
          <ac:chgData name="xyniu1@gmail.com" userId="3c4c31edfae58827" providerId="LiveId" clId="{B14DC429-406D-4A35-B02C-E10E40CC8E89}" dt="2019-09-26T13:29:41.115" v="5507" actId="2085"/>
          <ac:spMkLst>
            <pc:docMk/>
            <pc:sldMk cId="309898998" sldId="264"/>
            <ac:spMk id="4" creationId="{F14D0D6F-658E-4B10-9B7A-9602BEA4F5BA}"/>
          </ac:spMkLst>
        </pc:spChg>
        <pc:picChg chg="add mod">
          <ac:chgData name="xyniu1@gmail.com" userId="3c4c31edfae58827" providerId="LiveId" clId="{B14DC429-406D-4A35-B02C-E10E40CC8E89}" dt="2019-09-26T13:28:45.865" v="5465" actId="1076"/>
          <ac:picMkLst>
            <pc:docMk/>
            <pc:sldMk cId="309898998" sldId="264"/>
            <ac:picMk id="5" creationId="{7ACC12CC-5C7E-42B5-BB0B-E0DB8AEFA334}"/>
          </ac:picMkLst>
        </pc:picChg>
      </pc:sldChg>
      <pc:sldChg chg="addSp modSp add modNotesTx">
        <pc:chgData name="xyniu1@gmail.com" userId="3c4c31edfae58827" providerId="LiveId" clId="{B14DC429-406D-4A35-B02C-E10E40CC8E89}" dt="2019-09-26T13:49:10.085" v="6080" actId="20577"/>
        <pc:sldMkLst>
          <pc:docMk/>
          <pc:sldMk cId="3670973670" sldId="265"/>
        </pc:sldMkLst>
        <pc:spChg chg="add mod">
          <ac:chgData name="xyniu1@gmail.com" userId="3c4c31edfae58827" providerId="LiveId" clId="{B14DC429-406D-4A35-B02C-E10E40CC8E89}" dt="2019-09-26T02:38:15.233" v="2882" actId="20577"/>
          <ac:spMkLst>
            <pc:docMk/>
            <pc:sldMk cId="3670973670" sldId="265"/>
            <ac:spMk id="2" creationId="{A4376966-A9A7-496F-BB8A-B4A056E58B19}"/>
          </ac:spMkLst>
        </pc:spChg>
        <pc:picChg chg="add mod">
          <ac:chgData name="xyniu1@gmail.com" userId="3c4c31edfae58827" providerId="LiveId" clId="{B14DC429-406D-4A35-B02C-E10E40CC8E89}" dt="2019-09-26T02:38:58.650" v="2887" actId="1076"/>
          <ac:picMkLst>
            <pc:docMk/>
            <pc:sldMk cId="3670973670" sldId="265"/>
            <ac:picMk id="4" creationId="{CB4EE140-2B8B-43BF-A082-B4A13FCD4457}"/>
          </ac:picMkLst>
        </pc:picChg>
      </pc:sldChg>
      <pc:sldChg chg="addSp modSp add modNotesTx">
        <pc:chgData name="xyniu1@gmail.com" userId="3c4c31edfae58827" providerId="LiveId" clId="{B14DC429-406D-4A35-B02C-E10E40CC8E89}" dt="2019-09-26T13:58:03.379" v="6517" actId="20577"/>
        <pc:sldMkLst>
          <pc:docMk/>
          <pc:sldMk cId="220007246" sldId="266"/>
        </pc:sldMkLst>
        <pc:spChg chg="add mod">
          <ac:chgData name="xyniu1@gmail.com" userId="3c4c31edfae58827" providerId="LiveId" clId="{B14DC429-406D-4A35-B02C-E10E40CC8E89}" dt="2019-09-26T02:39:14.736" v="2893" actId="20577"/>
          <ac:spMkLst>
            <pc:docMk/>
            <pc:sldMk cId="220007246" sldId="266"/>
            <ac:spMk id="2" creationId="{C0611232-5B9F-4CFF-BC9D-F1F387387CC5}"/>
          </ac:spMkLst>
        </pc:spChg>
        <pc:spChg chg="add mod">
          <ac:chgData name="xyniu1@gmail.com" userId="3c4c31edfae58827" providerId="LiveId" clId="{B14DC429-406D-4A35-B02C-E10E40CC8E89}" dt="2019-09-26T13:54:50.470" v="6260" actId="1076"/>
          <ac:spMkLst>
            <pc:docMk/>
            <pc:sldMk cId="220007246" sldId="266"/>
            <ac:spMk id="3" creationId="{1526EDE7-1FD1-4B31-A6D7-A6D7CB6F1DBE}"/>
          </ac:spMkLst>
        </pc:spChg>
        <pc:spChg chg="add mod">
          <ac:chgData name="xyniu1@gmail.com" userId="3c4c31edfae58827" providerId="LiveId" clId="{B14DC429-406D-4A35-B02C-E10E40CC8E89}" dt="2019-09-26T02:41:31.718" v="2921" actId="164"/>
          <ac:spMkLst>
            <pc:docMk/>
            <pc:sldMk cId="220007246" sldId="266"/>
            <ac:spMk id="5" creationId="{A4242573-9776-4525-9F1B-65085763719E}"/>
          </ac:spMkLst>
        </pc:spChg>
        <pc:spChg chg="add mod">
          <ac:chgData name="xyniu1@gmail.com" userId="3c4c31edfae58827" providerId="LiveId" clId="{B14DC429-406D-4A35-B02C-E10E40CC8E89}" dt="2019-09-26T02:41:31.718" v="2921" actId="164"/>
          <ac:spMkLst>
            <pc:docMk/>
            <pc:sldMk cId="220007246" sldId="266"/>
            <ac:spMk id="6" creationId="{58CD63C7-D0A1-4F17-A112-C3FD14E1854D}"/>
          </ac:spMkLst>
        </pc:spChg>
        <pc:spChg chg="add mod">
          <ac:chgData name="xyniu1@gmail.com" userId="3c4c31edfae58827" providerId="LiveId" clId="{B14DC429-406D-4A35-B02C-E10E40CC8E89}" dt="2019-09-26T02:41:31.718" v="2921" actId="164"/>
          <ac:spMkLst>
            <pc:docMk/>
            <pc:sldMk cId="220007246" sldId="266"/>
            <ac:spMk id="7" creationId="{740727C3-D78A-4B75-88C5-5D85FD716F7B}"/>
          </ac:spMkLst>
        </pc:spChg>
        <pc:spChg chg="add mod">
          <ac:chgData name="xyniu1@gmail.com" userId="3c4c31edfae58827" providerId="LiveId" clId="{B14DC429-406D-4A35-B02C-E10E40CC8E89}" dt="2019-09-26T02:41:31.718" v="2921" actId="164"/>
          <ac:spMkLst>
            <pc:docMk/>
            <pc:sldMk cId="220007246" sldId="266"/>
            <ac:spMk id="8" creationId="{AB3B5C6C-22FF-412F-84F1-4D65458EAA50}"/>
          </ac:spMkLst>
        </pc:spChg>
        <pc:spChg chg="add mod">
          <ac:chgData name="xyniu1@gmail.com" userId="3c4c31edfae58827" providerId="LiveId" clId="{B14DC429-406D-4A35-B02C-E10E40CC8E89}" dt="2019-09-26T02:41:31.718" v="2921" actId="164"/>
          <ac:spMkLst>
            <pc:docMk/>
            <pc:sldMk cId="220007246" sldId="266"/>
            <ac:spMk id="9" creationId="{036042FF-55DB-4167-AD28-7E001D8A85CA}"/>
          </ac:spMkLst>
        </pc:spChg>
        <pc:spChg chg="add mod">
          <ac:chgData name="xyniu1@gmail.com" userId="3c4c31edfae58827" providerId="LiveId" clId="{B14DC429-406D-4A35-B02C-E10E40CC8E89}" dt="2019-09-26T02:43:22.491" v="2944" actId="164"/>
          <ac:spMkLst>
            <pc:docMk/>
            <pc:sldMk cId="220007246" sldId="266"/>
            <ac:spMk id="25" creationId="{E1CCCE77-72BF-41BA-99A0-82055D65D5B7}"/>
          </ac:spMkLst>
        </pc:spChg>
        <pc:spChg chg="add mod">
          <ac:chgData name="xyniu1@gmail.com" userId="3c4c31edfae58827" providerId="LiveId" clId="{B14DC429-406D-4A35-B02C-E10E40CC8E89}" dt="2019-09-26T02:43:22.491" v="2944" actId="164"/>
          <ac:spMkLst>
            <pc:docMk/>
            <pc:sldMk cId="220007246" sldId="266"/>
            <ac:spMk id="26" creationId="{4D5D229D-4BFC-4882-A774-E17E36FB407B}"/>
          </ac:spMkLst>
        </pc:spChg>
        <pc:spChg chg="add mod">
          <ac:chgData name="xyniu1@gmail.com" userId="3c4c31edfae58827" providerId="LiveId" clId="{B14DC429-406D-4A35-B02C-E10E40CC8E89}" dt="2019-09-26T02:43:22.491" v="2944" actId="164"/>
          <ac:spMkLst>
            <pc:docMk/>
            <pc:sldMk cId="220007246" sldId="266"/>
            <ac:spMk id="27" creationId="{63E8CBDA-988B-4DDB-B00B-12C49124778A}"/>
          </ac:spMkLst>
        </pc:spChg>
        <pc:spChg chg="add mod">
          <ac:chgData name="xyniu1@gmail.com" userId="3c4c31edfae58827" providerId="LiveId" clId="{B14DC429-406D-4A35-B02C-E10E40CC8E89}" dt="2019-09-26T02:43:22.491" v="2944" actId="164"/>
          <ac:spMkLst>
            <pc:docMk/>
            <pc:sldMk cId="220007246" sldId="266"/>
            <ac:spMk id="28" creationId="{B56029B7-975B-4751-BF43-A61FC9AD595C}"/>
          </ac:spMkLst>
        </pc:spChg>
        <pc:grpChg chg="add mod">
          <ac:chgData name="xyniu1@gmail.com" userId="3c4c31edfae58827" providerId="LiveId" clId="{B14DC429-406D-4A35-B02C-E10E40CC8E89}" dt="2019-09-26T02:43:30.572" v="2945" actId="164"/>
          <ac:grpSpMkLst>
            <pc:docMk/>
            <pc:sldMk cId="220007246" sldId="266"/>
            <ac:grpSpMk id="10" creationId="{09F8BA16-703F-4D76-9DA0-74991D2B38CA}"/>
          </ac:grpSpMkLst>
        </pc:grpChg>
        <pc:grpChg chg="add mod">
          <ac:chgData name="xyniu1@gmail.com" userId="3c4c31edfae58827" providerId="LiveId" clId="{B14DC429-406D-4A35-B02C-E10E40CC8E89}" dt="2019-09-26T02:43:30.572" v="2945" actId="164"/>
          <ac:grpSpMkLst>
            <pc:docMk/>
            <pc:sldMk cId="220007246" sldId="266"/>
            <ac:grpSpMk id="11" creationId="{1C165C00-CA70-4175-8284-CA2E54BA2D03}"/>
          </ac:grpSpMkLst>
        </pc:grpChg>
        <pc:grpChg chg="add mod">
          <ac:chgData name="xyniu1@gmail.com" userId="3c4c31edfae58827" providerId="LiveId" clId="{B14DC429-406D-4A35-B02C-E10E40CC8E89}" dt="2019-09-26T02:43:30.572" v="2945" actId="164"/>
          <ac:grpSpMkLst>
            <pc:docMk/>
            <pc:sldMk cId="220007246" sldId="266"/>
            <ac:grpSpMk id="29" creationId="{ACA6FC87-65F5-4A1F-A6B3-132869885768}"/>
          </ac:grpSpMkLst>
        </pc:grpChg>
        <pc:grpChg chg="add mod">
          <ac:chgData name="xyniu1@gmail.com" userId="3c4c31edfae58827" providerId="LiveId" clId="{B14DC429-406D-4A35-B02C-E10E40CC8E89}" dt="2019-09-26T02:43:35.521" v="2946" actId="1076"/>
          <ac:grpSpMkLst>
            <pc:docMk/>
            <pc:sldMk cId="220007246" sldId="266"/>
            <ac:grpSpMk id="30" creationId="{2629C84E-0F8B-4303-B8D4-6D4989FD1E69}"/>
          </ac:grpSpMkLst>
        </pc:grpChg>
        <pc:picChg chg="add mod">
          <ac:chgData name="xyniu1@gmail.com" userId="3c4c31edfae58827" providerId="LiveId" clId="{B14DC429-406D-4A35-B02C-E10E40CC8E89}" dt="2019-09-26T02:40:07.638" v="2900" actId="14100"/>
          <ac:picMkLst>
            <pc:docMk/>
            <pc:sldMk cId="220007246" sldId="266"/>
            <ac:picMk id="4" creationId="{0E95CE38-2C97-4496-8810-D6F512197D65}"/>
          </ac:picMkLst>
        </pc:picChg>
        <pc:picChg chg="add mod">
          <ac:chgData name="xyniu1@gmail.com" userId="3c4c31edfae58827" providerId="LiveId" clId="{B14DC429-406D-4A35-B02C-E10E40CC8E89}" dt="2019-09-26T02:45:42.310" v="2949" actId="1076"/>
          <ac:picMkLst>
            <pc:docMk/>
            <pc:sldMk cId="220007246" sldId="266"/>
            <ac:picMk id="32" creationId="{39D1E8BE-3315-4A4E-9EE0-477765C54BDA}"/>
          </ac:picMkLst>
        </pc:picChg>
        <pc:cxnChg chg="add mod">
          <ac:chgData name="xyniu1@gmail.com" userId="3c4c31edfae58827" providerId="LiveId" clId="{B14DC429-406D-4A35-B02C-E10E40CC8E89}" dt="2019-09-26T02:43:22.491" v="2944" actId="164"/>
          <ac:cxnSpMkLst>
            <pc:docMk/>
            <pc:sldMk cId="220007246" sldId="266"/>
            <ac:cxnSpMk id="18" creationId="{756DD7E0-6AB6-41AC-995C-F7EE5D467D60}"/>
          </ac:cxnSpMkLst>
        </pc:cxnChg>
        <pc:cxnChg chg="add mod">
          <ac:chgData name="xyniu1@gmail.com" userId="3c4c31edfae58827" providerId="LiveId" clId="{B14DC429-406D-4A35-B02C-E10E40CC8E89}" dt="2019-09-26T02:43:22.491" v="2944" actId="164"/>
          <ac:cxnSpMkLst>
            <pc:docMk/>
            <pc:sldMk cId="220007246" sldId="266"/>
            <ac:cxnSpMk id="20" creationId="{471B8880-EE2E-49D8-9B81-BDBB68C1F061}"/>
          </ac:cxnSpMkLst>
        </pc:cxnChg>
        <pc:cxnChg chg="add mod">
          <ac:chgData name="xyniu1@gmail.com" userId="3c4c31edfae58827" providerId="LiveId" clId="{B14DC429-406D-4A35-B02C-E10E40CC8E89}" dt="2019-09-26T02:43:22.491" v="2944" actId="164"/>
          <ac:cxnSpMkLst>
            <pc:docMk/>
            <pc:sldMk cId="220007246" sldId="266"/>
            <ac:cxnSpMk id="22" creationId="{53AC286B-94CA-4609-B030-9A33FBBE81E3}"/>
          </ac:cxnSpMkLst>
        </pc:cxnChg>
        <pc:cxnChg chg="add mod">
          <ac:chgData name="xyniu1@gmail.com" userId="3c4c31edfae58827" providerId="LiveId" clId="{B14DC429-406D-4A35-B02C-E10E40CC8E89}" dt="2019-09-26T02:43:22.491" v="2944" actId="164"/>
          <ac:cxnSpMkLst>
            <pc:docMk/>
            <pc:sldMk cId="220007246" sldId="266"/>
            <ac:cxnSpMk id="24" creationId="{1D4F7BA4-0AC6-4519-B57C-02B4092033A7}"/>
          </ac:cxnSpMkLst>
        </pc:cxnChg>
      </pc:sldChg>
      <pc:sldChg chg="addSp delSp modSp add modNotesTx">
        <pc:chgData name="xyniu1@gmail.com" userId="3c4c31edfae58827" providerId="LiveId" clId="{B14DC429-406D-4A35-B02C-E10E40CC8E89}" dt="2019-09-26T14:01:29.140" v="6601" actId="20577"/>
        <pc:sldMkLst>
          <pc:docMk/>
          <pc:sldMk cId="1785170272" sldId="267"/>
        </pc:sldMkLst>
        <pc:spChg chg="del">
          <ac:chgData name="xyniu1@gmail.com" userId="3c4c31edfae58827" providerId="LiveId" clId="{B14DC429-406D-4A35-B02C-E10E40CC8E89}" dt="2019-09-26T02:46:34.636" v="2951" actId="478"/>
          <ac:spMkLst>
            <pc:docMk/>
            <pc:sldMk cId="1785170272" sldId="267"/>
            <ac:spMk id="2" creationId="{67EFAF0E-BDC5-4B7E-89E3-1F618F75F749}"/>
          </ac:spMkLst>
        </pc:spChg>
        <pc:spChg chg="add mod">
          <ac:chgData name="xyniu1@gmail.com" userId="3c4c31edfae58827" providerId="LiveId" clId="{B14DC429-406D-4A35-B02C-E10E40CC8E89}" dt="2019-09-26T02:46:48.808" v="2970" actId="20577"/>
          <ac:spMkLst>
            <pc:docMk/>
            <pc:sldMk cId="1785170272" sldId="267"/>
            <ac:spMk id="3" creationId="{71C8D6E8-81BF-406F-91F3-7032AA24C145}"/>
          </ac:spMkLst>
        </pc:spChg>
        <pc:spChg chg="add mod">
          <ac:chgData name="xyniu1@gmail.com" userId="3c4c31edfae58827" providerId="LiveId" clId="{B14DC429-406D-4A35-B02C-E10E40CC8E89}" dt="2019-09-26T02:49:29.039" v="3003" actId="14100"/>
          <ac:spMkLst>
            <pc:docMk/>
            <pc:sldMk cId="1785170272" sldId="267"/>
            <ac:spMk id="13" creationId="{CD94B232-29D0-4B9E-B807-484D06864384}"/>
          </ac:spMkLst>
        </pc:spChg>
        <pc:spChg chg="add mod">
          <ac:chgData name="xyniu1@gmail.com" userId="3c4c31edfae58827" providerId="LiveId" clId="{B14DC429-406D-4A35-B02C-E10E40CC8E89}" dt="2019-09-26T02:49:43.895" v="3033" actId="20577"/>
          <ac:spMkLst>
            <pc:docMk/>
            <pc:sldMk cId="1785170272" sldId="267"/>
            <ac:spMk id="14" creationId="{2681A670-BD0C-4912-95F6-5D16241B2E6B}"/>
          </ac:spMkLst>
        </pc:spChg>
        <pc:spChg chg="add mod">
          <ac:chgData name="xyniu1@gmail.com" userId="3c4c31edfae58827" providerId="LiveId" clId="{B14DC429-406D-4A35-B02C-E10E40CC8E89}" dt="2019-09-26T02:50:10.553" v="3058" actId="14100"/>
          <ac:spMkLst>
            <pc:docMk/>
            <pc:sldMk cId="1785170272" sldId="267"/>
            <ac:spMk id="15" creationId="{A7AF05E4-831F-4B7E-8269-53F51EDBAA35}"/>
          </ac:spMkLst>
        </pc:spChg>
        <pc:spChg chg="add mod">
          <ac:chgData name="xyniu1@gmail.com" userId="3c4c31edfae58827" providerId="LiveId" clId="{B14DC429-406D-4A35-B02C-E10E40CC8E89}" dt="2019-09-26T02:50:34.511" v="3097" actId="1076"/>
          <ac:spMkLst>
            <pc:docMk/>
            <pc:sldMk cId="1785170272" sldId="267"/>
            <ac:spMk id="16" creationId="{0887F194-BCA8-4972-A3D9-F3808C61B579}"/>
          </ac:spMkLst>
        </pc:spChg>
        <pc:spChg chg="add mod">
          <ac:chgData name="xyniu1@gmail.com" userId="3c4c31edfae58827" providerId="LiveId" clId="{B14DC429-406D-4A35-B02C-E10E40CC8E89}" dt="2019-09-26T02:52:11.888" v="3106" actId="113"/>
          <ac:spMkLst>
            <pc:docMk/>
            <pc:sldMk cId="1785170272" sldId="267"/>
            <ac:spMk id="19" creationId="{6510BA50-4D1F-46DF-ACE0-7A6C744BD8BE}"/>
          </ac:spMkLst>
        </pc:spChg>
        <pc:spChg chg="add mod">
          <ac:chgData name="xyniu1@gmail.com" userId="3c4c31edfae58827" providerId="LiveId" clId="{B14DC429-406D-4A35-B02C-E10E40CC8E89}" dt="2019-09-26T02:52:21.484" v="3112" actId="20577"/>
          <ac:spMkLst>
            <pc:docMk/>
            <pc:sldMk cId="1785170272" sldId="267"/>
            <ac:spMk id="20" creationId="{FAA863F8-F771-40F5-99E8-51376476F059}"/>
          </ac:spMkLst>
        </pc:spChg>
        <pc:picChg chg="add mod">
          <ac:chgData name="xyniu1@gmail.com" userId="3c4c31edfae58827" providerId="LiveId" clId="{B14DC429-406D-4A35-B02C-E10E40CC8E89}" dt="2019-09-26T02:48:16.859" v="2975" actId="1076"/>
          <ac:picMkLst>
            <pc:docMk/>
            <pc:sldMk cId="1785170272" sldId="267"/>
            <ac:picMk id="5" creationId="{987C3CD5-F006-456C-A123-76F9F1AE472A}"/>
          </ac:picMkLst>
        </pc:picChg>
        <pc:picChg chg="add mod">
          <ac:chgData name="xyniu1@gmail.com" userId="3c4c31edfae58827" providerId="LiveId" clId="{B14DC429-406D-4A35-B02C-E10E40CC8E89}" dt="2019-09-26T02:51:43.709" v="3102" actId="1076"/>
          <ac:picMkLst>
            <pc:docMk/>
            <pc:sldMk cId="1785170272" sldId="267"/>
            <ac:picMk id="18" creationId="{4321B4D8-47AE-443A-BB82-193C4AA75145}"/>
          </ac:picMkLst>
        </pc:picChg>
        <pc:cxnChg chg="add del mod">
          <ac:chgData name="xyniu1@gmail.com" userId="3c4c31edfae58827" providerId="LiveId" clId="{B14DC429-406D-4A35-B02C-E10E40CC8E89}" dt="2019-09-26T02:48:36.039" v="2977" actId="478"/>
          <ac:cxnSpMkLst>
            <pc:docMk/>
            <pc:sldMk cId="1785170272" sldId="267"/>
            <ac:cxnSpMk id="7" creationId="{309709CD-20E7-45A8-9766-1F8959327A66}"/>
          </ac:cxnSpMkLst>
        </pc:cxnChg>
        <pc:cxnChg chg="add mod">
          <ac:chgData name="xyniu1@gmail.com" userId="3c4c31edfae58827" providerId="LiveId" clId="{B14DC429-406D-4A35-B02C-E10E40CC8E89}" dt="2019-09-26T02:48:51.670" v="2979" actId="692"/>
          <ac:cxnSpMkLst>
            <pc:docMk/>
            <pc:sldMk cId="1785170272" sldId="267"/>
            <ac:cxnSpMk id="9" creationId="{8943340A-503A-434D-93E8-EEE12BCC4125}"/>
          </ac:cxnSpMkLst>
        </pc:cxnChg>
        <pc:cxnChg chg="add mod">
          <ac:chgData name="xyniu1@gmail.com" userId="3c4c31edfae58827" providerId="LiveId" clId="{B14DC429-406D-4A35-B02C-E10E40CC8E89}" dt="2019-09-26T02:49:11.901" v="2985" actId="1076"/>
          <ac:cxnSpMkLst>
            <pc:docMk/>
            <pc:sldMk cId="1785170272" sldId="267"/>
            <ac:cxnSpMk id="10" creationId="{1A556758-F710-4E38-92D9-F9495BED8284}"/>
          </ac:cxnSpMkLst>
        </pc:cxnChg>
        <pc:cxnChg chg="add mod">
          <ac:chgData name="xyniu1@gmail.com" userId="3c4c31edfae58827" providerId="LiveId" clId="{B14DC429-406D-4A35-B02C-E10E40CC8E89}" dt="2019-09-26T02:49:07.452" v="2984" actId="1076"/>
          <ac:cxnSpMkLst>
            <pc:docMk/>
            <pc:sldMk cId="1785170272" sldId="267"/>
            <ac:cxnSpMk id="11" creationId="{9E3F6D63-11C7-4189-9DB6-29B70A8D88C4}"/>
          </ac:cxnSpMkLst>
        </pc:cxnChg>
        <pc:cxnChg chg="add mod">
          <ac:chgData name="xyniu1@gmail.com" userId="3c4c31edfae58827" providerId="LiveId" clId="{B14DC429-406D-4A35-B02C-E10E40CC8E89}" dt="2019-09-26T02:49:02.139" v="2983" actId="1076"/>
          <ac:cxnSpMkLst>
            <pc:docMk/>
            <pc:sldMk cId="1785170272" sldId="267"/>
            <ac:cxnSpMk id="12" creationId="{1276E493-7C0E-4899-836E-5DAFC41168FE}"/>
          </ac:cxnSpMkLst>
        </pc:cxnChg>
      </pc:sldChg>
      <pc:sldChg chg="addSp delSp modSp add">
        <pc:chgData name="xyniu1@gmail.com" userId="3c4c31edfae58827" providerId="LiveId" clId="{B14DC429-406D-4A35-B02C-E10E40CC8E89}" dt="2019-09-26T03:02:51.328" v="3354" actId="1076"/>
        <pc:sldMkLst>
          <pc:docMk/>
          <pc:sldMk cId="3078944473" sldId="268"/>
        </pc:sldMkLst>
        <pc:spChg chg="del">
          <ac:chgData name="xyniu1@gmail.com" userId="3c4c31edfae58827" providerId="LiveId" clId="{B14DC429-406D-4A35-B02C-E10E40CC8E89}" dt="2019-09-26T02:53:01.974" v="3114" actId="478"/>
          <ac:spMkLst>
            <pc:docMk/>
            <pc:sldMk cId="3078944473" sldId="268"/>
            <ac:spMk id="2" creationId="{0AD7BA0B-6215-43B1-9CE0-0D2662A4038D}"/>
          </ac:spMkLst>
        </pc:spChg>
        <pc:spChg chg="add del">
          <ac:chgData name="xyniu1@gmail.com" userId="3c4c31edfae58827" providerId="LiveId" clId="{B14DC429-406D-4A35-B02C-E10E40CC8E89}" dt="2019-09-26T02:53:04.508" v="3116"/>
          <ac:spMkLst>
            <pc:docMk/>
            <pc:sldMk cId="3078944473" sldId="268"/>
            <ac:spMk id="3" creationId="{AC65692F-B146-4AB7-9FF8-F78491AFA3AF}"/>
          </ac:spMkLst>
        </pc:spChg>
        <pc:spChg chg="add">
          <ac:chgData name="xyniu1@gmail.com" userId="3c4c31edfae58827" providerId="LiveId" clId="{B14DC429-406D-4A35-B02C-E10E40CC8E89}" dt="2019-09-26T02:53:09.213" v="3117"/>
          <ac:spMkLst>
            <pc:docMk/>
            <pc:sldMk cId="3078944473" sldId="268"/>
            <ac:spMk id="4" creationId="{087AE563-B82C-41A2-957A-2035F496B16A}"/>
          </ac:spMkLst>
        </pc:spChg>
        <pc:spChg chg="add mod">
          <ac:chgData name="xyniu1@gmail.com" userId="3c4c31edfae58827" providerId="LiveId" clId="{B14DC429-406D-4A35-B02C-E10E40CC8E89}" dt="2019-09-26T03:00:00.437" v="3348" actId="1076"/>
          <ac:spMkLst>
            <pc:docMk/>
            <pc:sldMk cId="3078944473" sldId="268"/>
            <ac:spMk id="5" creationId="{ECC730CB-6C99-4153-A58C-912DC0EB2D9B}"/>
          </ac:spMkLst>
        </pc:spChg>
        <pc:picChg chg="add del mod">
          <ac:chgData name="xyniu1@gmail.com" userId="3c4c31edfae58827" providerId="LiveId" clId="{B14DC429-406D-4A35-B02C-E10E40CC8E89}" dt="2019-09-26T03:02:26.642" v="3349" actId="478"/>
          <ac:picMkLst>
            <pc:docMk/>
            <pc:sldMk cId="3078944473" sldId="268"/>
            <ac:picMk id="7" creationId="{DD6EE4FA-F07C-4C36-BD10-2DAAEEB0C1D2}"/>
          </ac:picMkLst>
        </pc:picChg>
        <pc:picChg chg="add mod">
          <ac:chgData name="xyniu1@gmail.com" userId="3c4c31edfae58827" providerId="LiveId" clId="{B14DC429-406D-4A35-B02C-E10E40CC8E89}" dt="2019-09-26T03:02:51.328" v="3354" actId="1076"/>
          <ac:picMkLst>
            <pc:docMk/>
            <pc:sldMk cId="3078944473" sldId="268"/>
            <ac:picMk id="9" creationId="{3C1FD125-F91C-430C-A93D-047F11A6DE74}"/>
          </ac:picMkLst>
        </pc:picChg>
      </pc:sldChg>
      <pc:sldChg chg="addSp modSp add modNotesTx">
        <pc:chgData name="xyniu1@gmail.com" userId="3c4c31edfae58827" providerId="LiveId" clId="{B14DC429-406D-4A35-B02C-E10E40CC8E89}" dt="2019-09-26T14:10:24.800" v="6809" actId="20577"/>
        <pc:sldMkLst>
          <pc:docMk/>
          <pc:sldMk cId="306421055" sldId="269"/>
        </pc:sldMkLst>
        <pc:spChg chg="mod">
          <ac:chgData name="xyniu1@gmail.com" userId="3c4c31edfae58827" providerId="LiveId" clId="{B14DC429-406D-4A35-B02C-E10E40CC8E89}" dt="2019-09-26T02:56:26.831" v="3331" actId="27636"/>
          <ac:spMkLst>
            <pc:docMk/>
            <pc:sldMk cId="306421055" sldId="269"/>
            <ac:spMk id="2" creationId="{415A7A02-367F-44CD-A873-97A2483490AA}"/>
          </ac:spMkLst>
        </pc:spChg>
        <pc:spChg chg="add mod">
          <ac:chgData name="xyniu1@gmail.com" userId="3c4c31edfae58827" providerId="LiveId" clId="{B14DC429-406D-4A35-B02C-E10E40CC8E89}" dt="2019-09-26T02:58:03.825" v="3341" actId="692"/>
          <ac:spMkLst>
            <pc:docMk/>
            <pc:sldMk cId="306421055" sldId="269"/>
            <ac:spMk id="5" creationId="{6C71A141-862A-4DA8-A3F4-E3EC88463B62}"/>
          </ac:spMkLst>
        </pc:spChg>
        <pc:spChg chg="add mod">
          <ac:chgData name="xyniu1@gmail.com" userId="3c4c31edfae58827" providerId="LiveId" clId="{B14DC429-406D-4A35-B02C-E10E40CC8E89}" dt="2019-09-26T02:58:23.266" v="3343" actId="1076"/>
          <ac:spMkLst>
            <pc:docMk/>
            <pc:sldMk cId="306421055" sldId="269"/>
            <ac:spMk id="6" creationId="{C6FA29D9-17EA-4EDF-B3CC-0C5368334835}"/>
          </ac:spMkLst>
        </pc:spChg>
        <pc:spChg chg="add mod">
          <ac:chgData name="xyniu1@gmail.com" userId="3c4c31edfae58827" providerId="LiveId" clId="{B14DC429-406D-4A35-B02C-E10E40CC8E89}" dt="2019-09-26T02:58:40.882" v="3346" actId="14100"/>
          <ac:spMkLst>
            <pc:docMk/>
            <pc:sldMk cId="306421055" sldId="269"/>
            <ac:spMk id="7" creationId="{E9586444-07C8-469A-B160-8EBEAB03B5C7}"/>
          </ac:spMkLst>
        </pc:spChg>
        <pc:picChg chg="add mod">
          <ac:chgData name="xyniu1@gmail.com" userId="3c4c31edfae58827" providerId="LiveId" clId="{B14DC429-406D-4A35-B02C-E10E40CC8E89}" dt="2019-09-26T02:57:16.164" v="3337" actId="1076"/>
          <ac:picMkLst>
            <pc:docMk/>
            <pc:sldMk cId="306421055" sldId="269"/>
            <ac:picMk id="4" creationId="{E6E7D280-2FF9-4F03-89F2-4AFC607F83E0}"/>
          </ac:picMkLst>
        </pc:picChg>
      </pc:sldChg>
      <pc:sldChg chg="addSp delSp modSp add">
        <pc:chgData name="xyniu1@gmail.com" userId="3c4c31edfae58827" providerId="LiveId" clId="{B14DC429-406D-4A35-B02C-E10E40CC8E89}" dt="2019-09-26T03:03:36.872" v="3366" actId="1076"/>
        <pc:sldMkLst>
          <pc:docMk/>
          <pc:sldMk cId="4276124078" sldId="270"/>
        </pc:sldMkLst>
        <pc:spChg chg="mod">
          <ac:chgData name="xyniu1@gmail.com" userId="3c4c31edfae58827" providerId="LiveId" clId="{B14DC429-406D-4A35-B02C-E10E40CC8E89}" dt="2019-09-26T03:03:20.070" v="3362" actId="1076"/>
          <ac:spMkLst>
            <pc:docMk/>
            <pc:sldMk cId="4276124078" sldId="270"/>
            <ac:spMk id="5" creationId="{ECC730CB-6C99-4153-A58C-912DC0EB2D9B}"/>
          </ac:spMkLst>
        </pc:spChg>
        <pc:picChg chg="add mod">
          <ac:chgData name="xyniu1@gmail.com" userId="3c4c31edfae58827" providerId="LiveId" clId="{B14DC429-406D-4A35-B02C-E10E40CC8E89}" dt="2019-09-26T03:03:36.872" v="3366" actId="1076"/>
          <ac:picMkLst>
            <pc:docMk/>
            <pc:sldMk cId="4276124078" sldId="270"/>
            <ac:picMk id="3" creationId="{A12EBEC8-7E55-4674-B412-10260967B71A}"/>
          </ac:picMkLst>
        </pc:picChg>
        <pc:picChg chg="del">
          <ac:chgData name="xyniu1@gmail.com" userId="3c4c31edfae58827" providerId="LiveId" clId="{B14DC429-406D-4A35-B02C-E10E40CC8E89}" dt="2019-09-26T03:03:03.023" v="3356" actId="478"/>
          <ac:picMkLst>
            <pc:docMk/>
            <pc:sldMk cId="4276124078" sldId="270"/>
            <ac:picMk id="9" creationId="{3C1FD125-F91C-430C-A93D-047F11A6DE74}"/>
          </ac:picMkLst>
        </pc:picChg>
      </pc:sldChg>
      <pc:sldChg chg="addSp delSp modSp add modNotesTx">
        <pc:chgData name="xyniu1@gmail.com" userId="3c4c31edfae58827" providerId="LiveId" clId="{B14DC429-406D-4A35-B02C-E10E40CC8E89}" dt="2019-09-26T14:12:45.203" v="6888" actId="20577"/>
        <pc:sldMkLst>
          <pc:docMk/>
          <pc:sldMk cId="3179794911" sldId="271"/>
        </pc:sldMkLst>
        <pc:spChg chg="mod">
          <ac:chgData name="xyniu1@gmail.com" userId="3c4c31edfae58827" providerId="LiveId" clId="{B14DC429-406D-4A35-B02C-E10E40CC8E89}" dt="2019-09-26T03:04:30.106" v="3377" actId="27636"/>
          <ac:spMkLst>
            <pc:docMk/>
            <pc:sldMk cId="3179794911" sldId="271"/>
            <ac:spMk id="2" creationId="{415A7A02-367F-44CD-A873-97A2483490AA}"/>
          </ac:spMkLst>
        </pc:spChg>
        <pc:spChg chg="add mod">
          <ac:chgData name="xyniu1@gmail.com" userId="3c4c31edfae58827" providerId="LiveId" clId="{B14DC429-406D-4A35-B02C-E10E40CC8E89}" dt="2019-09-26T03:09:09.974" v="3855" actId="20577"/>
          <ac:spMkLst>
            <pc:docMk/>
            <pc:sldMk cId="3179794911" sldId="271"/>
            <ac:spMk id="3" creationId="{63C79522-066B-49BC-97C0-E86FE709E94E}"/>
          </ac:spMkLst>
        </pc:spChg>
        <pc:spChg chg="del">
          <ac:chgData name="xyniu1@gmail.com" userId="3c4c31edfae58827" providerId="LiveId" clId="{B14DC429-406D-4A35-B02C-E10E40CC8E89}" dt="2019-09-26T03:04:37.177" v="3379" actId="478"/>
          <ac:spMkLst>
            <pc:docMk/>
            <pc:sldMk cId="3179794911" sldId="271"/>
            <ac:spMk id="5" creationId="{6C71A141-862A-4DA8-A3F4-E3EC88463B62}"/>
          </ac:spMkLst>
        </pc:spChg>
        <pc:spChg chg="del">
          <ac:chgData name="xyniu1@gmail.com" userId="3c4c31edfae58827" providerId="LiveId" clId="{B14DC429-406D-4A35-B02C-E10E40CC8E89}" dt="2019-09-26T03:04:38.501" v="3380" actId="478"/>
          <ac:spMkLst>
            <pc:docMk/>
            <pc:sldMk cId="3179794911" sldId="271"/>
            <ac:spMk id="6" creationId="{C6FA29D9-17EA-4EDF-B3CC-0C5368334835}"/>
          </ac:spMkLst>
        </pc:spChg>
        <pc:spChg chg="del">
          <ac:chgData name="xyniu1@gmail.com" userId="3c4c31edfae58827" providerId="LiveId" clId="{B14DC429-406D-4A35-B02C-E10E40CC8E89}" dt="2019-09-26T03:04:39.294" v="3381" actId="478"/>
          <ac:spMkLst>
            <pc:docMk/>
            <pc:sldMk cId="3179794911" sldId="271"/>
            <ac:spMk id="7" creationId="{E9586444-07C8-469A-B160-8EBEAB03B5C7}"/>
          </ac:spMkLst>
        </pc:spChg>
        <pc:picChg chg="del">
          <ac:chgData name="xyniu1@gmail.com" userId="3c4c31edfae58827" providerId="LiveId" clId="{B14DC429-406D-4A35-B02C-E10E40CC8E89}" dt="2019-09-26T03:04:34.648" v="3378" actId="478"/>
          <ac:picMkLst>
            <pc:docMk/>
            <pc:sldMk cId="3179794911" sldId="271"/>
            <ac:picMk id="4" creationId="{E6E7D280-2FF9-4F03-89F2-4AFC607F83E0}"/>
          </ac:picMkLst>
        </pc:picChg>
      </pc:sldChg>
      <pc:sldChg chg="addSp delSp modSp add">
        <pc:chgData name="xyniu1@gmail.com" userId="3c4c31edfae58827" providerId="LiveId" clId="{B14DC429-406D-4A35-B02C-E10E40CC8E89}" dt="2019-09-26T03:14:40.138" v="4041" actId="20577"/>
        <pc:sldMkLst>
          <pc:docMk/>
          <pc:sldMk cId="2625994684" sldId="272"/>
        </pc:sldMkLst>
        <pc:spChg chg="add">
          <ac:chgData name="xyniu1@gmail.com" userId="3c4c31edfae58827" providerId="LiveId" clId="{B14DC429-406D-4A35-B02C-E10E40CC8E89}" dt="2019-09-26T03:11:07.609" v="3857"/>
          <ac:spMkLst>
            <pc:docMk/>
            <pc:sldMk cId="2625994684" sldId="272"/>
            <ac:spMk id="2" creationId="{FFFB13D8-3A1C-4D47-9C48-F5E3248D27CB}"/>
          </ac:spMkLst>
        </pc:spChg>
        <pc:spChg chg="add mod">
          <ac:chgData name="xyniu1@gmail.com" userId="3c4c31edfae58827" providerId="LiveId" clId="{B14DC429-406D-4A35-B02C-E10E40CC8E89}" dt="2019-09-26T03:13:39.601" v="3943" actId="1076"/>
          <ac:spMkLst>
            <pc:docMk/>
            <pc:sldMk cId="2625994684" sldId="272"/>
            <ac:spMk id="12" creationId="{5FB7E213-D1B7-4C04-9245-4E7ED0532AB1}"/>
          </ac:spMkLst>
        </pc:spChg>
        <pc:spChg chg="add mod">
          <ac:chgData name="xyniu1@gmail.com" userId="3c4c31edfae58827" providerId="LiveId" clId="{B14DC429-406D-4A35-B02C-E10E40CC8E89}" dt="2019-09-26T03:13:56.875" v="3960" actId="20577"/>
          <ac:spMkLst>
            <pc:docMk/>
            <pc:sldMk cId="2625994684" sldId="272"/>
            <ac:spMk id="14" creationId="{A15E6876-0D6A-4504-8D41-D3C71EE16D87}"/>
          </ac:spMkLst>
        </pc:spChg>
        <pc:spChg chg="add mod">
          <ac:chgData name="xyniu1@gmail.com" userId="3c4c31edfae58827" providerId="LiveId" clId="{B14DC429-406D-4A35-B02C-E10E40CC8E89}" dt="2019-09-26T03:14:22.595" v="4029" actId="14100"/>
          <ac:spMkLst>
            <pc:docMk/>
            <pc:sldMk cId="2625994684" sldId="272"/>
            <ac:spMk id="15" creationId="{E7F871E7-C119-4232-A158-8BDEB888ECDB}"/>
          </ac:spMkLst>
        </pc:spChg>
        <pc:spChg chg="add mod">
          <ac:chgData name="xyniu1@gmail.com" userId="3c4c31edfae58827" providerId="LiveId" clId="{B14DC429-406D-4A35-B02C-E10E40CC8E89}" dt="2019-09-26T03:14:40.138" v="4041" actId="20577"/>
          <ac:spMkLst>
            <pc:docMk/>
            <pc:sldMk cId="2625994684" sldId="272"/>
            <ac:spMk id="16" creationId="{51B5031D-2F8F-4ABB-A375-61FEDE5F7951}"/>
          </ac:spMkLst>
        </pc:spChg>
        <pc:picChg chg="add mod">
          <ac:chgData name="xyniu1@gmail.com" userId="3c4c31edfae58827" providerId="LiveId" clId="{B14DC429-406D-4A35-B02C-E10E40CC8E89}" dt="2019-09-26T03:12:19.849" v="3861" actId="1076"/>
          <ac:picMkLst>
            <pc:docMk/>
            <pc:sldMk cId="2625994684" sldId="272"/>
            <ac:picMk id="4" creationId="{442E1486-3EB8-494E-9CAA-C699D3287C9A}"/>
          </ac:picMkLst>
        </pc:picChg>
        <pc:cxnChg chg="add del mod">
          <ac:chgData name="xyniu1@gmail.com" userId="3c4c31edfae58827" providerId="LiveId" clId="{B14DC429-406D-4A35-B02C-E10E40CC8E89}" dt="2019-09-26T03:12:29.198" v="3863" actId="478"/>
          <ac:cxnSpMkLst>
            <pc:docMk/>
            <pc:sldMk cId="2625994684" sldId="272"/>
            <ac:cxnSpMk id="6" creationId="{E70A588E-F39C-47DD-ADEB-15557EC5BF75}"/>
          </ac:cxnSpMkLst>
        </pc:cxnChg>
        <pc:cxnChg chg="add mod">
          <ac:chgData name="xyniu1@gmail.com" userId="3c4c31edfae58827" providerId="LiveId" clId="{B14DC429-406D-4A35-B02C-E10E40CC8E89}" dt="2019-09-26T03:12:46.800" v="3865" actId="692"/>
          <ac:cxnSpMkLst>
            <pc:docMk/>
            <pc:sldMk cId="2625994684" sldId="272"/>
            <ac:cxnSpMk id="8" creationId="{1C632271-A046-4171-8C47-3D1ADEA5FF64}"/>
          </ac:cxnSpMkLst>
        </pc:cxnChg>
        <pc:cxnChg chg="add mod">
          <ac:chgData name="xyniu1@gmail.com" userId="3c4c31edfae58827" providerId="LiveId" clId="{B14DC429-406D-4A35-B02C-E10E40CC8E89}" dt="2019-09-26T03:12:56.412" v="3867" actId="1076"/>
          <ac:cxnSpMkLst>
            <pc:docMk/>
            <pc:sldMk cId="2625994684" sldId="272"/>
            <ac:cxnSpMk id="9" creationId="{5C43A458-6FA2-4526-A568-5B7159FE8E28}"/>
          </ac:cxnSpMkLst>
        </pc:cxnChg>
        <pc:cxnChg chg="add mod">
          <ac:chgData name="xyniu1@gmail.com" userId="3c4c31edfae58827" providerId="LiveId" clId="{B14DC429-406D-4A35-B02C-E10E40CC8E89}" dt="2019-09-26T03:13:03.096" v="3869" actId="1076"/>
          <ac:cxnSpMkLst>
            <pc:docMk/>
            <pc:sldMk cId="2625994684" sldId="272"/>
            <ac:cxnSpMk id="10" creationId="{00A2A179-6442-4ADB-B7AF-42893B1E7ED7}"/>
          </ac:cxnSpMkLst>
        </pc:cxnChg>
        <pc:cxnChg chg="add mod">
          <ac:chgData name="xyniu1@gmail.com" userId="3c4c31edfae58827" providerId="LiveId" clId="{B14DC429-406D-4A35-B02C-E10E40CC8E89}" dt="2019-09-26T03:13:08.450" v="3871" actId="1076"/>
          <ac:cxnSpMkLst>
            <pc:docMk/>
            <pc:sldMk cId="2625994684" sldId="272"/>
            <ac:cxnSpMk id="11" creationId="{44EE5942-FFE1-4AF5-A3C0-72E1A99A52C6}"/>
          </ac:cxnSpMkLst>
        </pc:cxnChg>
        <pc:cxnChg chg="add del">
          <ac:chgData name="xyniu1@gmail.com" userId="3c4c31edfae58827" providerId="LiveId" clId="{B14DC429-406D-4A35-B02C-E10E40CC8E89}" dt="2019-09-26T03:13:44.688" v="3945" actId="478"/>
          <ac:cxnSpMkLst>
            <pc:docMk/>
            <pc:sldMk cId="2625994684" sldId="272"/>
            <ac:cxnSpMk id="13" creationId="{5EF28296-B6E8-4050-84A9-AD5FF8310C5F}"/>
          </ac:cxnSpMkLst>
        </pc:cxnChg>
      </pc:sldChg>
      <pc:sldChg chg="addSp modSp add modNotesTx">
        <pc:chgData name="xyniu1@gmail.com" userId="3c4c31edfae58827" providerId="LiveId" clId="{B14DC429-406D-4A35-B02C-E10E40CC8E89}" dt="2019-09-26T14:20:57.073" v="7049" actId="20577"/>
        <pc:sldMkLst>
          <pc:docMk/>
          <pc:sldMk cId="1198639495" sldId="273"/>
        </pc:sldMkLst>
        <pc:spChg chg="add">
          <ac:chgData name="xyniu1@gmail.com" userId="3c4c31edfae58827" providerId="LiveId" clId="{B14DC429-406D-4A35-B02C-E10E40CC8E89}" dt="2019-09-26T03:15:08" v="4043"/>
          <ac:spMkLst>
            <pc:docMk/>
            <pc:sldMk cId="1198639495" sldId="273"/>
            <ac:spMk id="2" creationId="{84A22321-EB26-4DA2-99DF-860641655453}"/>
          </ac:spMkLst>
        </pc:spChg>
        <pc:picChg chg="add mod">
          <ac:chgData name="xyniu1@gmail.com" userId="3c4c31edfae58827" providerId="LiveId" clId="{B14DC429-406D-4A35-B02C-E10E40CC8E89}" dt="2019-09-26T03:15:46.648" v="4048" actId="1076"/>
          <ac:picMkLst>
            <pc:docMk/>
            <pc:sldMk cId="1198639495" sldId="273"/>
            <ac:picMk id="4" creationId="{A51A1FBF-588B-492A-9EC2-482A85FB74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91DCC-DBCF-452A-8CF0-B656306FABC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586A9-CED1-4D41-A201-0FCAB664E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0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altLang="zh-CN" dirty="0"/>
              <a:t>We can look at the tree graph. Do not confuse this graph with the neuron graph. Each xi here really means the states of N neurons, for example (1,1,1,1,1)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586A9-CED1-4D41-A201-0FCAB664E5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50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continuous version, the memory pattern can take up value either 0 or 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586A9-CED1-4D41-A201-0FCAB664E5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1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first set of result is based on the memory patterns generated in section 1.</a:t>
            </a:r>
          </a:p>
          <a:p>
            <a:endParaRPr lang="en-US" altLang="zh-CN" dirty="0"/>
          </a:p>
          <a:p>
            <a:r>
              <a:rPr lang="en-US" altLang="zh-CN" dirty="0"/>
              <a:t>Figure A shows the average population activity of neurons in layer 1.</a:t>
            </a:r>
          </a:p>
          <a:p>
            <a:endParaRPr lang="en-US" altLang="zh-CN" dirty="0"/>
          </a:p>
          <a:p>
            <a:r>
              <a:rPr lang="en-US" altLang="zh-CN" dirty="0"/>
              <a:t>Figure B shows the retrieval accuracy across time.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586A9-CED1-4D41-A201-0FCAB664E5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68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second set of results is based on memory patterns generated by VGG.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586A9-CED1-4D41-A201-0FCAB664E5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58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you subtract some input from the first layer, you always amplify something, and that contributes to the increase of accuracy in the pull state.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586A9-CED1-4D41-A201-0FCAB664E5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9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1) We want the memory pattern in different layers to represent hierarchical information, so there has to be some relation between the memory patterns in different layers.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586A9-CED1-4D41-A201-0FCAB664E5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56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this way, we can generate a database of patterns that we hope the network can remember.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586A9-CED1-4D41-A201-0FCAB664E5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01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network remember patterns by learning the weights. W_ij1 is the state of neuron I times the state of neuron j, summer over all memory patterns, divided by some number.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586A9-CED1-4D41-A201-0FCAB664E5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 we want to test information retrieval without feedback. So this part is talking about the inspiration of push-pull feedback.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586A9-CED1-4D41-A201-0FCAB664E5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6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That is just an assumption that leads us to see what happens next.</a:t>
            </a:r>
          </a:p>
          <a:p>
            <a:endParaRPr lang="en-US" altLang="zh-CN" dirty="0"/>
          </a:p>
          <a:p>
            <a:r>
              <a:rPr lang="en-US" altLang="zh-CN" dirty="0"/>
              <a:t>The noise comes from intra-class correlation and inter-class correlation.</a:t>
            </a:r>
          </a:p>
          <a:p>
            <a:endParaRPr lang="en-US" altLang="zh-CN" dirty="0"/>
          </a:p>
          <a:p>
            <a:r>
              <a:rPr lang="en-US" altLang="zh-CN" dirty="0"/>
              <a:t>That is how the authors came up a way to improve the network.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586A9-CED1-4D41-A201-0FCAB664E5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68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They can assume that because information of a higher level is easier to retrieve. For example, in image classification, its easier to judge whether the image is a dog or cat than the subtypes of dogs or cats. Anyway, we can just assume that to more easily evaluate the function of push feedback.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586A9-CED1-4D41-A201-0FCAB664E5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71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the effect of push feedback. This value means given the parent pattern, the average retrieval accuracy of all sibling patterns.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586A9-CED1-4D41-A201-0FCAB664E5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083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 we deal with intra-class interference by pull feedback.</a:t>
            </a:r>
          </a:p>
          <a:p>
            <a:endParaRPr lang="en-US" altLang="zh-CN" dirty="0"/>
          </a:p>
          <a:p>
            <a:r>
              <a:rPr lang="en-US" altLang="zh-CN" dirty="0"/>
              <a:t>Again, to analyze the effect of pull-feedback, we assume perfect retrieval in parent layer.</a:t>
            </a:r>
          </a:p>
          <a:p>
            <a:endParaRPr lang="en-US" altLang="zh-CN" dirty="0"/>
          </a:p>
          <a:p>
            <a:r>
              <a:rPr lang="en-US" altLang="zh-CN" dirty="0"/>
              <a:t>By the law of large numbers, the mean of the state of neuron </a:t>
            </a:r>
            <a:r>
              <a:rPr lang="en-US" altLang="zh-CN" dirty="0" err="1"/>
              <a:t>i</a:t>
            </a:r>
            <a:r>
              <a:rPr lang="en-US" altLang="zh-CN" dirty="0"/>
              <a:t> over all child patterns = b1 * the state of its parent neuron</a:t>
            </a:r>
          </a:p>
          <a:p>
            <a:endParaRPr lang="en-US" altLang="zh-CN" dirty="0"/>
          </a:p>
          <a:p>
            <a:r>
              <a:rPr lang="en-US" altLang="zh-CN" dirty="0"/>
              <a:t>Subtracting the mean of all sibling patterns.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586A9-CED1-4D41-A201-0FCAB664E5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8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D1E0A9-04EA-4B0B-8D06-C9CDE8CD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CD25F0E-3CF0-4AA3-9101-5E6CADB64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C8CD0FB-A92C-477E-BC7A-79659714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52A3-ACF4-4EEA-B87F-C733DC950F2B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66ED5B-7DA1-455D-9678-41493EFB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92E1474-7E94-4BBD-8D85-D9118F24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74B8-0F53-43CA-A585-8F14C419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816E9F-45E7-4590-86C0-C13D7D9C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41AB027-092B-4F10-9C21-06CF1CE9D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DABE3C1-008E-4FB5-B91E-E73DA770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52A3-ACF4-4EEA-B87F-C733DC950F2B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6F0BEA4-B9BF-4404-8159-C179A4B4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5417CFD-A06C-4C93-B379-4CFBB08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74B8-0F53-43CA-A585-8F14C419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7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1FADAF7-9E86-4234-98ED-E450C3C8F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3A7D4F3-65E3-4370-A313-9E24ABA7E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E74941-76C8-4200-A5C5-F3CF33A6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52A3-ACF4-4EEA-B87F-C733DC950F2B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FE67B1F-A6F8-48A9-87AE-E0B90569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43F2565-0E76-40B3-8356-9EF8A363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74B8-0F53-43CA-A585-8F14C419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7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9DB2FF-4C18-46BC-B358-9487968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8A704A-21B7-4BDD-B789-E4D4BCA9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6B81EB3-2C23-4C8D-A301-06E3B72F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52A3-ACF4-4EEA-B87F-C733DC950F2B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1470E8-E6ED-4E64-9464-3A3BAF9D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FBC5DFB-3627-4540-A506-2CCB596C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74B8-0F53-43CA-A585-8F14C419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0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8E1C69-6454-4CDE-BCD0-4C479257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69B1FF1-361C-45AF-AB5E-8952095EB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3BAF7F1-4779-4628-9831-63F28470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52A3-ACF4-4EEA-B87F-C733DC950F2B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06FCD4-77F1-461C-9B24-CAEF2D5C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FC3013C-D5BE-4569-AA5A-78E34D91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74B8-0F53-43CA-A585-8F14C419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04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35C803-C754-4F4D-9023-91B20633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EE28574-ABF1-4BF1-B745-0BFFD1310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8DD09BE-5421-4A05-A72A-9139E6E19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12325D3-F030-4701-BBB1-3319C175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52A3-ACF4-4EEA-B87F-C733DC950F2B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928B71A-7829-46E0-B5AB-9D095E20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C9640AB-04B0-495D-9EA8-6C8C7DA3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74B8-0F53-43CA-A585-8F14C419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21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09C9DF-B0F4-4F31-9385-749E3860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35DF493-F474-41E7-A7C2-85082513B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B8067C3-E1A5-4AFF-903C-FB498752B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3B0BB87-7F70-400C-87D8-22633E61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997CEEA-6246-4BA2-8835-96D0A2978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FD314FC-7C5E-48B8-8529-14FF817D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52A3-ACF4-4EEA-B87F-C733DC950F2B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F0E9D27B-E7FC-4C47-904D-B070E282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52615BC-5757-4897-9689-665810D5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74B8-0F53-43CA-A585-8F14C419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5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127FD4C-DEA9-46E0-A417-6E28B17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A82E23C-6758-4D44-8C17-95114FF5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52A3-ACF4-4EEA-B87F-C733DC950F2B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488C4E3-7860-4AB1-B0F0-C1F3E201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FE91A8D-3443-42C8-B2B4-5AE72562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74B8-0F53-43CA-A585-8F14C419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49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FFC8F7A-E373-4931-8219-1E9F5FCB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52A3-ACF4-4EEA-B87F-C733DC950F2B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543ADCD-A58D-4CAC-A1A0-47AEC14F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FB42BF6-7DF0-4C09-B2D1-3B996A6D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74B8-0F53-43CA-A585-8F14C419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4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88E510-084F-4F72-AEB0-28EF4349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8CA2426-6D7E-41F4-BF49-E27805E2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C861A0D-49C3-4EBD-AF48-2024E02E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BDCE53C-47E6-430C-8971-C17CF445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52A3-ACF4-4EEA-B87F-C733DC950F2B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B58364B-5C1F-4CB2-9E00-03F658F9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DD62ECF-6278-4A8B-B7E3-3EF8CDD4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74B8-0F53-43CA-A585-8F14C419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9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2D0322-E842-4302-B6CC-033256F7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4C84399-A4E1-4F6A-A5B9-A156C4EA7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AF56410-6858-40EC-B92C-FA8CACB1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FFC63F0-AC9F-4104-A396-E2197203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52A3-ACF4-4EEA-B87F-C733DC950F2B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26FB082-C158-4297-9103-583E66B1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24ABEBF-654E-4459-9D71-FC009682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74B8-0F53-43CA-A585-8F14C419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4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029C438E-0FD1-457F-8BDC-63CA2B49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011F4F5-8E86-4697-BDA0-2F290C6D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EA6B0D0-7F12-437A-8B56-5715E75D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F52A3-ACF4-4EEA-B87F-C733DC950F2B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8FCD82B-032F-480E-A7BA-E04D25739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1AD797-34AB-47B3-9FCD-5BDCF7724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74B8-0F53-43CA-A585-8F14C419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6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xmlns="" id="{7A15FABA-DF90-49F3-933A-E2B224D4A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31" y="0"/>
            <a:ext cx="10064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5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376966-A9A7-496F-BB8A-B4A056E58B1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2. Forming connections among neurons</a:t>
            </a:r>
          </a:p>
          <a:p>
            <a:r>
              <a:rPr lang="en-US" altLang="zh-CN" dirty="0"/>
              <a:t>    ——the push feedback</a:t>
            </a:r>
            <a:endParaRPr lang="zh-CN" altLang="en-US" dirty="0"/>
          </a:p>
        </p:txBody>
      </p:sp>
      <p:pic>
        <p:nvPicPr>
          <p:cNvPr id="4" name="图片 3" descr="图片包含 地图&#10;&#10;描述已自动生成">
            <a:extLst>
              <a:ext uri="{FF2B5EF4-FFF2-40B4-BE49-F238E27FC236}">
                <a16:creationId xmlns:a16="http://schemas.microsoft.com/office/drawing/2014/main" xmlns="" id="{CB4EE140-2B8B-43BF-A082-B4A13FCD4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" y="1604547"/>
            <a:ext cx="9870141" cy="50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7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611232-5B9F-4CFF-BC9D-F1F387387CC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2. Forming connections among neurons</a:t>
            </a:r>
          </a:p>
          <a:p>
            <a:r>
              <a:rPr lang="en-US" altLang="zh-CN" dirty="0"/>
              <a:t>    ——the pull feedback</a:t>
            </a:r>
            <a:endParaRPr lang="zh-CN" altLang="en-US" dirty="0"/>
          </a:p>
        </p:txBody>
      </p:sp>
      <p:pic>
        <p:nvPicPr>
          <p:cNvPr id="4" name="图片 3" descr="图片包含 物体, 时钟&#10;&#10;描述已自动生成">
            <a:extLst>
              <a:ext uri="{FF2B5EF4-FFF2-40B4-BE49-F238E27FC236}">
                <a16:creationId xmlns:a16="http://schemas.microsoft.com/office/drawing/2014/main" xmlns="" id="{0E95CE38-2C97-4496-8810-D6F512197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06" y="1954647"/>
            <a:ext cx="2761128" cy="870356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2629C84E-0F8B-4303-B8D4-6D4989FD1E69}"/>
              </a:ext>
            </a:extLst>
          </p:cNvPr>
          <p:cNvGrpSpPr/>
          <p:nvPr/>
        </p:nvGrpSpPr>
        <p:grpSpPr>
          <a:xfrm>
            <a:off x="3395868" y="3019986"/>
            <a:ext cx="5721724" cy="2026023"/>
            <a:chOff x="2819399" y="2994212"/>
            <a:chExt cx="5721724" cy="202602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09F8BA16-703F-4D76-9DA0-74991D2B38CA}"/>
                </a:ext>
              </a:extLst>
            </p:cNvPr>
            <p:cNvGrpSpPr/>
            <p:nvPr/>
          </p:nvGrpSpPr>
          <p:grpSpPr>
            <a:xfrm>
              <a:off x="2819399" y="2994212"/>
              <a:ext cx="5410200" cy="623047"/>
              <a:chOff x="1909482" y="2953871"/>
              <a:chExt cx="5410200" cy="623047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xmlns="" id="{A4242573-9776-4525-9F1B-65085763719E}"/>
                  </a:ext>
                </a:extLst>
              </p:cNvPr>
              <p:cNvSpPr/>
              <p:nvPr/>
            </p:nvSpPr>
            <p:spPr>
              <a:xfrm>
                <a:off x="1909482" y="2953871"/>
                <a:ext cx="623047" cy="62304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xmlns="" id="{58CD63C7-D0A1-4F17-A112-C3FD14E1854D}"/>
                  </a:ext>
                </a:extLst>
              </p:cNvPr>
              <p:cNvSpPr/>
              <p:nvPr/>
            </p:nvSpPr>
            <p:spPr>
              <a:xfrm>
                <a:off x="3137646" y="2953871"/>
                <a:ext cx="623047" cy="62304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xmlns="" id="{740727C3-D78A-4B75-88C5-5D85FD716F7B}"/>
                  </a:ext>
                </a:extLst>
              </p:cNvPr>
              <p:cNvSpPr/>
              <p:nvPr/>
            </p:nvSpPr>
            <p:spPr>
              <a:xfrm>
                <a:off x="4365810" y="2953871"/>
                <a:ext cx="623047" cy="62304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AB3B5C6C-22FF-412F-84F1-4D65458EAA50}"/>
                  </a:ext>
                </a:extLst>
              </p:cNvPr>
              <p:cNvSpPr txBox="1"/>
              <p:nvPr/>
            </p:nvSpPr>
            <p:spPr>
              <a:xfrm>
                <a:off x="5486399" y="3003784"/>
                <a:ext cx="13357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……</a:t>
                </a:r>
                <a:endParaRPr lang="zh-CN" altLang="en-US" sz="2800" b="1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xmlns="" id="{036042FF-55DB-4167-AD28-7E001D8A85CA}"/>
                  </a:ext>
                </a:extLst>
              </p:cNvPr>
              <p:cNvSpPr/>
              <p:nvPr/>
            </p:nvSpPr>
            <p:spPr>
              <a:xfrm>
                <a:off x="6696635" y="2953871"/>
                <a:ext cx="623047" cy="62304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1C165C00-CA70-4175-8284-CA2E54BA2D03}"/>
                </a:ext>
              </a:extLst>
            </p:cNvPr>
            <p:cNvGrpSpPr/>
            <p:nvPr/>
          </p:nvGrpSpPr>
          <p:grpSpPr>
            <a:xfrm>
              <a:off x="2819399" y="4397188"/>
              <a:ext cx="5410200" cy="623047"/>
              <a:chOff x="1909482" y="2953871"/>
              <a:chExt cx="5410200" cy="623047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xmlns="" id="{A526731B-17AB-4A28-A40C-FD4044F5090B}"/>
                  </a:ext>
                </a:extLst>
              </p:cNvPr>
              <p:cNvSpPr/>
              <p:nvPr/>
            </p:nvSpPr>
            <p:spPr>
              <a:xfrm>
                <a:off x="1909482" y="2953871"/>
                <a:ext cx="623047" cy="62304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xmlns="" id="{ED33F245-5BD1-43AC-BFAA-BD7F3EAE7987}"/>
                  </a:ext>
                </a:extLst>
              </p:cNvPr>
              <p:cNvSpPr/>
              <p:nvPr/>
            </p:nvSpPr>
            <p:spPr>
              <a:xfrm>
                <a:off x="3137646" y="2953871"/>
                <a:ext cx="623047" cy="62304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xmlns="" id="{DB8D1186-0599-4B89-947D-9C382C62B238}"/>
                  </a:ext>
                </a:extLst>
              </p:cNvPr>
              <p:cNvSpPr/>
              <p:nvPr/>
            </p:nvSpPr>
            <p:spPr>
              <a:xfrm>
                <a:off x="4365810" y="2953871"/>
                <a:ext cx="623047" cy="62304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0948BE51-836A-4D48-8786-70C83D67080D}"/>
                  </a:ext>
                </a:extLst>
              </p:cNvPr>
              <p:cNvSpPr txBox="1"/>
              <p:nvPr/>
            </p:nvSpPr>
            <p:spPr>
              <a:xfrm>
                <a:off x="5486399" y="3003784"/>
                <a:ext cx="13357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……</a:t>
                </a:r>
                <a:endParaRPr lang="zh-CN" altLang="en-US" sz="2800" b="1" dirty="0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xmlns="" id="{FBB5ABD6-79CE-4D7E-B03A-2AF65092CB2A}"/>
                  </a:ext>
                </a:extLst>
              </p:cNvPr>
              <p:cNvSpPr/>
              <p:nvPr/>
            </p:nvSpPr>
            <p:spPr>
              <a:xfrm>
                <a:off x="6696635" y="2953871"/>
                <a:ext cx="623047" cy="62304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ACA6FC87-65F5-4A1F-A6B3-132869885768}"/>
                </a:ext>
              </a:extLst>
            </p:cNvPr>
            <p:cNvGrpSpPr/>
            <p:nvPr/>
          </p:nvGrpSpPr>
          <p:grpSpPr>
            <a:xfrm>
              <a:off x="3130922" y="3602889"/>
              <a:ext cx="5410201" cy="794299"/>
              <a:chOff x="3130922" y="3602889"/>
              <a:chExt cx="5410201" cy="794299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xmlns="" id="{756DD7E0-6AB6-41AC-995C-F7EE5D467D60}"/>
                  </a:ext>
                </a:extLst>
              </p:cNvPr>
              <p:cNvCxnSpPr>
                <a:stCxn id="5" idx="4"/>
                <a:endCxn id="12" idx="0"/>
              </p:cNvCxnSpPr>
              <p:nvPr/>
            </p:nvCxnSpPr>
            <p:spPr>
              <a:xfrm>
                <a:off x="3130923" y="3617259"/>
                <a:ext cx="0" cy="77992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xmlns="" id="{471B8880-EE2E-49D8-9B81-BDBB68C1F061}"/>
                  </a:ext>
                </a:extLst>
              </p:cNvPr>
              <p:cNvCxnSpPr>
                <a:stCxn id="6" idx="4"/>
                <a:endCxn id="13" idx="0"/>
              </p:cNvCxnSpPr>
              <p:nvPr/>
            </p:nvCxnSpPr>
            <p:spPr>
              <a:xfrm>
                <a:off x="4359087" y="3617259"/>
                <a:ext cx="0" cy="77992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xmlns="" id="{53AC286B-94CA-4609-B030-9A33FBBE81E3}"/>
                  </a:ext>
                </a:extLst>
              </p:cNvPr>
              <p:cNvCxnSpPr>
                <a:stCxn id="7" idx="4"/>
                <a:endCxn id="14" idx="0"/>
              </p:cNvCxnSpPr>
              <p:nvPr/>
            </p:nvCxnSpPr>
            <p:spPr>
              <a:xfrm>
                <a:off x="5587251" y="3617259"/>
                <a:ext cx="0" cy="77992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xmlns="" id="{1D4F7BA4-0AC6-4519-B57C-02B4092033A7}"/>
                  </a:ext>
                </a:extLst>
              </p:cNvPr>
              <p:cNvCxnSpPr>
                <a:stCxn id="9" idx="4"/>
                <a:endCxn id="16" idx="0"/>
              </p:cNvCxnSpPr>
              <p:nvPr/>
            </p:nvCxnSpPr>
            <p:spPr>
              <a:xfrm>
                <a:off x="7918076" y="3617259"/>
                <a:ext cx="0" cy="77992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xmlns="" id="{E1CCCE77-72BF-41BA-99A0-82055D65D5B7}"/>
                  </a:ext>
                </a:extLst>
              </p:cNvPr>
              <p:cNvSpPr txBox="1"/>
              <p:nvPr/>
            </p:nvSpPr>
            <p:spPr>
              <a:xfrm>
                <a:off x="3130922" y="3617259"/>
                <a:ext cx="387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-</a:t>
                </a:r>
                <a:endParaRPr lang="zh-CN" altLang="en-US" sz="2800" b="1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xmlns="" id="{4D5D229D-4BFC-4882-A774-E17E36FB407B}"/>
                  </a:ext>
                </a:extLst>
              </p:cNvPr>
              <p:cNvSpPr txBox="1"/>
              <p:nvPr/>
            </p:nvSpPr>
            <p:spPr>
              <a:xfrm>
                <a:off x="4425345" y="3627737"/>
                <a:ext cx="387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-</a:t>
                </a:r>
                <a:endParaRPr lang="zh-CN" altLang="en-US" sz="2800" b="1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xmlns="" id="{63E8CBDA-988B-4DDB-B00B-12C49124778A}"/>
                  </a:ext>
                </a:extLst>
              </p:cNvPr>
              <p:cNvSpPr txBox="1"/>
              <p:nvPr/>
            </p:nvSpPr>
            <p:spPr>
              <a:xfrm>
                <a:off x="5666909" y="3617259"/>
                <a:ext cx="387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-</a:t>
                </a:r>
                <a:endParaRPr lang="zh-CN" altLang="en-US" sz="2800" b="1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xmlns="" id="{B56029B7-975B-4751-BF43-A61FC9AD595C}"/>
                  </a:ext>
                </a:extLst>
              </p:cNvPr>
              <p:cNvSpPr txBox="1"/>
              <p:nvPr/>
            </p:nvSpPr>
            <p:spPr>
              <a:xfrm>
                <a:off x="8153497" y="3602889"/>
                <a:ext cx="387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-</a:t>
                </a:r>
                <a:endParaRPr lang="zh-CN" altLang="en-US" sz="2800" b="1" dirty="0"/>
              </a:p>
            </p:txBody>
          </p:sp>
        </p:grp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39D1E8BE-3315-4A4E-9EE0-477765C54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2891"/>
            <a:ext cx="12192000" cy="123763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526EDE7-1FD1-4B31-A6D7-A6D7CB6F1DBE}"/>
              </a:ext>
            </a:extLst>
          </p:cNvPr>
          <p:cNvSpPr txBox="1"/>
          <p:nvPr/>
        </p:nvSpPr>
        <p:spPr>
          <a:xfrm>
            <a:off x="9456108" y="4833559"/>
            <a:ext cx="268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law of large numbers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0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xmlns="" id="{71C8D6E8-81BF-406F-91F3-7032AA24C14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2. Forming connections among neurons</a:t>
            </a:r>
          </a:p>
          <a:p>
            <a:r>
              <a:rPr lang="en-US" altLang="zh-CN" dirty="0"/>
              <a:t>    ——the continuous version</a:t>
            </a:r>
            <a:endParaRPr lang="zh-CN" altLang="en-US" dirty="0"/>
          </a:p>
        </p:txBody>
      </p:sp>
      <p:pic>
        <p:nvPicPr>
          <p:cNvPr id="5" name="图片 4" descr="图片包含 屏幕截图, 物体&#10;&#10;描述已自动生成">
            <a:extLst>
              <a:ext uri="{FF2B5EF4-FFF2-40B4-BE49-F238E27FC236}">
                <a16:creationId xmlns:a16="http://schemas.microsoft.com/office/drawing/2014/main" xmlns="" id="{987C3CD5-F006-456C-A123-76F9F1AE4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6" y="1833160"/>
            <a:ext cx="11353800" cy="219585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8943340A-503A-434D-93E8-EEE12BCC4125}"/>
              </a:ext>
            </a:extLst>
          </p:cNvPr>
          <p:cNvCxnSpPr/>
          <p:nvPr/>
        </p:nvCxnSpPr>
        <p:spPr>
          <a:xfrm flipV="1">
            <a:off x="5087471" y="3119718"/>
            <a:ext cx="0" cy="20036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1A556758-F710-4E38-92D9-F9495BED8284}"/>
              </a:ext>
            </a:extLst>
          </p:cNvPr>
          <p:cNvCxnSpPr/>
          <p:nvPr/>
        </p:nvCxnSpPr>
        <p:spPr>
          <a:xfrm flipV="1">
            <a:off x="6611471" y="3161228"/>
            <a:ext cx="0" cy="20036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9E3F6D63-11C7-4189-9DB6-29B70A8D88C4}"/>
              </a:ext>
            </a:extLst>
          </p:cNvPr>
          <p:cNvCxnSpPr/>
          <p:nvPr/>
        </p:nvCxnSpPr>
        <p:spPr>
          <a:xfrm flipV="1">
            <a:off x="8279588" y="3161228"/>
            <a:ext cx="0" cy="20036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1276E493-7C0E-4899-836E-5DAFC41168FE}"/>
              </a:ext>
            </a:extLst>
          </p:cNvPr>
          <p:cNvCxnSpPr/>
          <p:nvPr/>
        </p:nvCxnSpPr>
        <p:spPr>
          <a:xfrm flipV="1">
            <a:off x="10524175" y="3161228"/>
            <a:ext cx="0" cy="20036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D94B232-29D0-4B9E-B807-484D06864384}"/>
              </a:ext>
            </a:extLst>
          </p:cNvPr>
          <p:cNvSpPr txBox="1"/>
          <p:nvPr/>
        </p:nvSpPr>
        <p:spPr>
          <a:xfrm>
            <a:off x="4343403" y="5257800"/>
            <a:ext cx="18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Decaying term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681A670-BD0C-4912-95F6-5D16241B2E6B}"/>
              </a:ext>
            </a:extLst>
          </p:cNvPr>
          <p:cNvSpPr txBox="1"/>
          <p:nvPr/>
        </p:nvSpPr>
        <p:spPr>
          <a:xfrm>
            <a:off x="5897220" y="5576937"/>
            <a:ext cx="18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Recurrent input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A7AF05E4-831F-4B7E-8269-53F51EDBAA35}"/>
              </a:ext>
            </a:extLst>
          </p:cNvPr>
          <p:cNvSpPr txBox="1"/>
          <p:nvPr/>
        </p:nvSpPr>
        <p:spPr>
          <a:xfrm>
            <a:off x="7487481" y="5827643"/>
            <a:ext cx="24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Push/pull alternating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0887F194-BCA8-4972-A3D9-F3808C61B579}"/>
              </a:ext>
            </a:extLst>
          </p:cNvPr>
          <p:cNvSpPr txBox="1"/>
          <p:nvPr/>
        </p:nvSpPr>
        <p:spPr>
          <a:xfrm>
            <a:off x="9387412" y="6186963"/>
            <a:ext cx="2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Corrupted input pattern</a:t>
            </a:r>
            <a:endParaRPr lang="zh-CN" altLang="en-US" dirty="0"/>
          </a:p>
        </p:txBody>
      </p:sp>
      <p:pic>
        <p:nvPicPr>
          <p:cNvPr id="18" name="图片 17" descr="图片包含 文字&#10;&#10;描述已自动生成">
            <a:extLst>
              <a:ext uri="{FF2B5EF4-FFF2-40B4-BE49-F238E27FC236}">
                <a16:creationId xmlns:a16="http://schemas.microsoft.com/office/drawing/2014/main" xmlns="" id="{4321B4D8-47AE-443A-BB82-193C4AA75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2" y="4029011"/>
            <a:ext cx="3399906" cy="268651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510BA50-4D1F-46DF-ACE0-7A6C744BD8BE}"/>
              </a:ext>
            </a:extLst>
          </p:cNvPr>
          <p:cNvSpPr txBox="1"/>
          <p:nvPr/>
        </p:nvSpPr>
        <p:spPr>
          <a:xfrm>
            <a:off x="3595308" y="545831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FAA863F8-F771-40F5-99E8-51376476F059}"/>
              </a:ext>
            </a:extLst>
          </p:cNvPr>
          <p:cNvSpPr txBox="1"/>
          <p:nvPr/>
        </p:nvSpPr>
        <p:spPr>
          <a:xfrm>
            <a:off x="1721684" y="35577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8517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087AE563-B82C-41A2-957A-2035F496B1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2. Forming connections among neurons</a:t>
            </a:r>
          </a:p>
          <a:p>
            <a:r>
              <a:rPr lang="en-US" altLang="zh-CN" dirty="0"/>
              <a:t>    ——the continuous version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CC730CB-6C99-4153-A58C-912DC0EB2D9B}"/>
              </a:ext>
            </a:extLst>
          </p:cNvPr>
          <p:cNvSpPr txBox="1"/>
          <p:nvPr/>
        </p:nvSpPr>
        <p:spPr>
          <a:xfrm>
            <a:off x="887505" y="1690688"/>
            <a:ext cx="895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 make things work, they also have to introduce more parameters… </a:t>
            </a:r>
            <a:endParaRPr lang="zh-CN" altLang="en-US" sz="2000" dirty="0"/>
          </a:p>
        </p:txBody>
      </p:sp>
      <p:pic>
        <p:nvPicPr>
          <p:cNvPr id="9" name="图片 8" descr="图片包含 屏幕截图&#10;&#10;描述已自动生成">
            <a:extLst>
              <a:ext uri="{FF2B5EF4-FFF2-40B4-BE49-F238E27FC236}">
                <a16:creationId xmlns:a16="http://schemas.microsoft.com/office/drawing/2014/main" xmlns="" id="{3C1FD125-F91C-430C-A93D-047F11A6D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82" y="2032761"/>
            <a:ext cx="7240787" cy="487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4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087AE563-B82C-41A2-957A-2035F496B1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2. Forming connections among neurons</a:t>
            </a:r>
          </a:p>
          <a:p>
            <a:r>
              <a:rPr lang="en-US" altLang="zh-CN" dirty="0"/>
              <a:t>    ——the continuous version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CC730CB-6C99-4153-A58C-912DC0EB2D9B}"/>
              </a:ext>
            </a:extLst>
          </p:cNvPr>
          <p:cNvSpPr txBox="1"/>
          <p:nvPr/>
        </p:nvSpPr>
        <p:spPr>
          <a:xfrm>
            <a:off x="878540" y="1607794"/>
            <a:ext cx="895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 make things work, they also have to introduce more parameters… </a:t>
            </a:r>
            <a:endParaRPr lang="zh-CN" altLang="en-US" sz="2000" dirty="0"/>
          </a:p>
        </p:txBody>
      </p:sp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xmlns="" id="{A12EBEC8-7E55-4674-B412-10260967B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24" y="2048555"/>
            <a:ext cx="6589860" cy="470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2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5A7A02-367F-44CD-A873-97A24834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 Testing retrieval accuracy</a:t>
            </a:r>
            <a:br>
              <a:rPr lang="en-US" altLang="zh-CN" dirty="0"/>
            </a:br>
            <a:r>
              <a:rPr lang="en-US" altLang="zh-CN" dirty="0"/>
              <a:t>    ——using memory patterns generated in 1</a:t>
            </a:r>
            <a:endParaRPr lang="zh-CN" altLang="en-US" dirty="0"/>
          </a:p>
        </p:txBody>
      </p:sp>
      <p:pic>
        <p:nvPicPr>
          <p:cNvPr id="4" name="图片 3" descr="图片包含 文字, 地图&#10;&#10;描述已自动生成">
            <a:extLst>
              <a:ext uri="{FF2B5EF4-FFF2-40B4-BE49-F238E27FC236}">
                <a16:creationId xmlns:a16="http://schemas.microsoft.com/office/drawing/2014/main" xmlns="" id="{E6E7D280-2FF9-4F03-89F2-4AFC607F8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57" y="1600563"/>
            <a:ext cx="8115427" cy="514986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xmlns="" id="{6C71A141-862A-4DA8-A3F4-E3EC88463B62}"/>
              </a:ext>
            </a:extLst>
          </p:cNvPr>
          <p:cNvSpPr/>
          <p:nvPr/>
        </p:nvSpPr>
        <p:spPr>
          <a:xfrm>
            <a:off x="3801035" y="2550459"/>
            <a:ext cx="546847" cy="309282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C6FA29D9-17EA-4EDF-B3CC-0C5368334835}"/>
              </a:ext>
            </a:extLst>
          </p:cNvPr>
          <p:cNvSpPr/>
          <p:nvPr/>
        </p:nvSpPr>
        <p:spPr>
          <a:xfrm>
            <a:off x="6738159" y="2844053"/>
            <a:ext cx="546847" cy="309282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E9586444-07C8-469A-B160-8EBEAB03B5C7}"/>
              </a:ext>
            </a:extLst>
          </p:cNvPr>
          <p:cNvSpPr/>
          <p:nvPr/>
        </p:nvSpPr>
        <p:spPr>
          <a:xfrm>
            <a:off x="7379136" y="6147547"/>
            <a:ext cx="1621429" cy="31152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5A7A02-367F-44CD-A873-97A24834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3. Testing retrieval accuracy</a:t>
            </a:r>
            <a:br>
              <a:rPr lang="en-US" altLang="zh-CN" sz="3600" dirty="0"/>
            </a:br>
            <a:r>
              <a:rPr lang="en-US" altLang="zh-CN" sz="3600" dirty="0"/>
              <a:t>    ——using memory patterns generated by VGG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3C79522-066B-49BC-97C0-E86FE709E94E}"/>
              </a:ext>
            </a:extLst>
          </p:cNvPr>
          <p:cNvSpPr txBox="1"/>
          <p:nvPr/>
        </p:nvSpPr>
        <p:spPr>
          <a:xfrm>
            <a:off x="627529" y="1896035"/>
            <a:ext cx="107262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2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Parent layer represent cat/dog (2 patterns), child layer represent subtypes of cat / subtypes of dog (each has 9 patterns)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Each pattern x 100 images = 1800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Assumption: VGG can reflect hierarchical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1 images -&gt; (taking the last layer) responses of 4096 neurons</a:t>
            </a:r>
          </a:p>
        </p:txBody>
      </p:sp>
    </p:spTree>
    <p:extLst>
      <p:ext uri="{BB962C8B-B14F-4D97-AF65-F5344CB8AC3E}">
        <p14:creationId xmlns:p14="http://schemas.microsoft.com/office/powerpoint/2010/main" val="317979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FB13D8-3A1C-4D47-9C48-F5E3248D27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3. Testing retrieval accuracy</a:t>
            </a:r>
            <a:br>
              <a:rPr lang="en-US" altLang="zh-CN" sz="3600" dirty="0"/>
            </a:br>
            <a:r>
              <a:rPr lang="en-US" altLang="zh-CN" sz="3600" dirty="0"/>
              <a:t>    ——using memory patterns generated by VGG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42E1486-3EB8-494E-9CAA-C699D3287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5" y="1690688"/>
            <a:ext cx="7807270" cy="472221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1C632271-A046-4171-8C47-3D1ADEA5FF64}"/>
              </a:ext>
            </a:extLst>
          </p:cNvPr>
          <p:cNvCxnSpPr/>
          <p:nvPr/>
        </p:nvCxnSpPr>
        <p:spPr>
          <a:xfrm flipH="1">
            <a:off x="6055659" y="1945341"/>
            <a:ext cx="24652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5C43A458-6FA2-4526-A568-5B7159FE8E28}"/>
              </a:ext>
            </a:extLst>
          </p:cNvPr>
          <p:cNvCxnSpPr/>
          <p:nvPr/>
        </p:nvCxnSpPr>
        <p:spPr>
          <a:xfrm flipH="1">
            <a:off x="6096000" y="2455549"/>
            <a:ext cx="24652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00A2A179-6442-4ADB-B7AF-42893B1E7ED7}"/>
              </a:ext>
            </a:extLst>
          </p:cNvPr>
          <p:cNvCxnSpPr/>
          <p:nvPr/>
        </p:nvCxnSpPr>
        <p:spPr>
          <a:xfrm flipH="1">
            <a:off x="6096000" y="4209807"/>
            <a:ext cx="24652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44EE5942-FFE1-4AF5-A3C0-72E1A99A52C6}"/>
              </a:ext>
            </a:extLst>
          </p:cNvPr>
          <p:cNvCxnSpPr/>
          <p:nvPr/>
        </p:nvCxnSpPr>
        <p:spPr>
          <a:xfrm flipH="1">
            <a:off x="6096000" y="5725523"/>
            <a:ext cx="24652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FB7E213-D1B7-4C04-9245-4E7ED0532AB1}"/>
              </a:ext>
            </a:extLst>
          </p:cNvPr>
          <p:cNvSpPr txBox="1"/>
          <p:nvPr/>
        </p:nvSpPr>
        <p:spPr>
          <a:xfrm>
            <a:off x="8901953" y="1374280"/>
            <a:ext cx="2868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Decrease individual difference of the response of neurons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A15E6876-0D6A-4504-8D41-D3C71EE16D87}"/>
              </a:ext>
            </a:extLst>
          </p:cNvPr>
          <p:cNvSpPr txBox="1"/>
          <p:nvPr/>
        </p:nvSpPr>
        <p:spPr>
          <a:xfrm>
            <a:off x="8901953" y="2297610"/>
            <a:ext cx="286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Normalization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E7F871E7-C119-4232-A158-8BDEB888ECDB}"/>
              </a:ext>
            </a:extLst>
          </p:cNvPr>
          <p:cNvSpPr txBox="1"/>
          <p:nvPr/>
        </p:nvSpPr>
        <p:spPr>
          <a:xfrm>
            <a:off x="8901952" y="3915740"/>
            <a:ext cx="30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Average over the 100 images of the same subtype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51B5031D-2F8F-4ABB-A375-61FEDE5F7951}"/>
              </a:ext>
            </a:extLst>
          </p:cNvPr>
          <p:cNvSpPr txBox="1"/>
          <p:nvPr/>
        </p:nvSpPr>
        <p:spPr>
          <a:xfrm>
            <a:off x="8901952" y="5402357"/>
            <a:ext cx="30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Average over the 900 images of the same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99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A22321-EB26-4DA2-99DF-86064165545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3. Testing retrieval accuracy</a:t>
            </a:r>
            <a:br>
              <a:rPr lang="en-US" altLang="zh-CN" sz="3600" dirty="0"/>
            </a:br>
            <a:r>
              <a:rPr lang="en-US" altLang="zh-CN" sz="3600" dirty="0"/>
              <a:t>    ——using memory patterns generated by VGG</a:t>
            </a:r>
            <a:endParaRPr lang="zh-CN" altLang="en-US" sz="3600" dirty="0"/>
          </a:p>
        </p:txBody>
      </p:sp>
      <p:pic>
        <p:nvPicPr>
          <p:cNvPr id="4" name="图片 3" descr="图片包含 文字, 地图&#10;&#10;描述已自动生成">
            <a:extLst>
              <a:ext uri="{FF2B5EF4-FFF2-40B4-BE49-F238E27FC236}">
                <a16:creationId xmlns:a16="http://schemas.microsoft.com/office/drawing/2014/main" xmlns="" id="{A51A1FBF-588B-492A-9EC2-482A85FB7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36" y="1466876"/>
            <a:ext cx="9187927" cy="53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3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4D5965F1-460E-4BDC-9089-38F7F1B3C9C5}"/>
              </a:ext>
            </a:extLst>
          </p:cNvPr>
          <p:cNvSpPr txBox="1"/>
          <p:nvPr/>
        </p:nvSpPr>
        <p:spPr>
          <a:xfrm>
            <a:off x="6859235" y="1154387"/>
            <a:ext cx="5177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States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Symmetric recurrent connections: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37B5F0-C57E-46A0-BFEF-2C659FF0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 Hopfield network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9D14ACB-E59B-4B01-A47A-5FD491714215}"/>
              </a:ext>
            </a:extLst>
          </p:cNvPr>
          <p:cNvGrpSpPr/>
          <p:nvPr/>
        </p:nvGrpSpPr>
        <p:grpSpPr>
          <a:xfrm>
            <a:off x="546847" y="1796981"/>
            <a:ext cx="5786718" cy="671606"/>
            <a:chOff x="1116106" y="1840379"/>
            <a:chExt cx="5786718" cy="67160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26D4839-7010-49C7-BF13-520228E0D3B0}"/>
                </a:ext>
              </a:extLst>
            </p:cNvPr>
            <p:cNvSpPr/>
            <p:nvPr/>
          </p:nvSpPr>
          <p:spPr>
            <a:xfrm>
              <a:off x="6243918" y="1846729"/>
              <a:ext cx="658906" cy="6589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92671DA1-8750-4E41-BEAE-6F303A50E747}"/>
                </a:ext>
              </a:extLst>
            </p:cNvPr>
            <p:cNvGrpSpPr/>
            <p:nvPr/>
          </p:nvGrpSpPr>
          <p:grpSpPr>
            <a:xfrm>
              <a:off x="1116106" y="1840379"/>
              <a:ext cx="5786718" cy="671606"/>
              <a:chOff x="1116106" y="1840379"/>
              <a:chExt cx="5786718" cy="671606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xmlns="" id="{319744F3-F878-4A9E-9157-F553CE96D120}"/>
                  </a:ext>
                </a:extLst>
              </p:cNvPr>
              <p:cNvSpPr/>
              <p:nvPr/>
            </p:nvSpPr>
            <p:spPr>
              <a:xfrm>
                <a:off x="1116106" y="1846729"/>
                <a:ext cx="658906" cy="65890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xmlns="" id="{3F8AFF67-F080-4FBB-A87E-7EDC36B064A3}"/>
                  </a:ext>
                </a:extLst>
              </p:cNvPr>
              <p:cNvSpPr/>
              <p:nvPr/>
            </p:nvSpPr>
            <p:spPr>
              <a:xfrm>
                <a:off x="2770094" y="1846729"/>
                <a:ext cx="658906" cy="65890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A3B8D07C-F9E4-4A86-82BD-FB4097A22DF6}"/>
                  </a:ext>
                </a:extLst>
              </p:cNvPr>
              <p:cNvSpPr txBox="1"/>
              <p:nvPr/>
            </p:nvSpPr>
            <p:spPr>
              <a:xfrm>
                <a:off x="4464423" y="1914572"/>
                <a:ext cx="20977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……</a:t>
                </a:r>
                <a:endParaRPr lang="zh-CN" altLang="en-US" sz="2800" b="1" dirty="0"/>
              </a:p>
            </p:txBody>
          </p:sp>
          <p:cxnSp>
            <p:nvCxnSpPr>
              <p:cNvPr id="8" name="连接符: 曲线 7">
                <a:extLst>
                  <a:ext uri="{FF2B5EF4-FFF2-40B4-BE49-F238E27FC236}">
                    <a16:creationId xmlns:a16="http://schemas.microsoft.com/office/drawing/2014/main" xmlns="" id="{55398F27-5EC1-4130-A5F8-8AEF5B452FB2}"/>
                  </a:ext>
                </a:extLst>
              </p:cNvPr>
              <p:cNvCxnSpPr>
                <a:cxnSpLocks/>
                <a:stCxn id="3" idx="4"/>
                <a:endCxn id="5" idx="4"/>
              </p:cNvCxnSpPr>
              <p:nvPr/>
            </p:nvCxnSpPr>
            <p:spPr>
              <a:xfrm rot="16200000" flipH="1">
                <a:off x="4009465" y="-58271"/>
                <a:ext cx="12700" cy="5127812"/>
              </a:xfrm>
              <a:prstGeom prst="curvedConnector3">
                <a:avLst>
                  <a:gd name="adj1" fmla="val 1800000"/>
                </a:avLst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连接符: 曲线 9">
                <a:extLst>
                  <a:ext uri="{FF2B5EF4-FFF2-40B4-BE49-F238E27FC236}">
                    <a16:creationId xmlns:a16="http://schemas.microsoft.com/office/drawing/2014/main" xmlns="" id="{EDBDA7B0-4682-4D64-B38C-1BCD96FF99A0}"/>
                  </a:ext>
                </a:extLst>
              </p:cNvPr>
              <p:cNvCxnSpPr>
                <a:stCxn id="3" idx="0"/>
                <a:endCxn id="4" idx="0"/>
              </p:cNvCxnSpPr>
              <p:nvPr/>
            </p:nvCxnSpPr>
            <p:spPr>
              <a:xfrm rot="5400000" flipH="1" flipV="1">
                <a:off x="2272553" y="1019735"/>
                <a:ext cx="12700" cy="1653988"/>
              </a:xfrm>
              <a:prstGeom prst="curvedConnector3">
                <a:avLst>
                  <a:gd name="adj1" fmla="val 1800000"/>
                </a:avLst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连接符: 曲线 14">
                <a:extLst>
                  <a:ext uri="{FF2B5EF4-FFF2-40B4-BE49-F238E27FC236}">
                    <a16:creationId xmlns:a16="http://schemas.microsoft.com/office/drawing/2014/main" xmlns="" id="{990E1DA4-885E-4A38-B999-F1F048B73436}"/>
                  </a:ext>
                </a:extLst>
              </p:cNvPr>
              <p:cNvCxnSpPr>
                <a:stCxn id="4" idx="0"/>
                <a:endCxn id="5" idx="0"/>
              </p:cNvCxnSpPr>
              <p:nvPr/>
            </p:nvCxnSpPr>
            <p:spPr>
              <a:xfrm rot="5400000" flipH="1" flipV="1">
                <a:off x="4836459" y="109817"/>
                <a:ext cx="12700" cy="3473824"/>
              </a:xfrm>
              <a:prstGeom prst="curvedConnector3">
                <a:avLst>
                  <a:gd name="adj1" fmla="val 1800000"/>
                </a:avLst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81A486B9-3AAC-43BC-90DB-668C3CCAB828}"/>
                  </a:ext>
                </a:extLst>
              </p:cNvPr>
              <p:cNvSpPr txBox="1"/>
              <p:nvPr/>
            </p:nvSpPr>
            <p:spPr>
              <a:xfrm>
                <a:off x="1295888" y="2002770"/>
                <a:ext cx="52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0C9DE816-3728-4CEE-A209-42BBBFD9F088}"/>
                  </a:ext>
                </a:extLst>
              </p:cNvPr>
              <p:cNvSpPr txBox="1"/>
              <p:nvPr/>
            </p:nvSpPr>
            <p:spPr>
              <a:xfrm>
                <a:off x="2949633" y="1991516"/>
                <a:ext cx="52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4F49B283-07C1-435B-9B26-1FD3792E0F97}"/>
                  </a:ext>
                </a:extLst>
              </p:cNvPr>
              <p:cNvSpPr txBox="1"/>
              <p:nvPr/>
            </p:nvSpPr>
            <p:spPr>
              <a:xfrm>
                <a:off x="6381020" y="1991516"/>
                <a:ext cx="52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68A285A9-7E5A-46E8-A1FB-AF8DD0882945}"/>
              </a:ext>
            </a:extLst>
          </p:cNvPr>
          <p:cNvSpPr txBox="1"/>
          <p:nvPr/>
        </p:nvSpPr>
        <p:spPr>
          <a:xfrm>
            <a:off x="928335" y="2855333"/>
            <a:ext cx="11315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  Used to model </a:t>
            </a:r>
            <a:r>
              <a:rPr lang="en-US" altLang="zh-CN" sz="2000" b="1" dirty="0"/>
              <a:t>associative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Memory pattern                    :a pattern of the states of the N neurons</a:t>
            </a:r>
          </a:p>
          <a:p>
            <a:r>
              <a:rPr lang="en-US" altLang="zh-CN" sz="2000" dirty="0"/>
              <a:t>		                          that we hope the network can </a:t>
            </a:r>
            <a:r>
              <a:rPr lang="en-US" altLang="zh-CN" sz="2000" b="1" dirty="0"/>
              <a:t>remember</a:t>
            </a:r>
          </a:p>
          <a:p>
            <a:r>
              <a:rPr lang="en-US" altLang="zh-CN" sz="2000" b="1" dirty="0"/>
              <a:t>		       </a:t>
            </a:r>
            <a:r>
              <a:rPr lang="en-US" altLang="zh-CN" sz="2000" dirty="0"/>
              <a:t>                   —— by learning the weights among neurons</a:t>
            </a:r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  Hebbian learning: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  Input: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  </a:t>
            </a:r>
            <a:r>
              <a:rPr lang="en-US" altLang="zh-CN" sz="2000" b="1" dirty="0"/>
              <a:t>Retrieve</a:t>
            </a:r>
            <a:r>
              <a:rPr lang="en-US" altLang="zh-CN" sz="2000" dirty="0"/>
              <a:t> the desired memory pattern      :</a:t>
            </a:r>
            <a:r>
              <a:rPr lang="zh-CN" altLang="en-US" sz="2000" dirty="0"/>
              <a:t> </a:t>
            </a:r>
            <a:r>
              <a:rPr lang="en-US" altLang="zh-CN" sz="2000" dirty="0"/>
              <a:t>1)</a:t>
            </a:r>
            <a:r>
              <a:rPr lang="zh-CN" altLang="en-US" sz="2000" dirty="0"/>
              <a:t> </a:t>
            </a:r>
            <a:r>
              <a:rPr lang="en-US" altLang="zh-CN" sz="2000" dirty="0"/>
              <a:t>give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corrupted                  (initial states)</a:t>
            </a:r>
          </a:p>
          <a:p>
            <a:r>
              <a:rPr lang="en-US" altLang="zh-CN" sz="2000" dirty="0"/>
              <a:t>					        2) in each run,                                  until convergence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708A823-E7D8-45C5-AFBB-21A9064C3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713" y="1246681"/>
            <a:ext cx="1324825" cy="24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0A2BECAC-1F2A-4CAC-A0CF-D26062328AAE}"/>
              </a:ext>
            </a:extLst>
          </p:cNvPr>
          <p:cNvGrpSpPr/>
          <p:nvPr/>
        </p:nvGrpSpPr>
        <p:grpSpPr>
          <a:xfrm>
            <a:off x="7437213" y="1915713"/>
            <a:ext cx="2010580" cy="262226"/>
            <a:chOff x="10960960" y="1202012"/>
            <a:chExt cx="2010580" cy="262226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xmlns="" id="{F4CD0533-380E-4588-88CB-9BD613229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0960" y="1262726"/>
              <a:ext cx="1032749" cy="20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xmlns="" id="{60161193-907F-40EE-BF67-8E4B52855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2573" y="1202012"/>
              <a:ext cx="768967" cy="223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D2E030DD-B7FD-413E-A487-1C05E066C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96" y="3214477"/>
            <a:ext cx="1182896" cy="25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54032981-E445-4696-8D2C-DE239AFFE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00" y="4283997"/>
            <a:ext cx="1658952" cy="6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>
            <a:extLst>
              <a:ext uri="{FF2B5EF4-FFF2-40B4-BE49-F238E27FC236}">
                <a16:creationId xmlns:a16="http://schemas.microsoft.com/office/drawing/2014/main" xmlns="" id="{5B8CEA86-29F3-45A2-8553-F77D0337E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74" y="4893369"/>
            <a:ext cx="1296555" cy="6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A9AC8023-A34B-440B-BE19-D7ED35AE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45" y="5665694"/>
            <a:ext cx="198261" cy="25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xmlns="" id="{EE9233D0-0E95-4DFA-B701-BCFCB860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793" y="5611319"/>
            <a:ext cx="1082487" cy="30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xmlns="" id="{5ED0B85C-C718-41C2-94C4-383A4B519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490" y="6013560"/>
            <a:ext cx="2153546" cy="2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64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984836-1DD6-4A18-8F2C-9D6CE32A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1. Constructing memory patterns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4007351-C8ED-4422-832E-A6692A73A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1" y="2747567"/>
            <a:ext cx="4951831" cy="40109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86C3036-82AF-46C8-850F-4CBC86ED4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3" y="1337744"/>
            <a:ext cx="10161539" cy="1546060"/>
          </a:xfrm>
          <a:prstGeom prst="rect">
            <a:avLst/>
          </a:prstGeom>
        </p:spPr>
      </p:pic>
      <p:pic>
        <p:nvPicPr>
          <p:cNvPr id="5" name="图片 4" descr="图片包含 物体, 天线&#10;&#10;描述已自动生成">
            <a:extLst>
              <a:ext uri="{FF2B5EF4-FFF2-40B4-BE49-F238E27FC236}">
                <a16:creationId xmlns:a16="http://schemas.microsoft.com/office/drawing/2014/main" xmlns="" id="{F707D364-49AC-4638-BB35-2C3FE68A9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12" y="2984771"/>
            <a:ext cx="4857266" cy="35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8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A04C89-F723-46A7-86C6-E399BDB6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Constructing memory patterns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672560A-93E3-49D9-B847-CF89358EC9F0}"/>
              </a:ext>
            </a:extLst>
          </p:cNvPr>
          <p:cNvSpPr txBox="1"/>
          <p:nvPr/>
        </p:nvSpPr>
        <p:spPr>
          <a:xfrm>
            <a:off x="885314" y="1510070"/>
            <a:ext cx="101323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Represent </a:t>
            </a:r>
            <a:r>
              <a:rPr lang="en-US" altLang="zh-CN" sz="2000" b="1" dirty="0"/>
              <a:t>hierarchical</a:t>
            </a:r>
            <a:r>
              <a:rPr lang="en-US" altLang="zh-CN" sz="2000" dirty="0"/>
              <a:t>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Each element (neuron) of a grandparent pattern has equal probabilities to be -1 or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Each element of a parent pattern has            &gt;0.5 probability to have the same value 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en-US" altLang="zh-CN" sz="2000" dirty="0"/>
              <a:t>     the corresponding element of the grandparent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Each element of a child pattern has            &gt;0.5 probability to have the same value as 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the corresponding element of the parent pattern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57A29B7-44BA-4562-8306-578B53039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94" y="2535671"/>
            <a:ext cx="571606" cy="46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A98A025-F1DF-4AEA-8820-46AA6B9D3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9" y="4580753"/>
            <a:ext cx="11066929" cy="204549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83D4EA55-E2B5-4AED-83CB-3FF4AA73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039" y="3429000"/>
            <a:ext cx="610454" cy="49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02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A04C89-F723-46A7-86C6-E399BDB6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Constructing memory patterns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6DD4BA1D-0BB5-44E7-ADDD-F8545494B4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66" y="1519187"/>
            <a:ext cx="3336995" cy="22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672560A-93E3-49D9-B847-CF89358EC9F0}"/>
              </a:ext>
            </a:extLst>
          </p:cNvPr>
          <p:cNvSpPr txBox="1"/>
          <p:nvPr/>
        </p:nvSpPr>
        <p:spPr>
          <a:xfrm>
            <a:off x="885315" y="1833121"/>
            <a:ext cx="101323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Represent </a:t>
            </a:r>
            <a:r>
              <a:rPr lang="en-US" altLang="zh-CN" sz="2000" b="1" dirty="0"/>
              <a:t>hierarchical</a:t>
            </a:r>
            <a:r>
              <a:rPr lang="en-US" altLang="zh-CN" sz="2000" dirty="0"/>
              <a:t>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Each element of a grandparent pattern has equal probabilities to be -1 or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Each element of a parent pattern has            &gt;0.5 probability to have the same value 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en-US" altLang="zh-CN" sz="2000" dirty="0"/>
              <a:t>     the corresponding element of the grandparent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Each element of a child pattern has            &gt;0.5 probability to have the same value as 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the corresponding element of the parent pattern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57A29B7-44BA-4562-8306-578B53039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94" y="2858723"/>
            <a:ext cx="571606" cy="46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A98A025-F1DF-4AEA-8820-46AA6B9D3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0" y="4669122"/>
            <a:ext cx="11066929" cy="204549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83D4EA55-E2B5-4AED-83CB-3FF4AA73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041" y="3706905"/>
            <a:ext cx="610454" cy="49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5BBF7D8-D653-49EB-A035-5F37102A4F78}"/>
              </a:ext>
            </a:extLst>
          </p:cNvPr>
          <p:cNvSpPr txBox="1"/>
          <p:nvPr/>
        </p:nvSpPr>
        <p:spPr>
          <a:xfrm>
            <a:off x="4912659" y="1416424"/>
            <a:ext cx="644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database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200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patterns, each pattern has 3 layers</a:t>
            </a:r>
            <a:endParaRPr lang="zh-CN" alt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5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0A3C4F-60C8-4238-AB8D-0E2998A2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Forming connections among neurons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E3C7B3C-6F8C-4CDD-BC1F-65614D463E5A}"/>
              </a:ext>
            </a:extLst>
          </p:cNvPr>
          <p:cNvSpPr txBox="1"/>
          <p:nvPr/>
        </p:nvSpPr>
        <p:spPr>
          <a:xfrm>
            <a:off x="838200" y="1490633"/>
            <a:ext cx="694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Recurrent</a:t>
            </a:r>
            <a:r>
              <a:rPr lang="en-US" altLang="zh-CN" sz="2000" dirty="0"/>
              <a:t> and </a:t>
            </a:r>
            <a:r>
              <a:rPr lang="en-US" altLang="zh-CN" sz="2000" b="1" dirty="0"/>
              <a:t>feedforward</a:t>
            </a:r>
            <a:r>
              <a:rPr lang="en-US" altLang="zh-CN" sz="2000" dirty="0"/>
              <a:t> weights follow Hebbian rule: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A77DB45-0F56-4698-BD44-866636B43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7829"/>
            <a:ext cx="12017188" cy="32376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119FEBE-A70A-4AB0-9354-6960FBB70721}"/>
              </a:ext>
            </a:extLst>
          </p:cNvPr>
          <p:cNvSpPr txBox="1"/>
          <p:nvPr/>
        </p:nvSpPr>
        <p:spPr>
          <a:xfrm>
            <a:off x="9373968" y="4227047"/>
            <a:ext cx="145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Neuron </a:t>
            </a:r>
            <a:r>
              <a:rPr lang="en-US" altLang="zh-CN" b="1" dirty="0" err="1"/>
              <a:t>i</a:t>
            </a:r>
            <a:r>
              <a:rPr lang="en-US" altLang="zh-CN" b="1" dirty="0"/>
              <a:t> in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8858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xmlns="" id="{85F105FF-C19E-4E36-9839-66B56200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2. Forming connections among neurons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CCC578C-E6FD-4480-B359-D5C15F332702}"/>
              </a:ext>
            </a:extLst>
          </p:cNvPr>
          <p:cNvSpPr txBox="1"/>
          <p:nvPr/>
        </p:nvSpPr>
        <p:spPr>
          <a:xfrm>
            <a:off x="515471" y="1640541"/>
            <a:ext cx="7570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Testing information retrieval without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Retrieval </a:t>
            </a:r>
            <a:r>
              <a:rPr lang="en-US" altLang="zh-CN" sz="2000" b="1" dirty="0"/>
              <a:t>accuracy</a:t>
            </a:r>
            <a:r>
              <a:rPr lang="en-US" altLang="zh-CN" sz="2000" dirty="0"/>
              <a:t>: </a:t>
            </a:r>
            <a:endParaRPr lang="zh-CN" altLang="en-US" sz="2000" dirty="0"/>
          </a:p>
        </p:txBody>
      </p:sp>
      <p:pic>
        <p:nvPicPr>
          <p:cNvPr id="6" name="图片 5" descr="图片包含 屏幕截图&#10;&#10;描述已自动生成">
            <a:extLst>
              <a:ext uri="{FF2B5EF4-FFF2-40B4-BE49-F238E27FC236}">
                <a16:creationId xmlns:a16="http://schemas.microsoft.com/office/drawing/2014/main" xmlns="" id="{BA123971-C45A-4CA5-8491-6BA7444CD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1007"/>
            <a:ext cx="12192000" cy="238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8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285395A-3B33-4F99-AD48-E6465416D5E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2. Forming connections among neurons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BF2DE22-E847-4923-88B4-EB8DC2C07DEE}"/>
              </a:ext>
            </a:extLst>
          </p:cNvPr>
          <p:cNvSpPr txBox="1"/>
          <p:nvPr/>
        </p:nvSpPr>
        <p:spPr>
          <a:xfrm>
            <a:off x="941294" y="1564341"/>
            <a:ext cx="10260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Train the weight using many memory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Want to retrieve one of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Assume perfect initial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Consider the retrieval accuracy after the first iteration   </a:t>
            </a:r>
            <a:endParaRPr lang="zh-CN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FA82E87-9E20-49E9-85FE-C3E852E05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65" y="1616478"/>
            <a:ext cx="591670" cy="29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xmlns="" id="{6E39978E-BE6F-4C8F-B797-A04C118A0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881" y="1912313"/>
            <a:ext cx="954743" cy="33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B2E430A-614D-43BC-8084-1C5E41BB7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53" y="2249281"/>
            <a:ext cx="1665368" cy="31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 descr="图片包含 物体&#10;&#10;描述已自动生成">
            <a:extLst>
              <a:ext uri="{FF2B5EF4-FFF2-40B4-BE49-F238E27FC236}">
                <a16:creationId xmlns:a16="http://schemas.microsoft.com/office/drawing/2014/main" xmlns="" id="{6E2A9D41-CDBB-406D-AC72-BB7329AC25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65" y="3040648"/>
            <a:ext cx="7723094" cy="165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7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xmlns="" id="{A2EA9E7E-AF7F-4157-9B91-CD637037F70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2. Forming connections among neurons</a:t>
            </a:r>
          </a:p>
          <a:p>
            <a:r>
              <a:rPr lang="en-US" altLang="zh-CN" dirty="0"/>
              <a:t>    ——the push feedback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ACC12CC-5C7E-42B5-BB0B-E0DB8AEFA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1168"/>
            <a:ext cx="12192000" cy="343514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14D0D6F-658E-4B10-9B7A-9602BEA4F5BA}"/>
              </a:ext>
            </a:extLst>
          </p:cNvPr>
          <p:cNvSpPr/>
          <p:nvPr/>
        </p:nvSpPr>
        <p:spPr>
          <a:xfrm>
            <a:off x="3914946" y="3652125"/>
            <a:ext cx="6767655" cy="317576"/>
          </a:xfrm>
          <a:prstGeom prst="rect">
            <a:avLst/>
          </a:prstGeom>
          <a:solidFill>
            <a:schemeClr val="accent4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903</Words>
  <Application>Microsoft Macintosh PowerPoint</Application>
  <PresentationFormat>Widescreen</PresentationFormat>
  <Paragraphs>136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Presentation</vt:lpstr>
      <vt:lpstr>0. Hopfield network</vt:lpstr>
      <vt:lpstr>1. Constructing memory patterns</vt:lpstr>
      <vt:lpstr>1. Constructing memory patterns</vt:lpstr>
      <vt:lpstr>1. Constructing memory patterns</vt:lpstr>
      <vt:lpstr>2. Forming connections among neurons</vt:lpstr>
      <vt:lpstr>2. Forming connections among neurons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Testing retrieval accuracy     ——using memory patterns generated in 1</vt:lpstr>
      <vt:lpstr>3. Testing retrieval accuracy     ——using memory patterns generated by VGG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xyniu1@gmail.com</dc:creator>
  <cp:lastModifiedBy>Microsoft Office User</cp:lastModifiedBy>
  <cp:revision>1</cp:revision>
  <dcterms:created xsi:type="dcterms:W3CDTF">2019-09-26T01:22:41Z</dcterms:created>
  <dcterms:modified xsi:type="dcterms:W3CDTF">2019-09-30T14:13:06Z</dcterms:modified>
</cp:coreProperties>
</file>