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dadd9eaa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dadd9eaa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dadd9eaa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dadd9eaa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add9eaa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dadd9eaa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add9eaa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add9eaa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add9ea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add9ea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add9ea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add9ea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dadd9ea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dadd9ea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dadd9eaa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dadd9ea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dadd9ea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dadd9ea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add9eaa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add9eaa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dadd9eaa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dadd9eaa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add9eaa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add9eaa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Routing Networks and the Challenges of Modular and Compositional Computation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Clemens Rosenbaum, Ignacio Cases, Matthew Riemer, and Tim Klinger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Presented by Hal Rockwell 7/17/20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versions (non-exhaustive)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constraints helps with stability, one of the biggest problems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861463"/>
            <a:ext cx="85153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 (skippable)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run experiments with a variety of different learning algorithms and losses, on CIFAR-100 (routing the CNN’s fully-connected layers) and an NLP task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Findings: simple SGD is best, value-based (not policy-gradient-based) learning algorithms work best, and meta-information (context) is very useful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 (skippable)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136" y="1152475"/>
            <a:ext cx="7539724" cy="2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75" y="3352620"/>
            <a:ext cx="3785424" cy="1559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424" y="3352625"/>
            <a:ext cx="3678426" cy="15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Biological connections might be kind of tenuous, but I’m not sure about the specifics regarding astrocytes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 is very flexible, and a lot of the important work might center around finding constraints and simplifications that 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Modularity: </a:t>
            </a:r>
            <a:r>
              <a:rPr lang="en"/>
              <a:t>reusing computational modules for different tasks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Composition: stringing those modules based on the specific task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Routing: a solution to the general problem of learning both the structure of the models, and how to compose them, at the same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9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Introduced in 2017, a kind of zero-shot architecture 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Distinction between “hard” and “soft” routing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methods can be expressed as some simplified form of routing networks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25475" y="87925"/>
            <a:ext cx="5331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550" y="1584325"/>
            <a:ext cx="29527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 to biology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 basic level, whole brain areas are modular, but their composition is usually very simple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theories cited about spiking synchrony used to route signals in a task/stimulus-specific way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Connections to our ideas about specific recurrent subnetworks in early visual areas being activated by stimuli; those could be “modules”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networks (forward pass)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738" y="1560500"/>
            <a:ext cx="324802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938" y="1703388"/>
            <a:ext cx="34385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networks (backward pass)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50063"/>
            <a:ext cx="284797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0200" y="1746250"/>
            <a:ext cx="53721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as an MDP (slightly questionable)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38" y="1456224"/>
            <a:ext cx="8328124" cy="30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classification loss (sometimes binary right/wrong signals actually work better than more fine-grained accuracy)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Regularization: mostly about how often each module is used, trying to ensure diversity of use and avoid collapse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training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627600" cy="22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easy to overfit or underfit, due to highly flexible architecture and unstable training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400" y="1097438"/>
            <a:ext cx="2103400" cy="35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850" y="1092225"/>
            <a:ext cx="2103400" cy="3536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475" y="3535250"/>
            <a:ext cx="3694925" cy="10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