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6" r:id="rId2"/>
  </p:sldMasterIdLst>
  <p:notesMasterIdLst>
    <p:notesMasterId r:id="rId4"/>
  </p:notesMasterIdLst>
  <p:sldIdLst>
    <p:sldId id="35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AD6"/>
    <a:srgbClr val="3333CC"/>
    <a:srgbClr val="FFFFFF"/>
    <a:srgbClr val="E3E3E3"/>
    <a:srgbClr val="0000FF"/>
    <a:srgbClr val="006EBF"/>
    <a:srgbClr val="0D5DB2"/>
    <a:srgbClr val="16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39" autoAdjust="0"/>
    <p:restoredTop sz="89512" autoAdjust="0"/>
  </p:normalViewPr>
  <p:slideViewPr>
    <p:cSldViewPr snapToGrid="0" snapToObjects="1" showGuides="1">
      <p:cViewPr varScale="1">
        <p:scale>
          <a:sx n="66" d="100"/>
          <a:sy n="66" d="100"/>
        </p:scale>
        <p:origin x="1248" y="66"/>
      </p:cViewPr>
      <p:guideLst>
        <p:guide orient="horz" pos="582"/>
        <p:guide pos="3840"/>
      </p:guideLst>
    </p:cSldViewPr>
  </p:slideViewPr>
  <p:notesTextViewPr>
    <p:cViewPr>
      <p:scale>
        <a:sx n="75" d="100"/>
        <a:sy n="7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activeX/activeX2.xml><?xml version="1.0" encoding="utf-8"?>
<ax:ocx xmlns:ax="http://schemas.microsoft.com/office/2006/activeX" xmlns:r="http://schemas.openxmlformats.org/officeDocument/2006/relationships" ax:classid="{4C599241-6926-101B-9992-00000B65C6F9}"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1</a:t>
            </a:fld>
            <a:endParaRPr lang="en-US"/>
          </a:p>
        </p:txBody>
      </p:sp>
    </p:spTree>
    <p:extLst>
      <p:ext uri="{BB962C8B-B14F-4D97-AF65-F5344CB8AC3E}">
        <p14:creationId xmlns:p14="http://schemas.microsoft.com/office/powerpoint/2010/main" val="3587813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control" Target="../activeX/activeX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a:t>
            </a:r>
            <a:r>
              <a:rPr lang="en-US" sz="1000" kern="1200" spc="-50" baseline="0" dirty="0" smtClean="0">
                <a:solidFill>
                  <a:schemeClr val="bg1"/>
                </a:solidFill>
                <a:effectLst/>
                <a:latin typeface="+mn-lt"/>
                <a:ea typeface="+mn-ea"/>
                <a:cs typeface="+mn-cs"/>
              </a:rPr>
              <a:t>01</a:t>
            </a:r>
            <a:r>
              <a:rPr lang="en-US" sz="1000" kern="1200" dirty="0" smtClean="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a:t>
            </a:r>
            <a:r>
              <a:rPr lang="en-US" sz="750" kern="1200" dirty="0" smtClean="0">
                <a:solidFill>
                  <a:schemeClr val="bg2"/>
                </a:solidFill>
                <a:effectLst/>
                <a:latin typeface="+mn-lt"/>
                <a:ea typeface="+mn-ea"/>
                <a:cs typeface="+mn-cs"/>
              </a:rPr>
              <a:t>2</a:t>
            </a:r>
            <a:r>
              <a:rPr lang="en-US" sz="750" kern="1200" spc="-150" dirty="0" smtClean="0">
                <a:solidFill>
                  <a:schemeClr val="bg2"/>
                </a:solidFill>
                <a:effectLst/>
                <a:latin typeface="+mn-lt"/>
                <a:ea typeface="+mn-ea"/>
                <a:cs typeface="+mn-cs"/>
              </a:rPr>
              <a:t>7</a:t>
            </a:r>
            <a:r>
              <a:rPr lang="en-US" sz="750" kern="1200" dirty="0" smtClean="0">
                <a:solidFill>
                  <a:schemeClr val="bg2"/>
                </a:solidFill>
                <a:effectLst/>
                <a:latin typeface="+mn-lt"/>
                <a:ea typeface="+mn-ea"/>
                <a:cs typeface="+mn-cs"/>
              </a:rPr>
              <a:t>,000 </a:t>
            </a:r>
            <a:r>
              <a:rPr lang="en-US" sz="750" kern="1200" dirty="0">
                <a:solidFill>
                  <a:schemeClr val="bg2"/>
                </a:solidFill>
                <a:effectLst/>
                <a:latin typeface="+mn-lt"/>
                <a:ea typeface="+mn-ea"/>
                <a:cs typeface="+mn-cs"/>
              </a:rPr>
              <a:t>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Basic Title/Transition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1" y="2206737"/>
            <a:ext cx="12191999" cy="892552"/>
          </a:xfrm>
          <a:solidFill>
            <a:schemeClr val="bg1"/>
          </a:solidFill>
        </p:spPr>
        <p:txBody>
          <a:bodyPr vert="horz" lIns="91440" tIns="45720" rIns="91440" bIns="45720" rtlCol="0" anchor="b" anchorCtr="0">
            <a:spAutoFit/>
          </a:bodyPr>
          <a:lstStyle>
            <a:lvl1pPr>
              <a:defRPr lang="en-US" sz="5200" cap="all" baseline="0" dirty="0">
                <a:solidFill>
                  <a:schemeClr val="tx1"/>
                </a:solidFill>
              </a:defRPr>
            </a:lvl1pPr>
          </a:lstStyle>
          <a:p>
            <a:pPr marL="0" lvl="0"/>
            <a:r>
              <a:rPr lang="en-US" dirty="0" smtClean="0"/>
              <a:t>Presentation Headline</a:t>
            </a:r>
            <a:endParaRPr lang="en-US" dirty="0"/>
          </a:p>
        </p:txBody>
      </p:sp>
      <p:sp>
        <p:nvSpPr>
          <p:cNvPr id="3" name="Subtitle 2"/>
          <p:cNvSpPr>
            <a:spLocks noGrp="1"/>
          </p:cNvSpPr>
          <p:nvPr>
            <p:ph type="subTitle" idx="1" hasCustomPrompt="1"/>
          </p:nvPr>
        </p:nvSpPr>
        <p:spPr bwMode="gray">
          <a:xfrm>
            <a:off x="2" y="2971800"/>
            <a:ext cx="12191997" cy="644820"/>
          </a:xfrm>
          <a:solidFill>
            <a:schemeClr val="bg1"/>
          </a:solidFill>
        </p:spPr>
        <p:txBody>
          <a:bodyPr>
            <a:normAutofit/>
          </a:bodyPr>
          <a:lstStyle>
            <a:lvl1pPr marL="0" indent="0" algn="ctr">
              <a:buNone/>
              <a:defRPr lang="en-US" sz="2800" kern="1200" dirty="0">
                <a:solidFill>
                  <a:schemeClr val="accent4"/>
                </a:solidFill>
                <a:latin typeface="Trebuchet MS"/>
                <a:ea typeface="+mj-ea"/>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Presenter’s Title</a:t>
            </a:r>
            <a:endParaRPr lang="en-US" dirty="0"/>
          </a:p>
        </p:txBody>
      </p:sp>
      <p:sp>
        <p:nvSpPr>
          <p:cNvPr id="13" name="Text Placeholder 4"/>
          <p:cNvSpPr>
            <a:spLocks noGrp="1"/>
          </p:cNvSpPr>
          <p:nvPr>
            <p:ph type="body" sz="quarter" idx="10" hasCustomPrompt="1"/>
          </p:nvPr>
        </p:nvSpPr>
        <p:spPr bwMode="gray">
          <a:xfrm>
            <a:off x="0" y="3616620"/>
            <a:ext cx="12192000" cy="498368"/>
          </a:xfrm>
          <a:solidFill>
            <a:schemeClr val="bg1">
              <a:lumMod val="85000"/>
            </a:schemeClr>
          </a:solidFill>
        </p:spPr>
        <p:txBody>
          <a:bodyPr anchor="ctr"/>
          <a:lstStyle>
            <a:lvl1pPr marL="0" algn="ctr" defTabSz="457200" rtl="0" eaLnBrk="1" latinLnBrk="0" hangingPunct="1">
              <a:spcBef>
                <a:spcPct val="0"/>
              </a:spcBef>
              <a:buNone/>
              <a:defRPr lang="en-US" sz="2400" kern="1200" cap="all" baseline="0" dirty="0" smtClean="0">
                <a:solidFill>
                  <a:schemeClr val="tx2">
                    <a:lumMod val="65000"/>
                    <a:lumOff val="35000"/>
                  </a:schemeClr>
                </a:solidFill>
                <a:latin typeface="Century Gothic"/>
                <a:ea typeface="+mj-ea"/>
                <a:cs typeface="Century Gothic"/>
              </a:defRPr>
            </a:lvl1pPr>
          </a:lstStyle>
          <a:p>
            <a:pPr lvl="0"/>
            <a:r>
              <a:rPr lang="en-US" dirty="0" smtClean="0"/>
              <a:t>ENTER DATE HERE</a:t>
            </a:r>
          </a:p>
        </p:txBody>
      </p:sp>
      <p:pic>
        <p:nvPicPr>
          <p:cNvPr id="5" name="Picture 2" descr="D:\EXL Logo\EXL_Analytics.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6440" t="19611" r="13336" b="15322"/>
          <a:stretch/>
        </p:blipFill>
        <p:spPr bwMode="auto">
          <a:xfrm>
            <a:off x="9550401" y="5443537"/>
            <a:ext cx="2349791"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630549"/>
      </p:ext>
    </p:extLst>
  </p:cSld>
  <p:clrMapOvr>
    <a:masterClrMapping/>
  </p:clrMapOvr>
  <p:transition spd="slow">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 Image Title/Section Divider Layout">
    <p:spTree>
      <p:nvGrpSpPr>
        <p:cNvPr id="1" name=""/>
        <p:cNvGrpSpPr/>
        <p:nvPr/>
      </p:nvGrpSpPr>
      <p:grpSpPr>
        <a:xfrm>
          <a:off x="0" y="0"/>
          <a:ext cx="0" cy="0"/>
          <a:chOff x="0" y="0"/>
          <a:chExt cx="0" cy="0"/>
        </a:xfrm>
      </p:grpSpPr>
      <p:sp>
        <p:nvSpPr>
          <p:cNvPr id="7" name="Picture Placeholder 6"/>
          <p:cNvSpPr>
            <a:spLocks noGrp="1"/>
          </p:cNvSpPr>
          <p:nvPr>
            <p:ph type="pic" sz="quarter" idx="12" hasCustomPrompt="1"/>
          </p:nvPr>
        </p:nvSpPr>
        <p:spPr>
          <a:xfrm>
            <a:off x="211666" y="3930446"/>
            <a:ext cx="11779479" cy="2760028"/>
          </a:xfrm>
          <a:prstGeom prst="roundRect">
            <a:avLst>
              <a:gd name="adj" fmla="val 3994"/>
            </a:avLst>
          </a:prstGeom>
          <a:solidFill>
            <a:schemeClr val="bg1">
              <a:lumMod val="75000"/>
            </a:schemeClr>
          </a:solidFill>
        </p:spPr>
        <p:txBody>
          <a:bodyPr anchor="t">
            <a:normAutofit/>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To insert your own bottom background image (approx: 9.5”x3”):</a:t>
            </a:r>
            <a:br>
              <a:rPr lang="en-US" dirty="0" smtClean="0"/>
            </a:br>
            <a:r>
              <a:rPr lang="en-US" dirty="0" smtClean="0"/>
              <a:t>Click on icon --------------------------&gt; </a:t>
            </a:r>
            <a:br>
              <a:rPr lang="en-US" dirty="0" smtClean="0"/>
            </a:br>
            <a:r>
              <a:rPr lang="en-US" dirty="0" smtClean="0"/>
              <a:t>Browse to select your image.</a:t>
            </a:r>
          </a:p>
        </p:txBody>
      </p:sp>
      <p:sp>
        <p:nvSpPr>
          <p:cNvPr id="14" name="Picture Placeholder 6"/>
          <p:cNvSpPr>
            <a:spLocks noGrp="1"/>
          </p:cNvSpPr>
          <p:nvPr>
            <p:ph type="pic" sz="quarter" idx="11" hasCustomPrompt="1"/>
          </p:nvPr>
        </p:nvSpPr>
        <p:spPr>
          <a:xfrm>
            <a:off x="211666" y="187326"/>
            <a:ext cx="11779479" cy="2238785"/>
          </a:xfrm>
          <a:prstGeom prst="roundRect">
            <a:avLst>
              <a:gd name="adj" fmla="val 3994"/>
            </a:avLst>
          </a:prstGeom>
          <a:solidFill>
            <a:schemeClr val="bg1">
              <a:lumMod val="95000"/>
            </a:schemeClr>
          </a:solidFill>
        </p:spPr>
        <p:txBody>
          <a:bodyPr>
            <a:normAutofit/>
          </a:bodyPr>
          <a:lstStyle>
            <a:lvl1pPr>
              <a:spcBef>
                <a:spcPts val="0"/>
              </a:spcBef>
              <a:spcAft>
                <a:spcPts val="0"/>
              </a:spcAft>
              <a:defRPr sz="2000" baseline="0"/>
            </a:lvl1pPr>
          </a:lstStyle>
          <a:p>
            <a:r>
              <a:rPr lang="en-US" dirty="0" smtClean="0"/>
              <a:t>TWO image layout:</a:t>
            </a:r>
            <a:br>
              <a:rPr lang="en-US" dirty="0" smtClean="0"/>
            </a:br>
            <a:r>
              <a:rPr lang="en-US" dirty="0" smtClean="0"/>
              <a:t/>
            </a:r>
            <a:br>
              <a:rPr lang="en-US" dirty="0" smtClean="0"/>
            </a:br>
            <a:r>
              <a:rPr lang="en-US" dirty="0" smtClean="0"/>
              <a:t>To insert your own top background image (approx: 9.5”x2.5”):</a:t>
            </a:r>
            <a:br>
              <a:rPr lang="en-US" dirty="0" smtClean="0"/>
            </a:br>
            <a:r>
              <a:rPr lang="en-US" dirty="0" smtClean="0"/>
              <a:t>Click on icon --------------------------&gt;</a:t>
            </a:r>
            <a:br>
              <a:rPr lang="en-US" dirty="0" smtClean="0"/>
            </a:br>
            <a:r>
              <a:rPr lang="en-US" dirty="0" smtClean="0"/>
              <a:t>Browse to select your image.</a:t>
            </a:r>
          </a:p>
        </p:txBody>
      </p:sp>
      <p:sp>
        <p:nvSpPr>
          <p:cNvPr id="2" name="Title 1"/>
          <p:cNvSpPr>
            <a:spLocks noGrp="1"/>
          </p:cNvSpPr>
          <p:nvPr>
            <p:ph type="ctrTitle" hasCustomPrompt="1"/>
          </p:nvPr>
        </p:nvSpPr>
        <p:spPr>
          <a:xfrm>
            <a:off x="-1" y="2206737"/>
            <a:ext cx="12191999" cy="892552"/>
          </a:xfrm>
          <a:solidFill>
            <a:schemeClr val="bg1"/>
          </a:solidFill>
        </p:spPr>
        <p:txBody>
          <a:bodyPr vert="horz" lIns="91440" tIns="45720" rIns="91440" bIns="45720" rtlCol="0" anchor="b" anchorCtr="0">
            <a:spAutoFit/>
          </a:bodyPr>
          <a:lstStyle>
            <a:lvl1pPr algn="ctr">
              <a:defRPr lang="en-US" sz="5200" cap="all" baseline="0" dirty="0"/>
            </a:lvl1pPr>
          </a:lstStyle>
          <a:p>
            <a:pPr marL="0" lvl="0"/>
            <a:r>
              <a:rPr lang="en-US" dirty="0" smtClean="0"/>
              <a:t>Presentation Headline</a:t>
            </a:r>
            <a:endParaRPr lang="en-US" dirty="0"/>
          </a:p>
        </p:txBody>
      </p:sp>
      <p:sp>
        <p:nvSpPr>
          <p:cNvPr id="3" name="Subtitle 2"/>
          <p:cNvSpPr>
            <a:spLocks noGrp="1"/>
          </p:cNvSpPr>
          <p:nvPr>
            <p:ph type="subTitle" idx="1" hasCustomPrompt="1"/>
          </p:nvPr>
        </p:nvSpPr>
        <p:spPr>
          <a:xfrm>
            <a:off x="2" y="2971800"/>
            <a:ext cx="12191997" cy="644820"/>
          </a:xfrm>
          <a:solidFill>
            <a:schemeClr val="bg1"/>
          </a:solidFill>
        </p:spPr>
        <p:txBody>
          <a:bodyPr>
            <a:normAutofit/>
          </a:bodyPr>
          <a:lstStyle>
            <a:lvl1pPr marL="0" indent="0" algn="ctr">
              <a:buNone/>
              <a:defRPr lang="en-US" sz="2800" kern="1200" dirty="0">
                <a:solidFill>
                  <a:schemeClr val="accent4"/>
                </a:solidFill>
                <a:latin typeface="Trebuchet MS"/>
                <a:ea typeface="+mj-ea"/>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Presenter’s Title</a:t>
            </a:r>
            <a:endParaRPr lang="en-US" dirty="0"/>
          </a:p>
        </p:txBody>
      </p:sp>
      <p:sp>
        <p:nvSpPr>
          <p:cNvPr id="13" name="Text Placeholder 4"/>
          <p:cNvSpPr>
            <a:spLocks noGrp="1"/>
          </p:cNvSpPr>
          <p:nvPr>
            <p:ph type="body" sz="quarter" idx="10" hasCustomPrompt="1"/>
          </p:nvPr>
        </p:nvSpPr>
        <p:spPr>
          <a:xfrm>
            <a:off x="0" y="3616620"/>
            <a:ext cx="12192000" cy="498368"/>
          </a:xfrm>
          <a:solidFill>
            <a:schemeClr val="bg1">
              <a:lumMod val="85000"/>
            </a:schemeClr>
          </a:solidFill>
        </p:spPr>
        <p:txBody>
          <a:bodyPr anchor="ctr"/>
          <a:lstStyle>
            <a:lvl1pPr marL="0" algn="ctr" defTabSz="457200" rtl="0" eaLnBrk="1" latinLnBrk="0" hangingPunct="1">
              <a:spcBef>
                <a:spcPct val="0"/>
              </a:spcBef>
              <a:buNone/>
              <a:defRPr lang="en-US" sz="2400" kern="1200" cap="all" baseline="0" dirty="0" smtClean="0">
                <a:solidFill>
                  <a:schemeClr val="tx1">
                    <a:lumMod val="75000"/>
                  </a:schemeClr>
                </a:solidFill>
                <a:latin typeface="Century Gothic"/>
                <a:ea typeface="+mj-ea"/>
                <a:cs typeface="Century Gothic"/>
              </a:defRPr>
            </a:lvl1pPr>
          </a:lstStyle>
          <a:p>
            <a:pPr lvl="0"/>
            <a:r>
              <a:rPr lang="en-US" dirty="0" smtClean="0"/>
              <a:t>ENTER DATE HERE</a:t>
            </a:r>
          </a:p>
        </p:txBody>
      </p:sp>
      <p:grpSp>
        <p:nvGrpSpPr>
          <p:cNvPr id="8211" name="Group 19"/>
          <p:cNvGrpSpPr>
            <a:grpSpLocks/>
          </p:cNvGrpSpPr>
          <p:nvPr/>
        </p:nvGrpSpPr>
        <p:grpSpPr bwMode="auto">
          <a:xfrm>
            <a:off x="9499600" y="5330826"/>
            <a:ext cx="2692400" cy="1527175"/>
            <a:chOff x="4488" y="3358"/>
            <a:chExt cx="1272" cy="962"/>
          </a:xfrm>
        </p:grpSpPr>
      </p:grpSp>
      <p:grpSp>
        <p:nvGrpSpPr>
          <p:cNvPr id="8" name="Group 19"/>
          <p:cNvGrpSpPr>
            <a:grpSpLocks/>
          </p:cNvGrpSpPr>
          <p:nvPr userDrawn="1"/>
        </p:nvGrpSpPr>
        <p:grpSpPr bwMode="auto">
          <a:xfrm>
            <a:off x="9499600" y="5330826"/>
            <a:ext cx="2692400" cy="1527175"/>
            <a:chOff x="4488" y="3358"/>
            <a:chExt cx="1272" cy="962"/>
          </a:xfrm>
        </p:grpSpPr>
      </p:grpSp>
    </p:spTree>
    <p:controls>
      <mc:AlternateContent xmlns:mc="http://schemas.openxmlformats.org/markup-compatibility/2006">
        <mc:Choice xmlns:v="urn:schemas-microsoft-com:vml" Requires="v">
          <p:control spid="3556" name="Image1" r:id="rId2" imgW="2695680" imgH="1523880"/>
        </mc:Choice>
        <mc:Fallback>
          <p:control name="Image1" r:id="rId2" imgW="2695680" imgH="1523880">
            <p:pic>
              <p:nvPicPr>
                <p:cNvPr id="4" name="Image1"/>
                <p:cNvPicPr preferRelativeResize="0">
                  <a:picLocks noChangeArrowheads="1" noChangeShapeType="1"/>
                </p:cNvPicPr>
                <p:nvPr/>
              </p:nvPicPr>
              <p:blipFill>
                <a:blip r:embed="rId5"/>
                <a:srcRect/>
                <a:stretch>
                  <a:fillRect/>
                </a:stretch>
              </p:blipFill>
              <p:spPr bwMode="auto">
                <a:xfrm>
                  <a:off x="9499600" y="5330826"/>
                  <a:ext cx="2692400" cy="15271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557" name="Image2" r:id="rId3" imgW="1952640" imgH="1038240"/>
        </mc:Choice>
        <mc:Fallback>
          <p:control name="Image2" r:id="rId3" imgW="1952640" imgH="1038240">
            <p:pic>
              <p:nvPicPr>
                <p:cNvPr id="5" name="Image2"/>
                <p:cNvPicPr preferRelativeResize="0">
                  <a:picLocks noChangeArrowheads="1" noChangeShapeType="1"/>
                </p:cNvPicPr>
                <p:nvPr/>
              </p:nvPicPr>
              <p:blipFill>
                <a:blip r:embed="rId6"/>
                <a:srcRect/>
                <a:stretch>
                  <a:fillRect/>
                </a:stretch>
              </p:blipFill>
              <p:spPr bwMode="auto">
                <a:xfrm>
                  <a:off x="9810751" y="5526089"/>
                  <a:ext cx="1953683" cy="1038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864306501"/>
      </p:ext>
    </p:extLst>
  </p:cSld>
  <p:clrMapOvr>
    <a:masterClrMapping/>
  </p:clrMapOvr>
  <p:transition spd="med">
    <p:split orient="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2" name="Rounded Rectangle 11"/>
          <p:cNvSpPr/>
          <p:nvPr/>
        </p:nvSpPr>
        <p:spPr bwMode="gray">
          <a:xfrm>
            <a:off x="211254" y="187159"/>
            <a:ext cx="11779479" cy="6503315"/>
          </a:xfrm>
          <a:prstGeom prst="roundRect">
            <a:avLst>
              <a:gd name="adj" fmla="val 1428"/>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8" name="Rectangle 7"/>
          <p:cNvSpPr/>
          <p:nvPr/>
        </p:nvSpPr>
        <p:spPr bwMode="gray">
          <a:xfrm>
            <a:off x="0" y="2267858"/>
            <a:ext cx="12192000" cy="1868736"/>
          </a:xfrm>
          <a:prstGeom prst="rect">
            <a:avLst/>
          </a:prstGeom>
          <a:solidFill>
            <a:srgbClr val="FFFFFF"/>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sz="1800" dirty="0">
              <a:noFill/>
            </a:endParaRPr>
          </a:p>
        </p:txBody>
      </p:sp>
      <p:sp>
        <p:nvSpPr>
          <p:cNvPr id="9" name="Rectangle 8"/>
          <p:cNvSpPr/>
          <p:nvPr/>
        </p:nvSpPr>
        <p:spPr bwMode="gray">
          <a:xfrm>
            <a:off x="-1" y="3616620"/>
            <a:ext cx="12192000" cy="519974"/>
          </a:xfrm>
          <a:prstGeom prst="rect">
            <a:avLst/>
          </a:prstGeom>
          <a:solidFill>
            <a:schemeClr val="bg1">
              <a:lumMod val="85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sz="1800" dirty="0">
              <a:noFill/>
            </a:endParaRPr>
          </a:p>
        </p:txBody>
      </p:sp>
      <p:sp>
        <p:nvSpPr>
          <p:cNvPr id="2" name="Title 1"/>
          <p:cNvSpPr>
            <a:spLocks noGrp="1"/>
          </p:cNvSpPr>
          <p:nvPr>
            <p:ph type="ctrTitle" hasCustomPrompt="1"/>
          </p:nvPr>
        </p:nvSpPr>
        <p:spPr bwMode="gray">
          <a:xfrm>
            <a:off x="-1" y="2335429"/>
            <a:ext cx="12191999" cy="691403"/>
          </a:xfrm>
        </p:spPr>
        <p:txBody>
          <a:bodyPr>
            <a:normAutofit/>
          </a:bodyPr>
          <a:lstStyle>
            <a:lvl1pPr>
              <a:defRPr lang="en-US" sz="5200" kern="1200" cap="all" baseline="0" dirty="0">
                <a:solidFill>
                  <a:schemeClr val="tx1"/>
                </a:solidFill>
                <a:latin typeface="Century Gothic" pitchFamily="34" charset="0"/>
                <a:ea typeface="+mj-ea"/>
                <a:cs typeface="+mj-cs"/>
              </a:defRPr>
            </a:lvl1pPr>
          </a:lstStyle>
          <a:p>
            <a:r>
              <a:rPr lang="en-US" dirty="0" smtClean="0"/>
              <a:t>Presentation Headline</a:t>
            </a:r>
            <a:endParaRPr lang="en-US" dirty="0"/>
          </a:p>
        </p:txBody>
      </p:sp>
      <p:sp>
        <p:nvSpPr>
          <p:cNvPr id="3" name="Subtitle 2"/>
          <p:cNvSpPr>
            <a:spLocks noGrp="1"/>
          </p:cNvSpPr>
          <p:nvPr>
            <p:ph type="subTitle" idx="1" hasCustomPrompt="1"/>
          </p:nvPr>
        </p:nvSpPr>
        <p:spPr bwMode="gray">
          <a:xfrm>
            <a:off x="2" y="2971800"/>
            <a:ext cx="12191997" cy="644820"/>
          </a:xfrm>
        </p:spPr>
        <p:txBody>
          <a:bodyPr>
            <a:normAutofit/>
          </a:bodyPr>
          <a:lstStyle>
            <a:lvl1pPr marL="0" indent="0" algn="ctr">
              <a:buNone/>
              <a:defRPr lang="en-US" sz="2800" kern="1200" dirty="0">
                <a:solidFill>
                  <a:schemeClr val="accent4"/>
                </a:solidFill>
                <a:latin typeface="Trebuchet MS"/>
                <a:ea typeface="+mj-ea"/>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Presenter’s Title</a:t>
            </a:r>
            <a:endParaRPr lang="en-US" dirty="0"/>
          </a:p>
        </p:txBody>
      </p:sp>
      <p:sp>
        <p:nvSpPr>
          <p:cNvPr id="13" name="Rounded Rectangle 12"/>
          <p:cNvSpPr/>
          <p:nvPr userDrawn="1"/>
        </p:nvSpPr>
        <p:spPr bwMode="gray">
          <a:xfrm>
            <a:off x="9380376" y="5383764"/>
            <a:ext cx="2811624" cy="1474237"/>
          </a:xfrm>
          <a:prstGeom prst="roundRect">
            <a:avLst>
              <a:gd name="adj" fmla="val 94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15" name="Picture 2" descr="D:\EXL Logo\EXL_Analytics.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6440" t="19611" r="13336" b="15322"/>
          <a:stretch/>
        </p:blipFill>
        <p:spPr bwMode="gray">
          <a:xfrm>
            <a:off x="9550401" y="5443537"/>
            <a:ext cx="2349791"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60618"/>
      </p:ext>
    </p:extLst>
  </p:cSld>
  <p:clrMapOvr>
    <a:masterClrMapping/>
  </p:clrMapOvr>
  <p:transition spd="slow">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6" name="Title 1"/>
          <p:cNvSpPr txBox="1">
            <a:spLocks/>
          </p:cNvSpPr>
          <p:nvPr userDrawn="1"/>
        </p:nvSpPr>
        <p:spPr>
          <a:xfrm>
            <a:off x="448121" y="6573226"/>
            <a:ext cx="11563028" cy="2665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fld id="{CF93EE7D-6689-4778-B89F-3EEF780A01DC}" type="slidenum">
              <a:rPr lang="en-US" sz="900" smtClean="0">
                <a:solidFill>
                  <a:srgbClr val="F78C34"/>
                </a:solidFill>
                <a:latin typeface="Trebuchet MS"/>
                <a:cs typeface="Trebuchet MS"/>
              </a:rPr>
              <a:pPr algn="l"/>
              <a:t>‹#›</a:t>
            </a:fld>
            <a:r>
              <a:rPr lang="en-US" sz="900" dirty="0" smtClean="0">
                <a:solidFill>
                  <a:srgbClr val="F78C34"/>
                </a:solidFill>
                <a:latin typeface="Trebuchet MS"/>
                <a:cs typeface="Trebuchet MS"/>
              </a:rPr>
              <a:t> </a:t>
            </a:r>
            <a:r>
              <a:rPr lang="en-US" sz="900" dirty="0" smtClean="0">
                <a:solidFill>
                  <a:srgbClr val="595959">
                    <a:lumMod val="75000"/>
                  </a:srgbClr>
                </a:solidFill>
                <a:latin typeface="Trebuchet MS"/>
                <a:cs typeface="Trebuchet MS"/>
              </a:rPr>
              <a:t>| </a:t>
            </a:r>
            <a:fld id="{84D20077-DA0E-4E91-ADC7-8CBCF822B402}" type="datetime4">
              <a:rPr lang="en-US" sz="900" smtClean="0">
                <a:solidFill>
                  <a:srgbClr val="595959">
                    <a:lumMod val="75000"/>
                  </a:srgbClr>
                </a:solidFill>
                <a:latin typeface="Trebuchet MS"/>
                <a:cs typeface="Trebuchet MS"/>
              </a:rPr>
              <a:pPr algn="l"/>
              <a:t>August 20, 2019</a:t>
            </a:fld>
            <a:r>
              <a:rPr lang="en-US" sz="900" dirty="0" smtClean="0">
                <a:solidFill>
                  <a:srgbClr val="595959">
                    <a:lumMod val="75000"/>
                  </a:srgbClr>
                </a:solidFill>
                <a:latin typeface="Trebuchet MS"/>
                <a:cs typeface="Trebuchet MS"/>
              </a:rPr>
              <a:t> | © </a:t>
            </a:r>
            <a:r>
              <a:rPr lang="en-US" sz="900" spc="-40" dirty="0" smtClean="0">
                <a:solidFill>
                  <a:srgbClr val="595959">
                    <a:lumMod val="75000"/>
                  </a:srgbClr>
                </a:solidFill>
                <a:latin typeface="Trebuchet MS"/>
                <a:cs typeface="Trebuchet MS"/>
              </a:rPr>
              <a:t>2016</a:t>
            </a:r>
            <a:r>
              <a:rPr lang="en-US" sz="900" dirty="0" smtClean="0">
                <a:solidFill>
                  <a:srgbClr val="595959">
                    <a:lumMod val="75000"/>
                  </a:srgbClr>
                </a:solidFill>
                <a:latin typeface="Trebuchet MS"/>
                <a:cs typeface="Trebuchet MS"/>
              </a:rPr>
              <a:t> ExlService Holdings, Inc.</a:t>
            </a:r>
            <a:endParaRPr lang="en-US" sz="900" dirty="0">
              <a:solidFill>
                <a:srgbClr val="595959">
                  <a:lumMod val="75000"/>
                </a:srgbClr>
              </a:solidFill>
              <a:latin typeface="Trebuchet MS"/>
              <a:cs typeface="Trebuchet MS"/>
            </a:endParaRPr>
          </a:p>
        </p:txBody>
      </p:sp>
      <p:sp>
        <p:nvSpPr>
          <p:cNvPr id="2" name="Title 1"/>
          <p:cNvSpPr>
            <a:spLocks noGrp="1"/>
          </p:cNvSpPr>
          <p:nvPr>
            <p:ph type="title" hasCustomPrompt="1"/>
          </p:nvPr>
        </p:nvSpPr>
        <p:spPr>
          <a:xfrm>
            <a:off x="436935" y="36576"/>
            <a:ext cx="11569279" cy="896466"/>
          </a:xfrm>
        </p:spPr>
        <p:txBody>
          <a:bodyPr>
            <a:normAutofit/>
          </a:bodyPr>
          <a:lstStyle>
            <a:lvl1pPr algn="l">
              <a:lnSpc>
                <a:spcPts val="2800"/>
              </a:lnSpc>
              <a:defRPr lang="en-US" sz="2600" kern="1200" dirty="0" smtClean="0">
                <a:solidFill>
                  <a:schemeClr val="tx1"/>
                </a:solidFill>
                <a:latin typeface="Century Gothic" pitchFamily="34" charset="0"/>
                <a:ea typeface="+mj-ea"/>
                <a:cs typeface="+mj-cs"/>
              </a:defRPr>
            </a:lvl1pPr>
          </a:lstStyle>
          <a:p>
            <a:r>
              <a:rPr lang="en-US" dirty="0" smtClean="0"/>
              <a:t>Headline goes here in sentence form</a:t>
            </a:r>
            <a:endParaRPr lang="en-US" dirty="0"/>
          </a:p>
        </p:txBody>
      </p:sp>
      <p:cxnSp>
        <p:nvCxnSpPr>
          <p:cNvPr id="7" name="Straight Connector 6"/>
          <p:cNvCxnSpPr/>
          <p:nvPr userDrawn="1"/>
        </p:nvCxnSpPr>
        <p:spPr>
          <a:xfrm>
            <a:off x="0" y="896466"/>
            <a:ext cx="1219200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37" descr="C:\Users\roy21075.CORP\Desktop\EXL_Temp\Logo\EXL_Analytics.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990" t="17037" r="10678" b="12593"/>
          <a:stretch/>
        </p:blipFill>
        <p:spPr bwMode="auto">
          <a:xfrm>
            <a:off x="10744200" y="6116321"/>
            <a:ext cx="1244600" cy="656872"/>
          </a:xfrm>
          <a:prstGeom prst="round2SameRect">
            <a:avLst>
              <a:gd name="adj1" fmla="val 4074"/>
              <a:gd name="adj2" fmla="val 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85548"/>
      </p:ext>
    </p:extLst>
  </p:cSld>
  <p:clrMapOvr>
    <a:masterClrMapping/>
  </p:clrMapOvr>
  <p:transition spd="slow">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Without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935" y="36576"/>
            <a:ext cx="11569279" cy="896466"/>
          </a:xfrm>
        </p:spPr>
        <p:txBody>
          <a:bodyPr>
            <a:normAutofit/>
          </a:bodyPr>
          <a:lstStyle>
            <a:lvl1pPr algn="l">
              <a:lnSpc>
                <a:spcPts val="2800"/>
              </a:lnSpc>
              <a:defRPr lang="en-US" sz="2600" kern="1200" dirty="0" smtClean="0">
                <a:solidFill>
                  <a:schemeClr val="tx1"/>
                </a:solidFill>
                <a:latin typeface="Century Gothic" pitchFamily="34" charset="0"/>
                <a:ea typeface="+mj-ea"/>
                <a:cs typeface="+mj-cs"/>
              </a:defRPr>
            </a:lvl1pPr>
          </a:lstStyle>
          <a:p>
            <a:r>
              <a:rPr lang="en-US" dirty="0" smtClean="0"/>
              <a:t>Headline goes here in sentence form</a:t>
            </a:r>
            <a:endParaRPr lang="en-US" dirty="0"/>
          </a:p>
        </p:txBody>
      </p:sp>
      <p:cxnSp>
        <p:nvCxnSpPr>
          <p:cNvPr id="7" name="Straight Connector 6"/>
          <p:cNvCxnSpPr/>
          <p:nvPr userDrawn="1"/>
        </p:nvCxnSpPr>
        <p:spPr>
          <a:xfrm>
            <a:off x="0" y="896466"/>
            <a:ext cx="1219200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userDrawn="1"/>
        </p:nvSpPr>
        <p:spPr>
          <a:xfrm>
            <a:off x="448121" y="6573226"/>
            <a:ext cx="11563028" cy="2665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fld id="{CF93EE7D-6689-4778-B89F-3EEF780A01DC}" type="slidenum">
              <a:rPr lang="en-US" sz="900" smtClean="0">
                <a:solidFill>
                  <a:srgbClr val="F78C34"/>
                </a:solidFill>
                <a:latin typeface="Trebuchet MS"/>
                <a:cs typeface="Trebuchet MS"/>
              </a:rPr>
              <a:pPr algn="l"/>
              <a:t>‹#›</a:t>
            </a:fld>
            <a:r>
              <a:rPr lang="en-US" sz="900" dirty="0" smtClean="0">
                <a:solidFill>
                  <a:srgbClr val="F78C34"/>
                </a:solidFill>
                <a:latin typeface="Trebuchet MS"/>
                <a:cs typeface="Trebuchet MS"/>
              </a:rPr>
              <a:t> </a:t>
            </a:r>
            <a:r>
              <a:rPr lang="en-US" sz="900" dirty="0" smtClean="0">
                <a:solidFill>
                  <a:srgbClr val="595959">
                    <a:lumMod val="75000"/>
                  </a:srgbClr>
                </a:solidFill>
                <a:latin typeface="Trebuchet MS"/>
                <a:cs typeface="Trebuchet MS"/>
              </a:rPr>
              <a:t>| </a:t>
            </a:r>
            <a:fld id="{84D20077-DA0E-4E91-ADC7-8CBCF822B402}" type="datetime4">
              <a:rPr lang="en-US" sz="900" smtClean="0">
                <a:solidFill>
                  <a:srgbClr val="595959">
                    <a:lumMod val="75000"/>
                  </a:srgbClr>
                </a:solidFill>
                <a:latin typeface="Trebuchet MS"/>
                <a:cs typeface="Trebuchet MS"/>
              </a:rPr>
              <a:pPr algn="l"/>
              <a:t>August 20, 2019</a:t>
            </a:fld>
            <a:r>
              <a:rPr lang="en-US" sz="900" dirty="0" smtClean="0">
                <a:solidFill>
                  <a:srgbClr val="595959">
                    <a:lumMod val="75000"/>
                  </a:srgbClr>
                </a:solidFill>
                <a:latin typeface="Trebuchet MS"/>
                <a:cs typeface="Trebuchet MS"/>
              </a:rPr>
              <a:t> | © </a:t>
            </a:r>
            <a:r>
              <a:rPr lang="en-US" sz="900" spc="-40" dirty="0" smtClean="0">
                <a:solidFill>
                  <a:srgbClr val="595959">
                    <a:lumMod val="75000"/>
                  </a:srgbClr>
                </a:solidFill>
                <a:latin typeface="Trebuchet MS"/>
                <a:cs typeface="Trebuchet MS"/>
              </a:rPr>
              <a:t>2016</a:t>
            </a:r>
            <a:r>
              <a:rPr lang="en-US" sz="900" dirty="0" smtClean="0">
                <a:solidFill>
                  <a:srgbClr val="595959">
                    <a:lumMod val="75000"/>
                  </a:srgbClr>
                </a:solidFill>
                <a:latin typeface="Trebuchet MS"/>
                <a:cs typeface="Trebuchet MS"/>
              </a:rPr>
              <a:t> ExlService Holdings, Inc.</a:t>
            </a:r>
            <a:endParaRPr lang="en-US" sz="900" dirty="0">
              <a:solidFill>
                <a:srgbClr val="595959">
                  <a:lumMod val="75000"/>
                </a:srgbClr>
              </a:solidFill>
              <a:latin typeface="Trebuchet MS"/>
              <a:cs typeface="Trebuchet MS"/>
            </a:endParaRPr>
          </a:p>
        </p:txBody>
      </p:sp>
    </p:spTree>
    <p:extLst>
      <p:ext uri="{BB962C8B-B14F-4D97-AF65-F5344CB8AC3E}">
        <p14:creationId xmlns:p14="http://schemas.microsoft.com/office/powerpoint/2010/main" val="185235649"/>
      </p:ext>
    </p:extLst>
  </p:cSld>
  <p:clrMapOvr>
    <a:masterClrMapping/>
  </p:clrMapOvr>
  <p:transition spd="slow">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tandard Content Layout">
    <p:spTree>
      <p:nvGrpSpPr>
        <p:cNvPr id="1" name=""/>
        <p:cNvGrpSpPr/>
        <p:nvPr/>
      </p:nvGrpSpPr>
      <p:grpSpPr>
        <a:xfrm>
          <a:off x="0" y="0"/>
          <a:ext cx="0" cy="0"/>
          <a:chOff x="0" y="0"/>
          <a:chExt cx="0" cy="0"/>
        </a:xfrm>
      </p:grpSpPr>
      <p:cxnSp>
        <p:nvCxnSpPr>
          <p:cNvPr id="10" name="Straight Connector 9"/>
          <p:cNvCxnSpPr/>
          <p:nvPr userDrawn="1"/>
        </p:nvCxnSpPr>
        <p:spPr>
          <a:xfrm>
            <a:off x="0" y="896466"/>
            <a:ext cx="1219200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435109" y="32952"/>
            <a:ext cx="11571105" cy="896466"/>
          </a:xfrm>
        </p:spPr>
        <p:txBody>
          <a:bodyPr>
            <a:normAutofit/>
          </a:bodyPr>
          <a:lstStyle>
            <a:lvl1pPr algn="l">
              <a:lnSpc>
                <a:spcPts val="2800"/>
              </a:lnSpc>
              <a:defRPr lang="en-US" sz="2600" kern="1200" smtClean="0">
                <a:solidFill>
                  <a:schemeClr val="tx1"/>
                </a:solidFill>
                <a:latin typeface="Century Gothic" pitchFamily="34" charset="0"/>
                <a:ea typeface="+mj-ea"/>
                <a:cs typeface="+mj-cs"/>
              </a:defRPr>
            </a:lvl1pPr>
          </a:lstStyle>
          <a:p>
            <a:r>
              <a:rPr lang="en-US" dirty="0" smtClean="0"/>
              <a:t>Headline goes here in sentence form</a:t>
            </a:r>
            <a:endParaRPr lang="en-US" dirty="0"/>
          </a:p>
        </p:txBody>
      </p:sp>
      <p:sp>
        <p:nvSpPr>
          <p:cNvPr id="3" name="Content Placeholder 2"/>
          <p:cNvSpPr>
            <a:spLocks noGrp="1"/>
          </p:cNvSpPr>
          <p:nvPr>
            <p:ph idx="1" hasCustomPrompt="1"/>
          </p:nvPr>
        </p:nvSpPr>
        <p:spPr>
          <a:xfrm>
            <a:off x="428369" y="1100452"/>
            <a:ext cx="11577847" cy="5341538"/>
          </a:xfrm>
        </p:spPr>
        <p:txBody>
          <a:bodyPr/>
          <a:lstStyle>
            <a:lvl1pPr marL="0" indent="0">
              <a:spcBef>
                <a:spcPts val="600"/>
              </a:spcBef>
              <a:spcAft>
                <a:spcPts val="400"/>
              </a:spcAft>
              <a:buFontTx/>
              <a:buNone/>
              <a:defRPr sz="2400">
                <a:solidFill>
                  <a:schemeClr val="accent4"/>
                </a:solidFill>
                <a:latin typeface="Trebuchet MS" pitchFamily="34" charset="0"/>
              </a:defRPr>
            </a:lvl1pPr>
            <a:lvl2pPr marL="288925" indent="-288925">
              <a:buFontTx/>
              <a:buBlip>
                <a:blip r:embed="rId2"/>
              </a:buBlip>
              <a:defRPr sz="2000" baseline="0">
                <a:solidFill>
                  <a:schemeClr val="tx1"/>
                </a:solidFill>
                <a:latin typeface="Century Gothic" pitchFamily="34" charset="0"/>
              </a:defRPr>
            </a:lvl2pPr>
            <a:lvl3pPr marL="509588" indent="-228600">
              <a:buClr>
                <a:schemeClr val="accent4"/>
              </a:buClr>
              <a:buFont typeface="Arial" pitchFamily="34" charset="0"/>
              <a:buChar char="+"/>
              <a:defRPr sz="1600" baseline="0">
                <a:solidFill>
                  <a:schemeClr val="tx1"/>
                </a:solidFill>
                <a:latin typeface="Century Gothic" pitchFamily="34" charset="0"/>
              </a:defRPr>
            </a:lvl3pPr>
            <a:lvl4pPr marL="744538" indent="-228600">
              <a:buClr>
                <a:schemeClr val="accent4"/>
              </a:buClr>
              <a:buFont typeface="Century Gothic" pitchFamily="34" charset="0"/>
              <a:buChar char="&gt;"/>
              <a:defRPr sz="1600">
                <a:solidFill>
                  <a:schemeClr val="tx1"/>
                </a:solidFill>
                <a:latin typeface="Century Gothic" pitchFamily="34" charset="0"/>
              </a:defRPr>
            </a:lvl4pPr>
            <a:lvl5pPr marL="968375" indent="-228600">
              <a:buClr>
                <a:schemeClr val="accent4"/>
              </a:buClr>
              <a:buFont typeface="Arial" pitchFamily="34" charset="0"/>
              <a:buChar char="+"/>
              <a:defRPr sz="1600">
                <a:solidFill>
                  <a:schemeClr val="tx1"/>
                </a:solidFill>
                <a:latin typeface="Century Gothic" pitchFamily="34" charset="0"/>
              </a:defRPr>
            </a:lvl5pPr>
          </a:lstStyle>
          <a:p>
            <a:pPr lvl="0"/>
            <a:r>
              <a:rPr lang="en-US" dirty="0" smtClean="0"/>
              <a:t>Click to edit subhead 1</a:t>
            </a:r>
          </a:p>
          <a:p>
            <a:pPr lvl="1"/>
            <a:r>
              <a:rPr lang="en-US" dirty="0" smtClean="0"/>
              <a:t>Click to edit bullet 1</a:t>
            </a:r>
          </a:p>
          <a:p>
            <a:pPr lvl="2"/>
            <a:r>
              <a:rPr lang="en-US" dirty="0" smtClean="0"/>
              <a:t>Click to edit sub bullet 2</a:t>
            </a:r>
          </a:p>
          <a:p>
            <a:pPr lvl="3"/>
            <a:r>
              <a:rPr lang="en-US" dirty="0" smtClean="0"/>
              <a:t>Click to edit sub bullet 3</a:t>
            </a:r>
          </a:p>
          <a:p>
            <a:pPr lvl="4"/>
            <a:r>
              <a:rPr lang="en-US" dirty="0" smtClean="0"/>
              <a:t>Click to edit sub bullet 4</a:t>
            </a:r>
            <a:endParaRPr lang="en-US" dirty="0"/>
          </a:p>
        </p:txBody>
      </p:sp>
      <p:sp>
        <p:nvSpPr>
          <p:cNvPr id="7" name="Title 1"/>
          <p:cNvSpPr txBox="1">
            <a:spLocks/>
          </p:cNvSpPr>
          <p:nvPr userDrawn="1"/>
        </p:nvSpPr>
        <p:spPr>
          <a:xfrm>
            <a:off x="448121" y="6573226"/>
            <a:ext cx="11563028" cy="2665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fld id="{CF93EE7D-6689-4778-B89F-3EEF780A01DC}" type="slidenum">
              <a:rPr lang="en-US" sz="900" smtClean="0">
                <a:solidFill>
                  <a:srgbClr val="F78C34"/>
                </a:solidFill>
                <a:latin typeface="Trebuchet MS"/>
                <a:cs typeface="Trebuchet MS"/>
              </a:rPr>
              <a:pPr algn="l"/>
              <a:t>‹#›</a:t>
            </a:fld>
            <a:r>
              <a:rPr lang="en-US" sz="900" dirty="0" smtClean="0">
                <a:solidFill>
                  <a:srgbClr val="008ED0"/>
                </a:solidFill>
                <a:latin typeface="Trebuchet MS"/>
                <a:cs typeface="Trebuchet MS"/>
              </a:rPr>
              <a:t> </a:t>
            </a:r>
            <a:r>
              <a:rPr lang="en-US" sz="900" dirty="0" smtClean="0">
                <a:solidFill>
                  <a:srgbClr val="595959">
                    <a:lumMod val="75000"/>
                  </a:srgbClr>
                </a:solidFill>
                <a:latin typeface="Trebuchet MS"/>
                <a:cs typeface="Trebuchet MS"/>
              </a:rPr>
              <a:t>| </a:t>
            </a:r>
            <a:fld id="{84D20077-DA0E-4E91-ADC7-8CBCF822B402}" type="datetime4">
              <a:rPr lang="en-US" sz="900" smtClean="0">
                <a:solidFill>
                  <a:srgbClr val="595959">
                    <a:lumMod val="75000"/>
                  </a:srgbClr>
                </a:solidFill>
                <a:latin typeface="Trebuchet MS"/>
                <a:cs typeface="Trebuchet MS"/>
              </a:rPr>
              <a:pPr algn="l"/>
              <a:t>August 20, 2019</a:t>
            </a:fld>
            <a:r>
              <a:rPr lang="en-US" sz="900" dirty="0" smtClean="0">
                <a:solidFill>
                  <a:srgbClr val="595959">
                    <a:lumMod val="75000"/>
                  </a:srgbClr>
                </a:solidFill>
                <a:latin typeface="Trebuchet MS"/>
                <a:cs typeface="Trebuchet MS"/>
              </a:rPr>
              <a:t> | © </a:t>
            </a:r>
            <a:r>
              <a:rPr lang="en-US" sz="900" spc="-40" dirty="0" smtClean="0">
                <a:solidFill>
                  <a:srgbClr val="595959">
                    <a:lumMod val="75000"/>
                  </a:srgbClr>
                </a:solidFill>
                <a:latin typeface="Trebuchet MS"/>
                <a:cs typeface="Trebuchet MS"/>
              </a:rPr>
              <a:t>2016</a:t>
            </a:r>
            <a:r>
              <a:rPr lang="en-US" sz="900" dirty="0" smtClean="0">
                <a:solidFill>
                  <a:srgbClr val="595959">
                    <a:lumMod val="75000"/>
                  </a:srgbClr>
                </a:solidFill>
                <a:latin typeface="Trebuchet MS"/>
                <a:cs typeface="Trebuchet MS"/>
              </a:rPr>
              <a:t> ExlService Holdings, Inc.</a:t>
            </a:r>
            <a:endParaRPr lang="en-US" sz="900" dirty="0">
              <a:solidFill>
                <a:srgbClr val="595959">
                  <a:lumMod val="75000"/>
                </a:srgbClr>
              </a:solidFill>
              <a:latin typeface="Trebuchet MS"/>
              <a:cs typeface="Trebuchet MS"/>
            </a:endParaRPr>
          </a:p>
        </p:txBody>
      </p:sp>
      <p:pic>
        <p:nvPicPr>
          <p:cNvPr id="8" name="Picture 37" descr="C:\Users\roy21075.CORP\Desktop\EXL_Temp\Logo\EXL_Analytics.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9990" t="17037" r="10678" b="12593"/>
          <a:stretch/>
        </p:blipFill>
        <p:spPr bwMode="auto">
          <a:xfrm>
            <a:off x="10744200" y="6116321"/>
            <a:ext cx="1244600" cy="656872"/>
          </a:xfrm>
          <a:prstGeom prst="round2SameRect">
            <a:avLst>
              <a:gd name="adj1" fmla="val 4074"/>
              <a:gd name="adj2" fmla="val 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067994"/>
      </p:ext>
    </p:extLst>
  </p:cSld>
  <p:clrMapOvr>
    <a:masterClrMapping/>
  </p:clrMapOvr>
  <p:transition spd="slow">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15" name="Title 1"/>
          <p:cNvSpPr txBox="1">
            <a:spLocks/>
          </p:cNvSpPr>
          <p:nvPr/>
        </p:nvSpPr>
        <p:spPr>
          <a:xfrm>
            <a:off x="3873979" y="6505851"/>
            <a:ext cx="4825177" cy="2665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spcBef>
                <a:spcPts val="0"/>
              </a:spcBef>
              <a:defRPr/>
            </a:pPr>
            <a:fld id="{CF93EE7D-6689-4778-B89F-3EEF780A01DC}" type="slidenum">
              <a:rPr lang="en-US" sz="900" smtClean="0">
                <a:solidFill>
                  <a:srgbClr val="F78C34"/>
                </a:solidFill>
                <a:latin typeface="Trebuchet MS"/>
                <a:cs typeface="Trebuchet MS"/>
              </a:rPr>
              <a:pPr algn="l" defTabSz="914400">
                <a:spcBef>
                  <a:spcPts val="0"/>
                </a:spcBef>
                <a:defRPr/>
              </a:pPr>
              <a:t>‹#›</a:t>
            </a:fld>
            <a:r>
              <a:rPr lang="en-US" sz="900" dirty="0" smtClean="0">
                <a:solidFill>
                  <a:srgbClr val="008ED0"/>
                </a:solidFill>
                <a:latin typeface="Trebuchet MS"/>
                <a:cs typeface="Trebuchet MS"/>
              </a:rPr>
              <a:t> </a:t>
            </a:r>
            <a:r>
              <a:rPr lang="en-US" sz="900" dirty="0" smtClean="0">
                <a:solidFill>
                  <a:srgbClr val="424242">
                    <a:lumMod val="75000"/>
                  </a:srgbClr>
                </a:solidFill>
                <a:latin typeface="Trebuchet MS"/>
                <a:cs typeface="Trebuchet MS"/>
              </a:rPr>
              <a:t>| </a:t>
            </a:r>
            <a:fld id="{84D20077-DA0E-4E91-ADC7-8CBCF822B402}" type="datetime4">
              <a:rPr lang="en-US" sz="800" smtClean="0">
                <a:solidFill>
                  <a:srgbClr val="424242">
                    <a:lumMod val="75000"/>
                  </a:srgbClr>
                </a:solidFill>
                <a:latin typeface="Trebuchet MS"/>
                <a:cs typeface="Trebuchet MS"/>
              </a:rPr>
              <a:pPr algn="l" defTabSz="914400">
                <a:spcBef>
                  <a:spcPts val="0"/>
                </a:spcBef>
                <a:defRPr/>
              </a:pPr>
              <a:t>August 20, 2019</a:t>
            </a:fld>
            <a:r>
              <a:rPr lang="en-US" sz="900" dirty="0" smtClean="0">
                <a:solidFill>
                  <a:srgbClr val="424242">
                    <a:lumMod val="75000"/>
                  </a:srgbClr>
                </a:solidFill>
                <a:latin typeface="Trebuchet MS"/>
                <a:cs typeface="Trebuchet MS"/>
              </a:rPr>
              <a:t> | </a:t>
            </a:r>
            <a:r>
              <a:rPr lang="en-US" sz="800" dirty="0" smtClean="0">
                <a:solidFill>
                  <a:srgbClr val="424242">
                    <a:lumMod val="75000"/>
                  </a:srgbClr>
                </a:solidFill>
                <a:latin typeface="Trebuchet MS"/>
                <a:cs typeface="Trebuchet MS"/>
              </a:rPr>
              <a:t>© </a:t>
            </a:r>
            <a:r>
              <a:rPr lang="en-US" sz="800" spc="-40" dirty="0" smtClean="0">
                <a:solidFill>
                  <a:srgbClr val="424242">
                    <a:lumMod val="75000"/>
                  </a:srgbClr>
                </a:solidFill>
                <a:latin typeface="Trebuchet MS"/>
                <a:cs typeface="Trebuchet MS"/>
              </a:rPr>
              <a:t>2016</a:t>
            </a:r>
            <a:r>
              <a:rPr lang="en-US" sz="800" dirty="0" smtClean="0">
                <a:solidFill>
                  <a:srgbClr val="424242">
                    <a:lumMod val="75000"/>
                  </a:srgbClr>
                </a:solidFill>
                <a:latin typeface="Trebuchet MS"/>
                <a:cs typeface="Trebuchet MS"/>
              </a:rPr>
              <a:t> ExlService Holdings, Inc.</a:t>
            </a:r>
            <a:endParaRPr lang="en-US" sz="800" dirty="0">
              <a:solidFill>
                <a:srgbClr val="424242">
                  <a:lumMod val="75000"/>
                </a:srgbClr>
              </a:solidFill>
              <a:latin typeface="Trebuchet MS"/>
              <a:cs typeface="Trebuchet MS"/>
            </a:endParaRPr>
          </a:p>
        </p:txBody>
      </p:sp>
      <p:cxnSp>
        <p:nvCxnSpPr>
          <p:cNvPr id="10" name="Straight Connector 9"/>
          <p:cNvCxnSpPr/>
          <p:nvPr/>
        </p:nvCxnSpPr>
        <p:spPr>
          <a:xfrm>
            <a:off x="0" y="896466"/>
            <a:ext cx="1219200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281333" y="32952"/>
            <a:ext cx="11910668" cy="896466"/>
          </a:xfrm>
        </p:spPr>
        <p:txBody>
          <a:bodyPr>
            <a:normAutofit/>
          </a:bodyPr>
          <a:lstStyle>
            <a:lvl1pPr algn="l">
              <a:lnSpc>
                <a:spcPts val="2800"/>
              </a:lnSpc>
              <a:defRPr lang="en-US" sz="2600" kern="1200" smtClean="0">
                <a:solidFill>
                  <a:schemeClr val="tx1"/>
                </a:solidFill>
                <a:latin typeface="Century Gothic" pitchFamily="34" charset="0"/>
                <a:ea typeface="+mj-ea"/>
                <a:cs typeface="+mj-cs"/>
              </a:defRPr>
            </a:lvl1pPr>
          </a:lstStyle>
          <a:p>
            <a:r>
              <a:rPr lang="en-US" dirty="0" smtClean="0"/>
              <a:t>Headline goes here in sentence form</a:t>
            </a:r>
            <a:endParaRPr lang="en-US" dirty="0"/>
          </a:p>
        </p:txBody>
      </p:sp>
      <p:sp>
        <p:nvSpPr>
          <p:cNvPr id="3" name="Content Placeholder 2"/>
          <p:cNvSpPr>
            <a:spLocks noGrp="1"/>
          </p:cNvSpPr>
          <p:nvPr>
            <p:ph idx="1" hasCustomPrompt="1"/>
          </p:nvPr>
        </p:nvSpPr>
        <p:spPr>
          <a:xfrm>
            <a:off x="3873978" y="1100452"/>
            <a:ext cx="8132236" cy="5220753"/>
          </a:xfrm>
        </p:spPr>
        <p:txBody>
          <a:bodyPr/>
          <a:lstStyle>
            <a:lvl1pPr marL="0" indent="0">
              <a:spcBef>
                <a:spcPts val="600"/>
              </a:spcBef>
              <a:spcAft>
                <a:spcPts val="400"/>
              </a:spcAft>
              <a:buFontTx/>
              <a:buNone/>
              <a:defRPr sz="2400">
                <a:solidFill>
                  <a:schemeClr val="accent4"/>
                </a:solidFill>
                <a:latin typeface="+mn-lt"/>
              </a:defRPr>
            </a:lvl1pPr>
            <a:lvl2pPr marL="288925" indent="-288925">
              <a:spcBef>
                <a:spcPts val="0"/>
              </a:spcBef>
              <a:spcAft>
                <a:spcPts val="600"/>
              </a:spcAft>
              <a:buFontTx/>
              <a:buBlip>
                <a:blip r:embed="rId2"/>
              </a:buBlip>
              <a:defRPr sz="2000" baseline="0">
                <a:solidFill>
                  <a:schemeClr val="tx1"/>
                </a:solidFill>
                <a:latin typeface="+mn-lt"/>
              </a:defRPr>
            </a:lvl2pPr>
            <a:lvl3pPr marL="509588" indent="-228600">
              <a:spcBef>
                <a:spcPts val="0"/>
              </a:spcBef>
              <a:spcAft>
                <a:spcPts val="600"/>
              </a:spcAft>
              <a:buClr>
                <a:schemeClr val="accent4"/>
              </a:buClr>
              <a:buFont typeface="Arial" pitchFamily="34" charset="0"/>
              <a:buChar char="+"/>
              <a:defRPr sz="2000" baseline="0">
                <a:solidFill>
                  <a:schemeClr val="tx1"/>
                </a:solidFill>
                <a:latin typeface="+mn-lt"/>
              </a:defRPr>
            </a:lvl3pPr>
            <a:lvl4pPr marL="744538" indent="-228600">
              <a:spcBef>
                <a:spcPts val="0"/>
              </a:spcBef>
              <a:spcAft>
                <a:spcPts val="600"/>
              </a:spcAft>
              <a:buClr>
                <a:schemeClr val="accent4"/>
              </a:buClr>
              <a:buFont typeface="Century Gothic" pitchFamily="34" charset="0"/>
              <a:buChar char="&gt;"/>
              <a:defRPr sz="1800">
                <a:solidFill>
                  <a:schemeClr val="tx1"/>
                </a:solidFill>
                <a:latin typeface="+mn-lt"/>
              </a:defRPr>
            </a:lvl4pPr>
            <a:lvl5pPr marL="968375" indent="-228600">
              <a:spcBef>
                <a:spcPts val="0"/>
              </a:spcBef>
              <a:spcAft>
                <a:spcPts val="600"/>
              </a:spcAft>
              <a:buClr>
                <a:schemeClr val="accent4"/>
              </a:buClr>
              <a:buFont typeface="Arial" pitchFamily="34" charset="0"/>
              <a:buChar char="+"/>
              <a:defRPr sz="1600">
                <a:solidFill>
                  <a:schemeClr val="tx1"/>
                </a:solidFill>
                <a:latin typeface="+mn-lt"/>
              </a:defRPr>
            </a:lvl5pPr>
          </a:lstStyle>
          <a:p>
            <a:pPr lvl="0"/>
            <a:r>
              <a:rPr lang="en-US" dirty="0" smtClean="0"/>
              <a:t>Click to edit subhead 1</a:t>
            </a:r>
          </a:p>
          <a:p>
            <a:pPr lvl="1"/>
            <a:r>
              <a:rPr lang="en-US" dirty="0" smtClean="0"/>
              <a:t>Click to edit bullet 1</a:t>
            </a:r>
          </a:p>
          <a:p>
            <a:pPr lvl="2"/>
            <a:r>
              <a:rPr lang="en-US" dirty="0" smtClean="0"/>
              <a:t>Click to edit sub bullet 2</a:t>
            </a:r>
          </a:p>
          <a:p>
            <a:pPr lvl="3"/>
            <a:r>
              <a:rPr lang="en-US" dirty="0" smtClean="0"/>
              <a:t>Click to edit sub bullet 3</a:t>
            </a:r>
          </a:p>
          <a:p>
            <a:pPr lvl="4"/>
            <a:r>
              <a:rPr lang="en-US" dirty="0" smtClean="0"/>
              <a:t>Click to edit sub bullet 4</a:t>
            </a:r>
            <a:endParaRPr lang="en-US" dirty="0"/>
          </a:p>
        </p:txBody>
      </p:sp>
      <p:cxnSp>
        <p:nvCxnSpPr>
          <p:cNvPr id="8" name="Straight Connector 7"/>
          <p:cNvCxnSpPr/>
          <p:nvPr/>
        </p:nvCxnSpPr>
        <p:spPr>
          <a:xfrm>
            <a:off x="3483965" y="896466"/>
            <a:ext cx="0" cy="5961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hasCustomPrompt="1"/>
          </p:nvPr>
        </p:nvSpPr>
        <p:spPr>
          <a:xfrm>
            <a:off x="1" y="905176"/>
            <a:ext cx="3484033" cy="5952824"/>
          </a:xfrm>
        </p:spPr>
        <p:txBody>
          <a:bodyPr/>
          <a:lstStyle>
            <a:lvl1pPr marL="0" marR="0" indent="0" algn="l" defTabSz="914400" rtl="0" eaLnBrk="1" fontAlgn="auto" latinLnBrk="0" hangingPunct="1">
              <a:lnSpc>
                <a:spcPct val="100000"/>
              </a:lnSpc>
              <a:spcBef>
                <a:spcPts val="600"/>
              </a:spcBef>
              <a:spcAft>
                <a:spcPts val="400"/>
              </a:spcAft>
              <a:buClrTx/>
              <a:buSzTx/>
              <a:buFontTx/>
              <a:buNone/>
              <a:tabLst/>
              <a:defRPr sz="1400" baseline="0">
                <a:solidFill>
                  <a:schemeClr val="accent4"/>
                </a:solidFill>
              </a:defRPr>
            </a:lvl1pPr>
            <a:lvl2pPr marL="227013" indent="0">
              <a:buNone/>
              <a:defRPr sz="1400"/>
            </a:lvl2pPr>
          </a:lstStyle>
          <a:p>
            <a:r>
              <a:rPr lang="en-US" dirty="0" smtClean="0"/>
              <a:t>To insert a picture click the icon below</a:t>
            </a:r>
            <a:endParaRPr lang="en-US" dirty="0"/>
          </a:p>
        </p:txBody>
      </p:sp>
      <p:pic>
        <p:nvPicPr>
          <p:cNvPr id="9" name="Picture 16" descr="D:\EXL Logo\EXL_Analytics.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4060" t="14389" r="13269" b="14818"/>
          <a:stretch/>
        </p:blipFill>
        <p:spPr bwMode="auto">
          <a:xfrm>
            <a:off x="10799465" y="6024285"/>
            <a:ext cx="1296019" cy="75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91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936" y="36576"/>
            <a:ext cx="10972800" cy="896466"/>
          </a:xfrm>
        </p:spPr>
        <p:txBody>
          <a:bodyPr>
            <a:normAutofit/>
          </a:bodyPr>
          <a:lstStyle>
            <a:lvl1pPr algn="l">
              <a:lnSpc>
                <a:spcPts val="2800"/>
              </a:lnSpc>
              <a:defRPr lang="en-US" sz="2600" kern="1200" dirty="0" smtClean="0">
                <a:solidFill>
                  <a:schemeClr val="tx1"/>
                </a:solidFill>
                <a:latin typeface="Century Gothic" pitchFamily="34" charset="0"/>
                <a:ea typeface="+mj-ea"/>
                <a:cs typeface="+mj-cs"/>
              </a:defRPr>
            </a:lvl1pPr>
          </a:lstStyle>
          <a:p>
            <a:r>
              <a:rPr lang="en-US" dirty="0" smtClean="0"/>
              <a:t>Headline goes here in sentence form</a:t>
            </a:r>
            <a:endParaRPr lang="en-US" dirty="0"/>
          </a:p>
        </p:txBody>
      </p:sp>
      <p:sp>
        <p:nvSpPr>
          <p:cNvPr id="3" name="Content Placeholder 2"/>
          <p:cNvSpPr>
            <a:spLocks noGrp="1"/>
          </p:cNvSpPr>
          <p:nvPr>
            <p:ph sz="half" idx="1" hasCustomPrompt="1"/>
          </p:nvPr>
        </p:nvSpPr>
        <p:spPr>
          <a:xfrm>
            <a:off x="436936" y="1100452"/>
            <a:ext cx="5384800" cy="5443151"/>
          </a:xfrm>
        </p:spPr>
        <p:txBody>
          <a:bodyPr/>
          <a:lstStyle>
            <a:lvl1pPr marL="0" indent="0">
              <a:spcAft>
                <a:spcPts val="400"/>
              </a:spcAft>
              <a:buFontTx/>
              <a:buNone/>
              <a:defRPr sz="2400" baseline="0">
                <a:solidFill>
                  <a:schemeClr val="accent4"/>
                </a:solidFill>
                <a:latin typeface="+mn-lt"/>
              </a:defRPr>
            </a:lvl1pPr>
            <a:lvl2pPr marL="288925" indent="-285750">
              <a:buFontTx/>
              <a:buBlip>
                <a:blip r:embed="rId2"/>
              </a:buBlip>
              <a:defRPr sz="2000" baseline="0">
                <a:solidFill>
                  <a:schemeClr val="tx1"/>
                </a:solidFill>
                <a:latin typeface="+mn-lt"/>
              </a:defRPr>
            </a:lvl2pPr>
            <a:lvl3pPr marL="511175" indent="-230188">
              <a:buClr>
                <a:schemeClr val="accent4"/>
              </a:buClr>
              <a:buFont typeface="Arial" pitchFamily="34" charset="0"/>
              <a:buChar char="+"/>
              <a:defRPr sz="1600">
                <a:solidFill>
                  <a:schemeClr val="tx1"/>
                </a:solidFill>
                <a:latin typeface="+mn-lt"/>
              </a:defRPr>
            </a:lvl3pPr>
            <a:lvl4pPr marL="742950" indent="-228600">
              <a:buClr>
                <a:schemeClr val="accent4"/>
              </a:buClr>
              <a:buFont typeface="Century Gothic" pitchFamily="34" charset="0"/>
              <a:buChar char="&gt;"/>
              <a:defRPr sz="1600">
                <a:solidFill>
                  <a:schemeClr val="tx1"/>
                </a:solidFill>
                <a:latin typeface="+mn-lt"/>
              </a:defRPr>
            </a:lvl4pPr>
            <a:lvl5pPr marL="971550" indent="-228600">
              <a:buClr>
                <a:schemeClr val="accent4"/>
              </a:buClr>
              <a:buFont typeface="Arial" pitchFamily="34" charset="0"/>
              <a:buChar char="+"/>
              <a:tabLst/>
              <a:defRPr sz="16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subhead 1</a:t>
            </a:r>
          </a:p>
          <a:p>
            <a:pPr lvl="1"/>
            <a:r>
              <a:rPr lang="en-US" dirty="0" smtClean="0"/>
              <a:t>Click to edit bullet 1</a:t>
            </a:r>
          </a:p>
          <a:p>
            <a:pPr lvl="2"/>
            <a:r>
              <a:rPr lang="en-US" dirty="0" smtClean="0"/>
              <a:t>Click to edit sub bullet 2</a:t>
            </a:r>
          </a:p>
          <a:p>
            <a:pPr lvl="3"/>
            <a:r>
              <a:rPr lang="en-US" dirty="0" smtClean="0"/>
              <a:t>Click to edit sub bullet 3</a:t>
            </a:r>
          </a:p>
          <a:p>
            <a:pPr lvl="4"/>
            <a:r>
              <a:rPr lang="en-US" dirty="0" smtClean="0"/>
              <a:t>Click to edit sub bullet 4</a:t>
            </a:r>
            <a:endParaRPr lang="en-US" dirty="0"/>
          </a:p>
        </p:txBody>
      </p:sp>
      <p:sp>
        <p:nvSpPr>
          <p:cNvPr id="4" name="Content Placeholder 3"/>
          <p:cNvSpPr>
            <a:spLocks noGrp="1"/>
          </p:cNvSpPr>
          <p:nvPr>
            <p:ph sz="half" idx="2" hasCustomPrompt="1"/>
          </p:nvPr>
        </p:nvSpPr>
        <p:spPr>
          <a:xfrm>
            <a:off x="6024936" y="1100452"/>
            <a:ext cx="5384800" cy="5443151"/>
          </a:xfrm>
        </p:spPr>
        <p:txBody>
          <a:bodyPr/>
          <a:lstStyle>
            <a:lvl1pPr>
              <a:spcAft>
                <a:spcPts val="400"/>
              </a:spcAft>
              <a:defRPr lang="en-US" sz="2400" kern="1200" dirty="0" smtClean="0">
                <a:solidFill>
                  <a:schemeClr val="accent4"/>
                </a:solidFill>
                <a:latin typeface="+mn-lt"/>
                <a:ea typeface="+mn-ea"/>
                <a:cs typeface="+mn-cs"/>
              </a:defRPr>
            </a:lvl1pPr>
            <a:lvl2pPr marL="346075" indent="-342900">
              <a:defRPr lang="en-US" sz="2000" kern="1200" dirty="0" smtClean="0">
                <a:solidFill>
                  <a:schemeClr val="tx1"/>
                </a:solidFill>
                <a:latin typeface="+mn-lt"/>
                <a:ea typeface="+mn-ea"/>
                <a:cs typeface="+mn-cs"/>
              </a:defRPr>
            </a:lvl2pPr>
            <a:lvl3pPr marL="623887" indent="-342900">
              <a:buClr>
                <a:schemeClr val="accent4"/>
              </a:buClr>
              <a:defRPr lang="en-US" sz="1600" kern="1200" dirty="0" smtClean="0">
                <a:solidFill>
                  <a:schemeClr val="tx1"/>
                </a:solidFill>
                <a:latin typeface="+mn-lt"/>
                <a:ea typeface="+mn-ea"/>
                <a:cs typeface="+mn-cs"/>
              </a:defRPr>
            </a:lvl3pPr>
            <a:lvl4pPr marL="800100" indent="-285750">
              <a:buClr>
                <a:schemeClr val="accent4"/>
              </a:buClr>
              <a:defRPr lang="en-US" sz="1600" kern="1200" dirty="0" smtClean="0">
                <a:solidFill>
                  <a:schemeClr val="tx1"/>
                </a:solidFill>
                <a:latin typeface="+mn-lt"/>
                <a:ea typeface="+mn-ea"/>
                <a:cs typeface="+mn-cs"/>
              </a:defRPr>
            </a:lvl4pPr>
            <a:lvl5pPr marL="1028700" indent="-285750">
              <a:buClr>
                <a:schemeClr val="accent4"/>
              </a:buClr>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subhead 1</a:t>
            </a:r>
          </a:p>
          <a:p>
            <a:pPr lvl="1"/>
            <a:r>
              <a:rPr lang="en-US" dirty="0" smtClean="0"/>
              <a:t>Click to edit bullet 1</a:t>
            </a:r>
          </a:p>
          <a:p>
            <a:pPr lvl="2"/>
            <a:r>
              <a:rPr lang="en-US" dirty="0" smtClean="0"/>
              <a:t>Click to edit sub bullet 2</a:t>
            </a:r>
          </a:p>
          <a:p>
            <a:pPr lvl="3"/>
            <a:r>
              <a:rPr lang="en-US" dirty="0" smtClean="0"/>
              <a:t>Click to edit sub bullet 3</a:t>
            </a:r>
          </a:p>
          <a:p>
            <a:pPr lvl="4"/>
            <a:r>
              <a:rPr lang="en-US" dirty="0" smtClean="0"/>
              <a:t>Click to edit sub bullet 4</a:t>
            </a:r>
            <a:endParaRPr lang="en-US" dirty="0"/>
          </a:p>
        </p:txBody>
      </p:sp>
      <p:cxnSp>
        <p:nvCxnSpPr>
          <p:cNvPr id="9" name="Straight Connector 8"/>
          <p:cNvCxnSpPr/>
          <p:nvPr userDrawn="1"/>
        </p:nvCxnSpPr>
        <p:spPr>
          <a:xfrm>
            <a:off x="0" y="896466"/>
            <a:ext cx="1219200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0" name="Title 1"/>
          <p:cNvSpPr txBox="1">
            <a:spLocks/>
          </p:cNvSpPr>
          <p:nvPr userDrawn="1"/>
        </p:nvSpPr>
        <p:spPr>
          <a:xfrm>
            <a:off x="448121" y="6573226"/>
            <a:ext cx="11563028" cy="2665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fld id="{CF93EE7D-6689-4778-B89F-3EEF780A01DC}" type="slidenum">
              <a:rPr lang="en-US" sz="900" smtClean="0">
                <a:solidFill>
                  <a:srgbClr val="F78C34"/>
                </a:solidFill>
                <a:latin typeface="Trebuchet MS"/>
                <a:cs typeface="Trebuchet MS"/>
              </a:rPr>
              <a:pPr algn="l"/>
              <a:t>‹#›</a:t>
            </a:fld>
            <a:r>
              <a:rPr lang="en-US" sz="900" dirty="0" smtClean="0">
                <a:solidFill>
                  <a:srgbClr val="F78C34"/>
                </a:solidFill>
                <a:latin typeface="Trebuchet MS"/>
                <a:cs typeface="Trebuchet MS"/>
              </a:rPr>
              <a:t> </a:t>
            </a:r>
            <a:r>
              <a:rPr lang="en-US" sz="900" dirty="0" smtClean="0">
                <a:solidFill>
                  <a:srgbClr val="595959">
                    <a:lumMod val="75000"/>
                  </a:srgbClr>
                </a:solidFill>
                <a:latin typeface="Trebuchet MS"/>
                <a:cs typeface="Trebuchet MS"/>
              </a:rPr>
              <a:t>| </a:t>
            </a:r>
            <a:fld id="{84D20077-DA0E-4E91-ADC7-8CBCF822B402}" type="datetime4">
              <a:rPr lang="en-US" sz="900" smtClean="0">
                <a:solidFill>
                  <a:srgbClr val="595959">
                    <a:lumMod val="75000"/>
                  </a:srgbClr>
                </a:solidFill>
                <a:latin typeface="Trebuchet MS"/>
                <a:cs typeface="Trebuchet MS"/>
              </a:rPr>
              <a:pPr algn="l"/>
              <a:t>August 20, 2019</a:t>
            </a:fld>
            <a:r>
              <a:rPr lang="en-US" sz="900" dirty="0" smtClean="0">
                <a:solidFill>
                  <a:srgbClr val="595959">
                    <a:lumMod val="75000"/>
                  </a:srgbClr>
                </a:solidFill>
                <a:latin typeface="Trebuchet MS"/>
                <a:cs typeface="Trebuchet MS"/>
              </a:rPr>
              <a:t> | © </a:t>
            </a:r>
            <a:r>
              <a:rPr lang="en-US" sz="900" spc="-40" dirty="0" smtClean="0">
                <a:solidFill>
                  <a:srgbClr val="595959">
                    <a:lumMod val="75000"/>
                  </a:srgbClr>
                </a:solidFill>
                <a:latin typeface="Trebuchet MS"/>
                <a:cs typeface="Trebuchet MS"/>
              </a:rPr>
              <a:t>2016</a:t>
            </a:r>
            <a:r>
              <a:rPr lang="en-US" sz="900" dirty="0" smtClean="0">
                <a:solidFill>
                  <a:srgbClr val="595959">
                    <a:lumMod val="75000"/>
                  </a:srgbClr>
                </a:solidFill>
                <a:latin typeface="Trebuchet MS"/>
                <a:cs typeface="Trebuchet MS"/>
              </a:rPr>
              <a:t> ExlService Holdings, Inc.</a:t>
            </a:r>
            <a:endParaRPr lang="en-US" sz="900" dirty="0">
              <a:solidFill>
                <a:srgbClr val="595959">
                  <a:lumMod val="75000"/>
                </a:srgbClr>
              </a:solidFill>
              <a:latin typeface="Trebuchet MS"/>
              <a:cs typeface="Trebuchet MS"/>
            </a:endParaRPr>
          </a:p>
        </p:txBody>
      </p:sp>
      <p:pic>
        <p:nvPicPr>
          <p:cNvPr id="12" name="Picture 37" descr="C:\Users\roy21075.CORP\Desktop\EXL_Temp\Logo\EXL_Analytics.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9990" t="17037" r="10678" b="12593"/>
          <a:stretch/>
        </p:blipFill>
        <p:spPr bwMode="auto">
          <a:xfrm>
            <a:off x="10744200" y="6116321"/>
            <a:ext cx="1244600" cy="656872"/>
          </a:xfrm>
          <a:prstGeom prst="round2SameRect">
            <a:avLst>
              <a:gd name="adj1" fmla="val 4074"/>
              <a:gd name="adj2" fmla="val 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488798"/>
      </p:ext>
    </p:extLst>
  </p:cSld>
  <p:clrMapOvr>
    <a:masterClrMapping/>
  </p:clrMapOvr>
  <p:transition spd="slow">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ction Divider alternative (NOT A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 y="2495057"/>
            <a:ext cx="12191999" cy="892552"/>
          </a:xfrm>
          <a:solidFill>
            <a:schemeClr val="bg1"/>
          </a:solidFill>
        </p:spPr>
        <p:txBody>
          <a:bodyPr vert="horz" lIns="91440" tIns="45720" rIns="91440" bIns="45720" rtlCol="0" anchor="b" anchorCtr="0">
            <a:spAutoFit/>
          </a:bodyPr>
          <a:lstStyle>
            <a:lvl1pPr>
              <a:defRPr lang="en-US" sz="5200" cap="all" baseline="0" dirty="0">
                <a:solidFill>
                  <a:schemeClr val="tx1"/>
                </a:solidFill>
              </a:defRPr>
            </a:lvl1pPr>
          </a:lstStyle>
          <a:p>
            <a:pPr marL="0" lvl="0"/>
            <a:r>
              <a:rPr lang="en-US" dirty="0" smtClean="0"/>
              <a:t>Section title</a:t>
            </a:r>
            <a:endParaRPr lang="en-US" dirty="0"/>
          </a:p>
        </p:txBody>
      </p:sp>
      <p:sp>
        <p:nvSpPr>
          <p:cNvPr id="13" name="Text Placeholder 4"/>
          <p:cNvSpPr>
            <a:spLocks noGrp="1"/>
          </p:cNvSpPr>
          <p:nvPr>
            <p:ph type="body" sz="quarter" idx="10" hasCustomPrompt="1"/>
          </p:nvPr>
        </p:nvSpPr>
        <p:spPr>
          <a:xfrm>
            <a:off x="0" y="3616620"/>
            <a:ext cx="12192000" cy="498368"/>
          </a:xfrm>
          <a:solidFill>
            <a:schemeClr val="bg1">
              <a:lumMod val="85000"/>
            </a:schemeClr>
          </a:solidFill>
        </p:spPr>
        <p:txBody>
          <a:bodyPr anchor="ctr"/>
          <a:lstStyle>
            <a:lvl1pPr marL="0" algn="ctr" defTabSz="457200" rtl="0" eaLnBrk="1" latinLnBrk="0" hangingPunct="1">
              <a:spcBef>
                <a:spcPct val="0"/>
              </a:spcBef>
              <a:buNone/>
              <a:defRPr lang="en-US" sz="2400" kern="1200" cap="all" baseline="0" dirty="0" smtClean="0">
                <a:solidFill>
                  <a:schemeClr val="tx1"/>
                </a:solidFill>
                <a:latin typeface="Century Gothic"/>
                <a:ea typeface="+mj-ea"/>
                <a:cs typeface="Century Gothic"/>
              </a:defRPr>
            </a:lvl1pPr>
          </a:lstStyle>
          <a:p>
            <a:pPr lvl="0"/>
            <a:r>
              <a:rPr lang="en-US" dirty="0" smtClean="0"/>
              <a:t>Subtext if necessary</a:t>
            </a:r>
          </a:p>
        </p:txBody>
      </p:sp>
      <p:grpSp>
        <p:nvGrpSpPr>
          <p:cNvPr id="5135" name="Group 15"/>
          <p:cNvGrpSpPr>
            <a:grpSpLocks/>
          </p:cNvGrpSpPr>
          <p:nvPr/>
        </p:nvGrpSpPr>
        <p:grpSpPr bwMode="auto">
          <a:xfrm>
            <a:off x="9499600" y="5330826"/>
            <a:ext cx="2692400" cy="1527175"/>
            <a:chOff x="4488" y="3358"/>
            <a:chExt cx="1272" cy="962"/>
          </a:xfrm>
        </p:grpSpPr>
      </p:grpSp>
      <p:grpSp>
        <p:nvGrpSpPr>
          <p:cNvPr id="4" name="Group 15"/>
          <p:cNvGrpSpPr>
            <a:grpSpLocks/>
          </p:cNvGrpSpPr>
          <p:nvPr/>
        </p:nvGrpSpPr>
        <p:grpSpPr bwMode="auto">
          <a:xfrm>
            <a:off x="9499600" y="5330826"/>
            <a:ext cx="2692400" cy="1527175"/>
            <a:chOff x="4488" y="3358"/>
            <a:chExt cx="1272" cy="962"/>
          </a:xfrm>
        </p:grpSpPr>
      </p:grpSp>
      <p:grpSp>
        <p:nvGrpSpPr>
          <p:cNvPr id="5" name="Group 15"/>
          <p:cNvGrpSpPr>
            <a:grpSpLocks/>
          </p:cNvGrpSpPr>
          <p:nvPr/>
        </p:nvGrpSpPr>
        <p:grpSpPr bwMode="auto">
          <a:xfrm>
            <a:off x="9499600" y="5330826"/>
            <a:ext cx="2692400" cy="1527175"/>
            <a:chOff x="4488" y="3358"/>
            <a:chExt cx="1272" cy="962"/>
          </a:xfrm>
        </p:grpSpPr>
      </p:grpSp>
      <p:grpSp>
        <p:nvGrpSpPr>
          <p:cNvPr id="10242" name="Group 15"/>
          <p:cNvGrpSpPr>
            <a:grpSpLocks/>
          </p:cNvGrpSpPr>
          <p:nvPr/>
        </p:nvGrpSpPr>
        <p:grpSpPr bwMode="auto">
          <a:xfrm>
            <a:off x="9499600" y="5330826"/>
            <a:ext cx="2692400" cy="1527175"/>
            <a:chOff x="4488" y="3358"/>
            <a:chExt cx="1272" cy="962"/>
          </a:xfrm>
        </p:grpSpPr>
      </p:grpSp>
      <p:grpSp>
        <p:nvGrpSpPr>
          <p:cNvPr id="3" name="Group 15"/>
          <p:cNvGrpSpPr>
            <a:grpSpLocks/>
          </p:cNvGrpSpPr>
          <p:nvPr/>
        </p:nvGrpSpPr>
        <p:grpSpPr bwMode="auto">
          <a:xfrm>
            <a:off x="9499600" y="5330826"/>
            <a:ext cx="2692400" cy="1527175"/>
            <a:chOff x="4488" y="3358"/>
            <a:chExt cx="1272" cy="962"/>
          </a:xfrm>
        </p:grpSpPr>
      </p:grpSp>
      <p:grpSp>
        <p:nvGrpSpPr>
          <p:cNvPr id="6" name="Group 15"/>
          <p:cNvGrpSpPr>
            <a:grpSpLocks/>
          </p:cNvGrpSpPr>
          <p:nvPr/>
        </p:nvGrpSpPr>
        <p:grpSpPr bwMode="auto">
          <a:xfrm>
            <a:off x="9499600" y="5330826"/>
            <a:ext cx="2692400" cy="1527175"/>
            <a:chOff x="4488" y="3358"/>
            <a:chExt cx="1272" cy="962"/>
          </a:xfrm>
        </p:grpSpPr>
      </p:grpSp>
      <p:grpSp>
        <p:nvGrpSpPr>
          <p:cNvPr id="7" name="Group 15"/>
          <p:cNvGrpSpPr>
            <a:grpSpLocks/>
          </p:cNvGrpSpPr>
          <p:nvPr/>
        </p:nvGrpSpPr>
        <p:grpSpPr bwMode="auto">
          <a:xfrm>
            <a:off x="9499600" y="5330826"/>
            <a:ext cx="2692400" cy="1527175"/>
            <a:chOff x="4488" y="3358"/>
            <a:chExt cx="1272" cy="962"/>
          </a:xfrm>
        </p:grpSpPr>
      </p:grpSp>
      <p:grpSp>
        <p:nvGrpSpPr>
          <p:cNvPr id="8" name="Group 15"/>
          <p:cNvGrpSpPr>
            <a:grpSpLocks/>
          </p:cNvGrpSpPr>
          <p:nvPr/>
        </p:nvGrpSpPr>
        <p:grpSpPr bwMode="auto">
          <a:xfrm>
            <a:off x="9499600" y="5330826"/>
            <a:ext cx="2692400" cy="1527175"/>
            <a:chOff x="4488" y="3358"/>
            <a:chExt cx="1272" cy="962"/>
          </a:xfrm>
        </p:grpSpPr>
      </p:grpSp>
      <p:grpSp>
        <p:nvGrpSpPr>
          <p:cNvPr id="12" name="Group 15"/>
          <p:cNvGrpSpPr>
            <a:grpSpLocks/>
          </p:cNvGrpSpPr>
          <p:nvPr userDrawn="1"/>
        </p:nvGrpSpPr>
        <p:grpSpPr bwMode="auto">
          <a:xfrm>
            <a:off x="9499600" y="5330826"/>
            <a:ext cx="2692400" cy="1527175"/>
            <a:chOff x="4488" y="3358"/>
            <a:chExt cx="1272" cy="962"/>
          </a:xfrm>
        </p:grpSpPr>
      </p:grpSp>
      <p:grpSp>
        <p:nvGrpSpPr>
          <p:cNvPr id="14" name="Group 15"/>
          <p:cNvGrpSpPr>
            <a:grpSpLocks/>
          </p:cNvGrpSpPr>
          <p:nvPr userDrawn="1"/>
        </p:nvGrpSpPr>
        <p:grpSpPr bwMode="auto">
          <a:xfrm>
            <a:off x="9499600" y="5330826"/>
            <a:ext cx="2692400" cy="1527175"/>
            <a:chOff x="4488" y="3358"/>
            <a:chExt cx="1272" cy="962"/>
          </a:xfrm>
        </p:grpSpPr>
      </p:grpSp>
      <p:grpSp>
        <p:nvGrpSpPr>
          <p:cNvPr id="15" name="Group 15"/>
          <p:cNvGrpSpPr>
            <a:grpSpLocks/>
          </p:cNvGrpSpPr>
          <p:nvPr userDrawn="1"/>
        </p:nvGrpSpPr>
        <p:grpSpPr bwMode="auto">
          <a:xfrm>
            <a:off x="9499600" y="5330826"/>
            <a:ext cx="2692400" cy="1527175"/>
            <a:chOff x="4488" y="3358"/>
            <a:chExt cx="1272" cy="962"/>
          </a:xfrm>
        </p:grpSpPr>
      </p:grpSp>
      <p:grpSp>
        <p:nvGrpSpPr>
          <p:cNvPr id="16" name="Group 15"/>
          <p:cNvGrpSpPr>
            <a:grpSpLocks/>
          </p:cNvGrpSpPr>
          <p:nvPr userDrawn="1"/>
        </p:nvGrpSpPr>
        <p:grpSpPr bwMode="auto">
          <a:xfrm>
            <a:off x="9499600" y="5330826"/>
            <a:ext cx="2692400" cy="1527175"/>
            <a:chOff x="4488" y="3358"/>
            <a:chExt cx="1272" cy="962"/>
          </a:xfrm>
        </p:grpSpPr>
      </p:grpSp>
      <p:grpSp>
        <p:nvGrpSpPr>
          <p:cNvPr id="17" name="Group 15"/>
          <p:cNvGrpSpPr>
            <a:grpSpLocks/>
          </p:cNvGrpSpPr>
          <p:nvPr userDrawn="1"/>
        </p:nvGrpSpPr>
        <p:grpSpPr bwMode="auto">
          <a:xfrm>
            <a:off x="9499600" y="5330826"/>
            <a:ext cx="2692400" cy="1527175"/>
            <a:chOff x="4488" y="3358"/>
            <a:chExt cx="1272" cy="962"/>
          </a:xfrm>
        </p:grpSpPr>
      </p:grpSp>
      <p:grpSp>
        <p:nvGrpSpPr>
          <p:cNvPr id="18" name="Group 15"/>
          <p:cNvGrpSpPr>
            <a:grpSpLocks/>
          </p:cNvGrpSpPr>
          <p:nvPr userDrawn="1"/>
        </p:nvGrpSpPr>
        <p:grpSpPr bwMode="auto">
          <a:xfrm>
            <a:off x="9499600" y="5330826"/>
            <a:ext cx="2692400" cy="1527175"/>
            <a:chOff x="4488" y="3358"/>
            <a:chExt cx="1272" cy="962"/>
          </a:xfrm>
        </p:grpSpPr>
      </p:grpSp>
      <p:grpSp>
        <p:nvGrpSpPr>
          <p:cNvPr id="19" name="Group 15"/>
          <p:cNvGrpSpPr>
            <a:grpSpLocks/>
          </p:cNvGrpSpPr>
          <p:nvPr userDrawn="1"/>
        </p:nvGrpSpPr>
        <p:grpSpPr bwMode="auto">
          <a:xfrm>
            <a:off x="9499600" y="5330826"/>
            <a:ext cx="2692400" cy="1527175"/>
            <a:chOff x="4488" y="3358"/>
            <a:chExt cx="1272" cy="962"/>
          </a:xfrm>
        </p:grpSpPr>
      </p:grpSp>
      <p:grpSp>
        <p:nvGrpSpPr>
          <p:cNvPr id="20482" name="Group 15"/>
          <p:cNvGrpSpPr>
            <a:grpSpLocks/>
          </p:cNvGrpSpPr>
          <p:nvPr/>
        </p:nvGrpSpPr>
        <p:grpSpPr bwMode="auto">
          <a:xfrm>
            <a:off x="9499600" y="5330826"/>
            <a:ext cx="2692400" cy="1527175"/>
            <a:chOff x="4488" y="3358"/>
            <a:chExt cx="1272" cy="962"/>
          </a:xfrm>
        </p:grpSpPr>
      </p:grpSp>
      <p:grpSp>
        <p:nvGrpSpPr>
          <p:cNvPr id="20488" name="Group 8"/>
          <p:cNvGrpSpPr>
            <a:grpSpLocks/>
          </p:cNvGrpSpPr>
          <p:nvPr userDrawn="1"/>
        </p:nvGrpSpPr>
        <p:grpSpPr bwMode="auto">
          <a:xfrm>
            <a:off x="9499600" y="5330826"/>
            <a:ext cx="2692400" cy="1527175"/>
            <a:chOff x="4488" y="3358"/>
            <a:chExt cx="1272" cy="962"/>
          </a:xfrm>
        </p:grpSpPr>
      </p:grpSp>
      <p:grpSp>
        <p:nvGrpSpPr>
          <p:cNvPr id="9" name="Group 15"/>
          <p:cNvGrpSpPr>
            <a:grpSpLocks/>
          </p:cNvGrpSpPr>
          <p:nvPr/>
        </p:nvGrpSpPr>
        <p:grpSpPr bwMode="auto">
          <a:xfrm>
            <a:off x="9499600" y="5330826"/>
            <a:ext cx="2692400" cy="1527175"/>
            <a:chOff x="4488" y="3358"/>
            <a:chExt cx="1272" cy="962"/>
          </a:xfrm>
        </p:grpSpPr>
      </p:grpSp>
      <p:grpSp>
        <p:nvGrpSpPr>
          <p:cNvPr id="10" name="Group 8"/>
          <p:cNvGrpSpPr>
            <a:grpSpLocks/>
          </p:cNvGrpSpPr>
          <p:nvPr userDrawn="1"/>
        </p:nvGrpSpPr>
        <p:grpSpPr bwMode="auto">
          <a:xfrm>
            <a:off x="9499600" y="5330826"/>
            <a:ext cx="2692400" cy="1527175"/>
            <a:chOff x="4488" y="3358"/>
            <a:chExt cx="1272" cy="962"/>
          </a:xfrm>
        </p:grpSpPr>
      </p:grpSp>
      <p:grpSp>
        <p:nvGrpSpPr>
          <p:cNvPr id="11" name="Group 15"/>
          <p:cNvGrpSpPr>
            <a:grpSpLocks/>
          </p:cNvGrpSpPr>
          <p:nvPr/>
        </p:nvGrpSpPr>
        <p:grpSpPr bwMode="auto">
          <a:xfrm>
            <a:off x="9499600" y="5330826"/>
            <a:ext cx="2692400" cy="1527175"/>
            <a:chOff x="4488" y="3358"/>
            <a:chExt cx="1272" cy="962"/>
          </a:xfrm>
        </p:grpSpPr>
      </p:grpSp>
      <p:grpSp>
        <p:nvGrpSpPr>
          <p:cNvPr id="20" name="Group 8"/>
          <p:cNvGrpSpPr>
            <a:grpSpLocks/>
          </p:cNvGrpSpPr>
          <p:nvPr userDrawn="1"/>
        </p:nvGrpSpPr>
        <p:grpSpPr bwMode="auto">
          <a:xfrm>
            <a:off x="9499600" y="5330826"/>
            <a:ext cx="2692400" cy="1527175"/>
            <a:chOff x="4488" y="3358"/>
            <a:chExt cx="1272" cy="962"/>
          </a:xfrm>
        </p:grpSpPr>
      </p:grpSp>
      <p:grpSp>
        <p:nvGrpSpPr>
          <p:cNvPr id="21" name="Group 15"/>
          <p:cNvGrpSpPr>
            <a:grpSpLocks/>
          </p:cNvGrpSpPr>
          <p:nvPr/>
        </p:nvGrpSpPr>
        <p:grpSpPr bwMode="auto">
          <a:xfrm>
            <a:off x="9499600" y="5330826"/>
            <a:ext cx="2692400" cy="1527175"/>
            <a:chOff x="4488" y="3358"/>
            <a:chExt cx="1272" cy="962"/>
          </a:xfrm>
        </p:grpSpPr>
      </p:grpSp>
      <p:grpSp>
        <p:nvGrpSpPr>
          <p:cNvPr id="22" name="Group 8"/>
          <p:cNvGrpSpPr>
            <a:grpSpLocks/>
          </p:cNvGrpSpPr>
          <p:nvPr userDrawn="1"/>
        </p:nvGrpSpPr>
        <p:grpSpPr bwMode="auto">
          <a:xfrm>
            <a:off x="9499600" y="5330826"/>
            <a:ext cx="2692400" cy="1527175"/>
            <a:chOff x="4488" y="3358"/>
            <a:chExt cx="1272" cy="962"/>
          </a:xfrm>
        </p:grpSpPr>
      </p:grpSp>
      <p:grpSp>
        <p:nvGrpSpPr>
          <p:cNvPr id="23" name="Group 15"/>
          <p:cNvGrpSpPr>
            <a:grpSpLocks/>
          </p:cNvGrpSpPr>
          <p:nvPr/>
        </p:nvGrpSpPr>
        <p:grpSpPr bwMode="auto">
          <a:xfrm>
            <a:off x="9499600" y="5330826"/>
            <a:ext cx="2692400" cy="1527175"/>
            <a:chOff x="4488" y="3358"/>
            <a:chExt cx="1272" cy="962"/>
          </a:xfrm>
        </p:grpSpPr>
      </p:grpSp>
      <p:grpSp>
        <p:nvGrpSpPr>
          <p:cNvPr id="24" name="Group 8"/>
          <p:cNvGrpSpPr>
            <a:grpSpLocks/>
          </p:cNvGrpSpPr>
          <p:nvPr userDrawn="1"/>
        </p:nvGrpSpPr>
        <p:grpSpPr bwMode="auto">
          <a:xfrm>
            <a:off x="9499600" y="5330826"/>
            <a:ext cx="2692400" cy="1527175"/>
            <a:chOff x="4488" y="3358"/>
            <a:chExt cx="1272" cy="962"/>
          </a:xfrm>
        </p:grpSpPr>
      </p:grpSp>
      <p:grpSp>
        <p:nvGrpSpPr>
          <p:cNvPr id="25" name="Group 15"/>
          <p:cNvGrpSpPr>
            <a:grpSpLocks/>
          </p:cNvGrpSpPr>
          <p:nvPr/>
        </p:nvGrpSpPr>
        <p:grpSpPr bwMode="auto">
          <a:xfrm>
            <a:off x="9499600" y="5330826"/>
            <a:ext cx="2692400" cy="1527175"/>
            <a:chOff x="4488" y="3358"/>
            <a:chExt cx="1272" cy="962"/>
          </a:xfrm>
        </p:grpSpPr>
      </p:grpSp>
      <p:grpSp>
        <p:nvGrpSpPr>
          <p:cNvPr id="26" name="Group 8"/>
          <p:cNvGrpSpPr>
            <a:grpSpLocks/>
          </p:cNvGrpSpPr>
          <p:nvPr userDrawn="1"/>
        </p:nvGrpSpPr>
        <p:grpSpPr bwMode="auto">
          <a:xfrm>
            <a:off x="9499600" y="5330826"/>
            <a:ext cx="2692400" cy="1527175"/>
            <a:chOff x="4488" y="3358"/>
            <a:chExt cx="1272" cy="962"/>
          </a:xfrm>
        </p:grpSpPr>
      </p:grpSp>
      <p:grpSp>
        <p:nvGrpSpPr>
          <p:cNvPr id="27" name="Group 15"/>
          <p:cNvGrpSpPr>
            <a:grpSpLocks/>
          </p:cNvGrpSpPr>
          <p:nvPr/>
        </p:nvGrpSpPr>
        <p:grpSpPr bwMode="auto">
          <a:xfrm>
            <a:off x="9499600" y="5330826"/>
            <a:ext cx="2692400" cy="1527175"/>
            <a:chOff x="4488" y="3358"/>
            <a:chExt cx="1272" cy="962"/>
          </a:xfrm>
        </p:grpSpPr>
      </p:grpSp>
      <p:grpSp>
        <p:nvGrpSpPr>
          <p:cNvPr id="28" name="Group 8"/>
          <p:cNvGrpSpPr>
            <a:grpSpLocks/>
          </p:cNvGrpSpPr>
          <p:nvPr userDrawn="1"/>
        </p:nvGrpSpPr>
        <p:grpSpPr bwMode="auto">
          <a:xfrm>
            <a:off x="9499600" y="5330826"/>
            <a:ext cx="2692400" cy="1527175"/>
            <a:chOff x="4488" y="3358"/>
            <a:chExt cx="1272" cy="962"/>
          </a:xfrm>
        </p:grpSpPr>
      </p:grpSp>
      <p:grpSp>
        <p:nvGrpSpPr>
          <p:cNvPr id="12290" name="Group 15"/>
          <p:cNvGrpSpPr>
            <a:grpSpLocks/>
          </p:cNvGrpSpPr>
          <p:nvPr/>
        </p:nvGrpSpPr>
        <p:grpSpPr bwMode="auto">
          <a:xfrm>
            <a:off x="9499600" y="5330826"/>
            <a:ext cx="2692400" cy="1527175"/>
            <a:chOff x="4488" y="3358"/>
            <a:chExt cx="1272" cy="962"/>
          </a:xfrm>
        </p:grpSpPr>
      </p:grpSp>
      <p:grpSp>
        <p:nvGrpSpPr>
          <p:cNvPr id="12293" name="Group 5"/>
          <p:cNvGrpSpPr>
            <a:grpSpLocks/>
          </p:cNvGrpSpPr>
          <p:nvPr userDrawn="1"/>
        </p:nvGrpSpPr>
        <p:grpSpPr bwMode="auto">
          <a:xfrm>
            <a:off x="9499600" y="5330826"/>
            <a:ext cx="2692400" cy="1527175"/>
            <a:chOff x="4488" y="3358"/>
            <a:chExt cx="1272" cy="962"/>
          </a:xfrm>
        </p:grpSpPr>
      </p:grpSp>
      <p:pic>
        <p:nvPicPr>
          <p:cNvPr id="35" name="Picture 37" descr="C:\Users\roy21075.CORP\Desktop\EXL_Temp\Logo\EXL_Analytics.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687" t="17037" r="8043" b="10370"/>
          <a:stretch/>
        </p:blipFill>
        <p:spPr bwMode="auto">
          <a:xfrm>
            <a:off x="9570916" y="5426917"/>
            <a:ext cx="2438400" cy="1280160"/>
          </a:xfrm>
          <a:prstGeom prst="round2SameRect">
            <a:avLst>
              <a:gd name="adj1" fmla="val 4074"/>
              <a:gd name="adj2" fmla="val 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301535"/>
      </p:ext>
    </p:extLst>
  </p:cSld>
  <p:clrMapOvr>
    <a:masterClrMapping/>
  </p:clrMapOvr>
  <p:transition spd="slow">
    <p:split orient="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1_Final - Contact info - About EXL">
    <p:spTree>
      <p:nvGrpSpPr>
        <p:cNvPr id="1" name=""/>
        <p:cNvGrpSpPr/>
        <p:nvPr/>
      </p:nvGrpSpPr>
      <p:grpSpPr>
        <a:xfrm>
          <a:off x="0" y="0"/>
          <a:ext cx="0" cy="0"/>
          <a:chOff x="0" y="0"/>
          <a:chExt cx="0" cy="0"/>
        </a:xfrm>
      </p:grpSpPr>
      <p:cxnSp>
        <p:nvCxnSpPr>
          <p:cNvPr id="2" name="Straight Connector 1"/>
          <p:cNvCxnSpPr/>
          <p:nvPr/>
        </p:nvCxnSpPr>
        <p:spPr>
          <a:xfrm>
            <a:off x="0" y="896466"/>
            <a:ext cx="1219200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301" y="5635030"/>
            <a:ext cx="2617916" cy="86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87478" y="5602077"/>
            <a:ext cx="3201885" cy="661720"/>
          </a:xfrm>
          <a:prstGeom prst="rect">
            <a:avLst/>
          </a:prstGeom>
        </p:spPr>
        <p:txBody>
          <a:bodyPr wrap="square">
            <a:spAutoFit/>
          </a:bodyPr>
          <a:lstStyle/>
          <a:p>
            <a:r>
              <a:rPr lang="en-US" sz="900" b="1" dirty="0">
                <a:solidFill>
                  <a:srgbClr val="F78C34"/>
                </a:solidFill>
                <a:latin typeface="Trebuchet MS" pitchFamily="34" charset="0"/>
              </a:rPr>
              <a:t>GLOBAL HEADQUARTERS</a:t>
            </a:r>
          </a:p>
          <a:p>
            <a:r>
              <a:rPr lang="en-US" sz="900" dirty="0">
                <a:solidFill>
                  <a:srgbClr val="595959">
                    <a:lumMod val="75000"/>
                  </a:srgbClr>
                </a:solidFill>
              </a:rPr>
              <a:t>280 Park Avenue, 38</a:t>
            </a:r>
            <a:r>
              <a:rPr lang="en-US" sz="900" baseline="30000" dirty="0">
                <a:solidFill>
                  <a:srgbClr val="595959">
                    <a:lumMod val="75000"/>
                  </a:srgbClr>
                </a:solidFill>
              </a:rPr>
              <a:t>th</a:t>
            </a:r>
            <a:r>
              <a:rPr lang="en-US" sz="900" dirty="0">
                <a:solidFill>
                  <a:srgbClr val="595959">
                    <a:lumMod val="75000"/>
                  </a:srgbClr>
                </a:solidFill>
              </a:rPr>
              <a:t> Floor</a:t>
            </a:r>
          </a:p>
          <a:p>
            <a:r>
              <a:rPr lang="en-US" sz="900" dirty="0">
                <a:solidFill>
                  <a:srgbClr val="595959">
                    <a:lumMod val="75000"/>
                  </a:srgbClr>
                </a:solidFill>
              </a:rPr>
              <a:t>New York, New York 10017</a:t>
            </a:r>
          </a:p>
          <a:p>
            <a:r>
              <a:rPr lang="en-US" sz="900" dirty="0">
                <a:solidFill>
                  <a:srgbClr val="F78C34"/>
                </a:solidFill>
              </a:rPr>
              <a:t>t: </a:t>
            </a:r>
            <a:r>
              <a:rPr lang="en-US" sz="900" dirty="0">
                <a:solidFill>
                  <a:srgbClr val="595959">
                    <a:lumMod val="75000"/>
                  </a:srgbClr>
                </a:solidFill>
              </a:rPr>
              <a:t>+</a:t>
            </a:r>
            <a:r>
              <a:rPr lang="en-US" sz="900" spc="-50" dirty="0">
                <a:solidFill>
                  <a:srgbClr val="595959">
                    <a:lumMod val="75000"/>
                  </a:srgbClr>
                </a:solidFill>
              </a:rPr>
              <a:t>1</a:t>
            </a:r>
            <a:r>
              <a:rPr lang="en-US" sz="900" dirty="0">
                <a:solidFill>
                  <a:srgbClr val="595959">
                    <a:lumMod val="75000"/>
                  </a:srgbClr>
                </a:solidFill>
              </a:rPr>
              <a:t>.212.277.</a:t>
            </a:r>
            <a:r>
              <a:rPr lang="en-US" sz="900" spc="-50" dirty="0">
                <a:solidFill>
                  <a:srgbClr val="595959">
                    <a:lumMod val="75000"/>
                  </a:srgbClr>
                </a:solidFill>
              </a:rPr>
              <a:t>7</a:t>
            </a:r>
            <a:r>
              <a:rPr lang="en-US" sz="900" dirty="0">
                <a:solidFill>
                  <a:srgbClr val="595959">
                    <a:lumMod val="75000"/>
                  </a:srgbClr>
                </a:solidFill>
              </a:rPr>
              <a:t>100  •</a:t>
            </a:r>
            <a:r>
              <a:rPr lang="en-US" sz="900" dirty="0">
                <a:solidFill>
                  <a:srgbClr val="FFFFFF">
                    <a:lumMod val="65000"/>
                  </a:srgbClr>
                </a:solidFill>
              </a:rPr>
              <a:t> </a:t>
            </a:r>
            <a:r>
              <a:rPr lang="en-US" sz="900" dirty="0">
                <a:solidFill>
                  <a:srgbClr val="595959"/>
                </a:solidFill>
              </a:rPr>
              <a:t>  </a:t>
            </a:r>
            <a:r>
              <a:rPr lang="en-US" sz="900" dirty="0">
                <a:solidFill>
                  <a:srgbClr val="F78C34"/>
                </a:solidFill>
              </a:rPr>
              <a:t>f: </a:t>
            </a:r>
            <a:r>
              <a:rPr lang="en-US" sz="900" dirty="0">
                <a:solidFill>
                  <a:srgbClr val="595959">
                    <a:lumMod val="75000"/>
                  </a:srgbClr>
                </a:solidFill>
              </a:rPr>
              <a:t>+</a:t>
            </a:r>
            <a:r>
              <a:rPr lang="en-US" sz="900" spc="-50" dirty="0">
                <a:solidFill>
                  <a:srgbClr val="595959">
                    <a:lumMod val="75000"/>
                  </a:srgbClr>
                </a:solidFill>
              </a:rPr>
              <a:t>1</a:t>
            </a:r>
            <a:r>
              <a:rPr lang="en-US" sz="900" dirty="0">
                <a:solidFill>
                  <a:srgbClr val="595959">
                    <a:lumMod val="75000"/>
                  </a:srgbClr>
                </a:solidFill>
              </a:rPr>
              <a:t>.</a:t>
            </a:r>
            <a:r>
              <a:rPr lang="en-US" sz="900" spc="-50" dirty="0">
                <a:solidFill>
                  <a:srgbClr val="595959">
                    <a:lumMod val="75000"/>
                  </a:srgbClr>
                </a:solidFill>
              </a:rPr>
              <a:t>21</a:t>
            </a:r>
            <a:r>
              <a:rPr lang="en-US" sz="900" dirty="0">
                <a:solidFill>
                  <a:srgbClr val="595959">
                    <a:lumMod val="75000"/>
                  </a:srgbClr>
                </a:solidFill>
              </a:rPr>
              <a:t>2.7</a:t>
            </a:r>
            <a:r>
              <a:rPr lang="en-US" sz="900" spc="-50" dirty="0">
                <a:solidFill>
                  <a:srgbClr val="595959">
                    <a:lumMod val="75000"/>
                  </a:srgbClr>
                </a:solidFill>
              </a:rPr>
              <a:t>7</a:t>
            </a:r>
            <a:r>
              <a:rPr lang="en-US" sz="900" dirty="0">
                <a:solidFill>
                  <a:srgbClr val="595959">
                    <a:lumMod val="75000"/>
                  </a:srgbClr>
                </a:solidFill>
              </a:rPr>
              <a:t>1.</a:t>
            </a:r>
            <a:r>
              <a:rPr lang="en-US" sz="900" spc="-50" dirty="0">
                <a:solidFill>
                  <a:srgbClr val="595959">
                    <a:lumMod val="75000"/>
                  </a:srgbClr>
                </a:solidFill>
              </a:rPr>
              <a:t>711</a:t>
            </a:r>
            <a:r>
              <a:rPr lang="en-US" sz="900" dirty="0">
                <a:solidFill>
                  <a:srgbClr val="595959">
                    <a:lumMod val="75000"/>
                  </a:srgbClr>
                </a:solidFill>
              </a:rPr>
              <a:t>1</a:t>
            </a:r>
          </a:p>
        </p:txBody>
      </p:sp>
      <p:sp>
        <p:nvSpPr>
          <p:cNvPr id="5" name="Rectangle 4"/>
          <p:cNvSpPr/>
          <p:nvPr/>
        </p:nvSpPr>
        <p:spPr>
          <a:xfrm>
            <a:off x="6824835" y="5602078"/>
            <a:ext cx="3522916" cy="646331"/>
          </a:xfrm>
          <a:prstGeom prst="rect">
            <a:avLst/>
          </a:prstGeom>
        </p:spPr>
        <p:txBody>
          <a:bodyPr wrap="square">
            <a:spAutoFit/>
          </a:bodyPr>
          <a:lstStyle/>
          <a:p>
            <a:r>
              <a:rPr lang="en-US" sz="900" b="1" dirty="0">
                <a:solidFill>
                  <a:srgbClr val="F78C34"/>
                </a:solidFill>
                <a:latin typeface="Trebuchet MS" pitchFamily="34" charset="0"/>
              </a:rPr>
              <a:t>UK SALES OFFICE</a:t>
            </a:r>
          </a:p>
          <a:p>
            <a:r>
              <a:rPr lang="en-US" sz="900" dirty="0">
                <a:solidFill>
                  <a:srgbClr val="595959">
                    <a:lumMod val="75000"/>
                  </a:srgbClr>
                </a:solidFill>
              </a:rPr>
              <a:t>6 York Street</a:t>
            </a:r>
          </a:p>
          <a:p>
            <a:r>
              <a:rPr lang="en-US" sz="900" dirty="0">
                <a:solidFill>
                  <a:srgbClr val="595959">
                    <a:lumMod val="75000"/>
                  </a:srgbClr>
                </a:solidFill>
              </a:rPr>
              <a:t>WIU 6PJ, United Kingdom</a:t>
            </a:r>
          </a:p>
          <a:p>
            <a:r>
              <a:rPr lang="en-US" sz="900" dirty="0">
                <a:solidFill>
                  <a:srgbClr val="F78C34"/>
                </a:solidFill>
              </a:rPr>
              <a:t>t</a:t>
            </a:r>
            <a:r>
              <a:rPr lang="en-US" sz="900" dirty="0">
                <a:solidFill>
                  <a:srgbClr val="595959">
                    <a:lumMod val="75000"/>
                  </a:srgbClr>
                </a:solidFill>
              </a:rPr>
              <a:t>: +44.20.7034.1530  •</a:t>
            </a:r>
            <a:r>
              <a:rPr lang="en-US" sz="900" dirty="0">
                <a:solidFill>
                  <a:srgbClr val="FFFFFF">
                    <a:lumMod val="65000"/>
                  </a:srgbClr>
                </a:solidFill>
              </a:rPr>
              <a:t> </a:t>
            </a:r>
            <a:r>
              <a:rPr lang="en-US" sz="900" dirty="0">
                <a:solidFill>
                  <a:srgbClr val="595959"/>
                </a:solidFill>
              </a:rPr>
              <a:t>  </a:t>
            </a:r>
            <a:r>
              <a:rPr lang="en-US" sz="900" dirty="0">
                <a:solidFill>
                  <a:srgbClr val="F78C34"/>
                </a:solidFill>
              </a:rPr>
              <a:t>f: </a:t>
            </a:r>
            <a:r>
              <a:rPr lang="en-US" sz="900" dirty="0">
                <a:solidFill>
                  <a:srgbClr val="595959">
                    <a:lumMod val="75000"/>
                  </a:srgbClr>
                </a:solidFill>
              </a:rPr>
              <a:t>+44.20.7034.1544</a:t>
            </a:r>
          </a:p>
        </p:txBody>
      </p:sp>
      <p:cxnSp>
        <p:nvCxnSpPr>
          <p:cNvPr id="6" name="Straight Connector 5"/>
          <p:cNvCxnSpPr/>
          <p:nvPr/>
        </p:nvCxnSpPr>
        <p:spPr>
          <a:xfrm>
            <a:off x="3622950" y="6297665"/>
            <a:ext cx="7891711" cy="0"/>
          </a:xfrm>
          <a:prstGeom prst="line">
            <a:avLst/>
          </a:prstGeom>
          <a:ln w="317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476187" y="6338677"/>
            <a:ext cx="8331991" cy="230832"/>
          </a:xfrm>
          <a:prstGeom prst="rect">
            <a:avLst/>
          </a:prstGeom>
        </p:spPr>
        <p:txBody>
          <a:bodyPr wrap="square">
            <a:spAutoFit/>
          </a:bodyPr>
          <a:lstStyle/>
          <a:p>
            <a:r>
              <a:rPr lang="en-US" sz="900" spc="10" dirty="0">
                <a:solidFill>
                  <a:srgbClr val="6E787B"/>
                </a:solidFill>
                <a:latin typeface="Trebuchet MS" pitchFamily="34" charset="0"/>
              </a:rPr>
              <a:t> </a:t>
            </a:r>
            <a:r>
              <a:rPr lang="en-US" sz="900" spc="10" dirty="0">
                <a:solidFill>
                  <a:srgbClr val="595959">
                    <a:lumMod val="75000"/>
                  </a:srgbClr>
                </a:solidFill>
                <a:latin typeface="Trebuchet MS" pitchFamily="34" charset="0"/>
              </a:rPr>
              <a:t>United States  •  United Kingdom  •  Czech Republic  •  Romania  •  Bulgaria  •  India  •  Philippines  •  Malaysia</a:t>
            </a:r>
          </a:p>
        </p:txBody>
      </p:sp>
      <p:sp>
        <p:nvSpPr>
          <p:cNvPr id="8" name="TextBox 7"/>
          <p:cNvSpPr txBox="1"/>
          <p:nvPr/>
        </p:nvSpPr>
        <p:spPr>
          <a:xfrm>
            <a:off x="436936" y="3913580"/>
            <a:ext cx="11181361" cy="830997"/>
          </a:xfrm>
          <a:prstGeom prst="rect">
            <a:avLst/>
          </a:prstGeom>
          <a:noFill/>
        </p:spPr>
        <p:txBody>
          <a:bodyPr wrap="square" rtlCol="0">
            <a:spAutoFit/>
          </a:bodyPr>
          <a:lstStyle/>
          <a:p>
            <a:pPr algn="just">
              <a:lnSpc>
                <a:spcPct val="150000"/>
              </a:lnSpc>
            </a:pPr>
            <a:r>
              <a:rPr lang="en-US" sz="800" dirty="0">
                <a:solidFill>
                  <a:srgbClr val="595959">
                    <a:lumMod val="75000"/>
                  </a:srgbClr>
                </a:solidFill>
              </a:rPr>
              <a:t>EXL (NASDAQ: EXLS) is a leading business process solutions company that looks deeper to drive business impact through integrated services and industry knowledge. EXL provides operations management, analytics and technology platforms to organizations in insurance, healthcare, banking and financial services, utilities, travel, and transportation and logistics, among others. We work as a strategic partner to help our clients streamline business operations, improve corporate finance, manage compliance, create new channels for growth and better adapt to change. Headquartered in New York and in business since 1999, EXL has more than 23,000 professionals in locations throughout the U.S., Europe and Asia. </a:t>
            </a:r>
          </a:p>
        </p:txBody>
      </p:sp>
      <p:sp>
        <p:nvSpPr>
          <p:cNvPr id="10" name="Rectangle 9"/>
          <p:cNvSpPr/>
          <p:nvPr/>
        </p:nvSpPr>
        <p:spPr>
          <a:xfrm>
            <a:off x="436935" y="4903638"/>
            <a:ext cx="1436612" cy="415498"/>
          </a:xfrm>
          <a:prstGeom prst="rect">
            <a:avLst/>
          </a:prstGeom>
        </p:spPr>
        <p:txBody>
          <a:bodyPr wrap="none">
            <a:spAutoFit/>
          </a:bodyPr>
          <a:lstStyle/>
          <a:p>
            <a:pPr>
              <a:lnSpc>
                <a:spcPct val="150000"/>
              </a:lnSpc>
            </a:pPr>
            <a:r>
              <a:rPr lang="en-US" sz="1400" dirty="0">
                <a:solidFill>
                  <a:srgbClr val="F78C34"/>
                </a:solidFill>
                <a:latin typeface="Trebuchet MS" pitchFamily="34" charset="0"/>
              </a:rPr>
              <a:t>EXLservice.com</a:t>
            </a:r>
          </a:p>
        </p:txBody>
      </p:sp>
      <p:cxnSp>
        <p:nvCxnSpPr>
          <p:cNvPr id="11" name="Straight Connector 10"/>
          <p:cNvCxnSpPr/>
          <p:nvPr/>
        </p:nvCxnSpPr>
        <p:spPr>
          <a:xfrm>
            <a:off x="0" y="2800101"/>
            <a:ext cx="12192000" cy="0"/>
          </a:xfrm>
          <a:prstGeom prst="line">
            <a:avLst/>
          </a:prstGeom>
          <a:ln w="317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0"/>
          <p:cNvSpPr>
            <a:spLocks noGrp="1"/>
          </p:cNvSpPr>
          <p:nvPr>
            <p:ph type="body" sz="quarter" idx="10" hasCustomPrompt="1"/>
          </p:nvPr>
        </p:nvSpPr>
        <p:spPr>
          <a:xfrm>
            <a:off x="436935" y="974872"/>
            <a:ext cx="5746936" cy="526002"/>
          </a:xfrm>
        </p:spPr>
        <p:txBody>
          <a:bodyPr>
            <a:noAutofit/>
          </a:bodyPr>
          <a:lstStyle>
            <a:lvl1pPr marL="0" algn="l" defTabSz="914400" rtl="0" eaLnBrk="1" fontAlgn="base" latinLnBrk="0" hangingPunct="1">
              <a:lnSpc>
                <a:spcPct val="150000"/>
              </a:lnSpc>
              <a:defRPr lang="en-US" sz="2000" b="0" kern="1200" dirty="0" smtClean="0">
                <a:solidFill>
                  <a:schemeClr val="tx1"/>
                </a:solidFill>
                <a:latin typeface="+mn-lt"/>
                <a:ea typeface="+mn-ea"/>
                <a:cs typeface="Arial" panose="020B0604020202020204" pitchFamily="34" charset="0"/>
              </a:defRPr>
            </a:lvl1pPr>
            <a:lvl2pPr marL="0" algn="l" defTabSz="914400" rtl="0" eaLnBrk="1" fontAlgn="base" latinLnBrk="0" hangingPunct="1">
              <a:lnSpc>
                <a:spcPts val="2000"/>
              </a:lnSpc>
              <a:defRPr lang="en-US" sz="1400" kern="1200" dirty="0" smtClean="0">
                <a:solidFill>
                  <a:schemeClr val="tx1"/>
                </a:solidFill>
                <a:latin typeface="+mn-lt"/>
                <a:ea typeface="+mn-ea"/>
                <a:cs typeface="Arial" panose="020B0604020202020204" pitchFamily="34" charset="0"/>
              </a:defRPr>
            </a:lvl2pPr>
          </a:lstStyle>
          <a:p>
            <a:pPr lvl="0"/>
            <a:r>
              <a:rPr lang="en-US" dirty="0" smtClean="0"/>
              <a:t>Presenter 1 name</a:t>
            </a:r>
          </a:p>
        </p:txBody>
      </p:sp>
      <p:sp>
        <p:nvSpPr>
          <p:cNvPr id="13" name="Text Placeholder 22"/>
          <p:cNvSpPr>
            <a:spLocks noGrp="1"/>
          </p:cNvSpPr>
          <p:nvPr>
            <p:ph type="body" sz="quarter" idx="11" hasCustomPrompt="1"/>
          </p:nvPr>
        </p:nvSpPr>
        <p:spPr>
          <a:xfrm>
            <a:off x="436935" y="1509657"/>
            <a:ext cx="5738284" cy="1116012"/>
          </a:xfrm>
        </p:spPr>
        <p:txBody>
          <a:bodyPr>
            <a:normAutofit/>
          </a:bodyPr>
          <a:lstStyle>
            <a:lvl1pPr marL="0" algn="l" defTabSz="914400" rtl="0" eaLnBrk="1" fontAlgn="base" latinLnBrk="0" hangingPunct="1">
              <a:lnSpc>
                <a:spcPts val="2000"/>
              </a:lnSpc>
              <a:spcBef>
                <a:spcPts val="0"/>
              </a:spcBef>
              <a:spcAft>
                <a:spcPts val="0"/>
              </a:spcAft>
              <a:defRPr lang="en-US" sz="1400" kern="1200">
                <a:solidFill>
                  <a:schemeClr val="tx1"/>
                </a:solidFill>
                <a:latin typeface="+mn-lt"/>
                <a:ea typeface="+mn-ea"/>
                <a:cs typeface="Arial" panose="020B0604020202020204" pitchFamily="34" charset="0"/>
              </a:defRPr>
            </a:lvl1pPr>
          </a:lstStyle>
          <a:p>
            <a:pPr fontAlgn="base">
              <a:lnSpc>
                <a:spcPts val="2000"/>
              </a:lnSpc>
              <a:defRPr/>
            </a:pPr>
            <a:r>
              <a:rPr lang="en-US" sz="1400" dirty="0" smtClean="0">
                <a:cs typeface="Arial" panose="020B0604020202020204" pitchFamily="34" charset="0"/>
              </a:rPr>
              <a:t>Your title</a:t>
            </a:r>
            <a:br>
              <a:rPr lang="en-US" sz="1400" dirty="0" smtClean="0">
                <a:cs typeface="Arial" panose="020B0604020202020204" pitchFamily="34" charset="0"/>
              </a:rPr>
            </a:br>
            <a:r>
              <a:rPr lang="en-US" sz="1400" b="0" kern="0" dirty="0" smtClean="0">
                <a:cs typeface="Arial" panose="020B0604020202020204" pitchFamily="34" charset="0"/>
              </a:rPr>
              <a:t>youremailaddress@exlservice.com</a:t>
            </a:r>
            <a:br>
              <a:rPr lang="en-US" sz="1400" b="0" kern="0" dirty="0" smtClean="0">
                <a:cs typeface="Arial" panose="020B0604020202020204" pitchFamily="34" charset="0"/>
              </a:rPr>
            </a:br>
            <a:r>
              <a:rPr lang="en-US" sz="1400" dirty="0" smtClean="0">
                <a:cs typeface="Arial" panose="020B0604020202020204" pitchFamily="34" charset="0"/>
              </a:rPr>
              <a:t>o: +1 XXX.XXX.XXXX</a:t>
            </a:r>
            <a:br>
              <a:rPr lang="en-US" sz="1400" dirty="0" smtClean="0">
                <a:cs typeface="Arial" panose="020B0604020202020204" pitchFamily="34" charset="0"/>
              </a:rPr>
            </a:br>
            <a:r>
              <a:rPr lang="en-US" sz="1400" dirty="0" smtClean="0">
                <a:cs typeface="Arial" panose="020B0604020202020204" pitchFamily="34" charset="0"/>
              </a:rPr>
              <a:t>m: +1 XXX.XXX.XXXX</a:t>
            </a:r>
            <a:br>
              <a:rPr lang="en-US" sz="1400" dirty="0" smtClean="0">
                <a:cs typeface="Arial" panose="020B0604020202020204" pitchFamily="34" charset="0"/>
              </a:rPr>
            </a:br>
            <a:endParaRPr lang="en-US" sz="1400" dirty="0">
              <a:cs typeface="Arial" panose="020B0604020202020204" pitchFamily="34" charset="0"/>
            </a:endParaRPr>
          </a:p>
        </p:txBody>
      </p:sp>
      <p:sp>
        <p:nvSpPr>
          <p:cNvPr id="14" name="Text Placeholder 20"/>
          <p:cNvSpPr>
            <a:spLocks noGrp="1"/>
          </p:cNvSpPr>
          <p:nvPr>
            <p:ph type="body" sz="quarter" idx="12" hasCustomPrompt="1"/>
          </p:nvPr>
        </p:nvSpPr>
        <p:spPr>
          <a:xfrm>
            <a:off x="6824836" y="974872"/>
            <a:ext cx="5224376" cy="526002"/>
          </a:xfrm>
        </p:spPr>
        <p:txBody>
          <a:bodyPr>
            <a:noAutofit/>
          </a:bodyPr>
          <a:lstStyle>
            <a:lvl1pPr marL="0" algn="l" defTabSz="914400" rtl="0" eaLnBrk="1" fontAlgn="base" latinLnBrk="0" hangingPunct="1">
              <a:lnSpc>
                <a:spcPct val="150000"/>
              </a:lnSpc>
              <a:defRPr lang="en-US" sz="2000" b="0" kern="1200" dirty="0" smtClean="0">
                <a:solidFill>
                  <a:schemeClr val="tx1"/>
                </a:solidFill>
                <a:latin typeface="+mn-lt"/>
                <a:ea typeface="+mn-ea"/>
                <a:cs typeface="Arial" panose="020B0604020202020204" pitchFamily="34" charset="0"/>
              </a:defRPr>
            </a:lvl1pPr>
            <a:lvl2pPr marL="0" algn="l" defTabSz="914400" rtl="0" eaLnBrk="1" fontAlgn="base" latinLnBrk="0" hangingPunct="1">
              <a:lnSpc>
                <a:spcPts val="2000"/>
              </a:lnSpc>
              <a:defRPr lang="en-US" sz="1400" kern="1200" dirty="0" smtClean="0">
                <a:solidFill>
                  <a:schemeClr val="tx1"/>
                </a:solidFill>
                <a:latin typeface="+mn-lt"/>
                <a:ea typeface="+mn-ea"/>
                <a:cs typeface="Arial" panose="020B0604020202020204" pitchFamily="34" charset="0"/>
              </a:defRPr>
            </a:lvl2pPr>
          </a:lstStyle>
          <a:p>
            <a:pPr lvl="0"/>
            <a:r>
              <a:rPr lang="en-US" dirty="0" smtClean="0"/>
              <a:t>Presenter 2 name</a:t>
            </a:r>
          </a:p>
        </p:txBody>
      </p:sp>
      <p:sp>
        <p:nvSpPr>
          <p:cNvPr id="15" name="Text Placeholder 22"/>
          <p:cNvSpPr>
            <a:spLocks noGrp="1"/>
          </p:cNvSpPr>
          <p:nvPr>
            <p:ph type="body" sz="quarter" idx="13" hasCustomPrompt="1"/>
          </p:nvPr>
        </p:nvSpPr>
        <p:spPr>
          <a:xfrm>
            <a:off x="6824836" y="1509657"/>
            <a:ext cx="5235360" cy="1116012"/>
          </a:xfrm>
        </p:spPr>
        <p:txBody>
          <a:bodyPr>
            <a:normAutofit/>
          </a:bodyPr>
          <a:lstStyle>
            <a:lvl1pPr marL="0" algn="l" defTabSz="914400" rtl="0" eaLnBrk="1" fontAlgn="base" latinLnBrk="0" hangingPunct="1">
              <a:lnSpc>
                <a:spcPts val="2000"/>
              </a:lnSpc>
              <a:spcBef>
                <a:spcPts val="0"/>
              </a:spcBef>
              <a:spcAft>
                <a:spcPts val="0"/>
              </a:spcAft>
              <a:defRPr lang="en-US" sz="1400" kern="1200">
                <a:solidFill>
                  <a:schemeClr val="tx1"/>
                </a:solidFill>
                <a:latin typeface="+mn-lt"/>
                <a:ea typeface="+mn-ea"/>
                <a:cs typeface="Arial" panose="020B0604020202020204" pitchFamily="34" charset="0"/>
              </a:defRPr>
            </a:lvl1pPr>
          </a:lstStyle>
          <a:p>
            <a:pPr fontAlgn="base">
              <a:lnSpc>
                <a:spcPts val="2000"/>
              </a:lnSpc>
              <a:defRPr/>
            </a:pPr>
            <a:r>
              <a:rPr lang="en-US" sz="1400" dirty="0" smtClean="0">
                <a:cs typeface="Arial" panose="020B0604020202020204" pitchFamily="34" charset="0"/>
              </a:rPr>
              <a:t>Your title</a:t>
            </a:r>
            <a:br>
              <a:rPr lang="en-US" sz="1400" dirty="0" smtClean="0">
                <a:cs typeface="Arial" panose="020B0604020202020204" pitchFamily="34" charset="0"/>
              </a:rPr>
            </a:br>
            <a:r>
              <a:rPr lang="en-US" sz="1400" b="0" kern="0" dirty="0" smtClean="0">
                <a:cs typeface="Arial" panose="020B0604020202020204" pitchFamily="34" charset="0"/>
              </a:rPr>
              <a:t>youremailaddress@exlservice.com</a:t>
            </a:r>
            <a:br>
              <a:rPr lang="en-US" sz="1400" b="0" kern="0" dirty="0" smtClean="0">
                <a:cs typeface="Arial" panose="020B0604020202020204" pitchFamily="34" charset="0"/>
              </a:rPr>
            </a:br>
            <a:r>
              <a:rPr lang="en-US" sz="1400" dirty="0" smtClean="0">
                <a:cs typeface="Arial" panose="020B0604020202020204" pitchFamily="34" charset="0"/>
              </a:rPr>
              <a:t>o: +1 XXX.XXX.XXXX</a:t>
            </a:r>
            <a:br>
              <a:rPr lang="en-US" sz="1400" dirty="0" smtClean="0">
                <a:cs typeface="Arial" panose="020B0604020202020204" pitchFamily="34" charset="0"/>
              </a:rPr>
            </a:br>
            <a:r>
              <a:rPr lang="en-US" sz="1400" dirty="0" smtClean="0">
                <a:cs typeface="Arial" panose="020B0604020202020204" pitchFamily="34" charset="0"/>
              </a:rPr>
              <a:t>m: +1 XXX.XXX.XXXX</a:t>
            </a:r>
            <a:endParaRPr lang="en-US" sz="1400" dirty="0">
              <a:cs typeface="Arial" panose="020B0604020202020204" pitchFamily="34" charset="0"/>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935" y="3098123"/>
            <a:ext cx="2135851" cy="666291"/>
          </a:xfrm>
          <a:prstGeom prst="rect">
            <a:avLst/>
          </a:prstGeom>
        </p:spPr>
      </p:pic>
      <p:sp>
        <p:nvSpPr>
          <p:cNvPr id="20" name="Title 1"/>
          <p:cNvSpPr>
            <a:spLocks noGrp="1"/>
          </p:cNvSpPr>
          <p:nvPr>
            <p:ph type="title" hasCustomPrompt="1"/>
          </p:nvPr>
        </p:nvSpPr>
        <p:spPr>
          <a:xfrm>
            <a:off x="436935" y="36576"/>
            <a:ext cx="11569279" cy="896466"/>
          </a:xfrm>
        </p:spPr>
        <p:txBody>
          <a:bodyPr>
            <a:normAutofit/>
          </a:bodyPr>
          <a:lstStyle>
            <a:lvl1pPr algn="l">
              <a:lnSpc>
                <a:spcPts val="2800"/>
              </a:lnSpc>
              <a:defRPr lang="en-US" sz="2600" kern="1200" baseline="0" dirty="0" smtClean="0">
                <a:solidFill>
                  <a:schemeClr val="tx1"/>
                </a:solidFill>
                <a:latin typeface="+mn-lt"/>
                <a:ea typeface="+mj-ea"/>
                <a:cs typeface="+mj-cs"/>
              </a:defRPr>
            </a:lvl1pPr>
          </a:lstStyle>
          <a:p>
            <a:r>
              <a:rPr lang="en-US" dirty="0" smtClean="0"/>
              <a:t>Thank you or Contact us here</a:t>
            </a:r>
            <a:endParaRPr lang="en-US" dirty="0"/>
          </a:p>
        </p:txBody>
      </p:sp>
      <p:cxnSp>
        <p:nvCxnSpPr>
          <p:cNvPr id="23" name="Straight Connector 22"/>
          <p:cNvCxnSpPr/>
          <p:nvPr userDrawn="1"/>
        </p:nvCxnSpPr>
        <p:spPr>
          <a:xfrm>
            <a:off x="3622950" y="6297665"/>
            <a:ext cx="7891711" cy="0"/>
          </a:xfrm>
          <a:prstGeom prst="line">
            <a:avLst/>
          </a:prstGeom>
          <a:ln w="317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469379"/>
      </p:ext>
    </p:extLst>
  </p:cSld>
  <p:clrMapOvr>
    <a:masterClrMapping/>
  </p:clrMapOvr>
  <p:transition spd="slow">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99985793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1_Legal 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935" y="36576"/>
            <a:ext cx="11569279" cy="896466"/>
          </a:xfrm>
        </p:spPr>
        <p:txBody>
          <a:bodyPr>
            <a:normAutofit/>
          </a:bodyPr>
          <a:lstStyle>
            <a:lvl1pPr algn="l">
              <a:lnSpc>
                <a:spcPts val="2800"/>
              </a:lnSpc>
              <a:defRPr lang="en-US" sz="2600" kern="1200" dirty="0" smtClean="0">
                <a:solidFill>
                  <a:schemeClr val="tx1"/>
                </a:solidFill>
                <a:latin typeface="Century Gothic" pitchFamily="34" charset="0"/>
                <a:ea typeface="+mj-ea"/>
                <a:cs typeface="+mj-cs"/>
              </a:defRPr>
            </a:lvl1pPr>
          </a:lstStyle>
          <a:p>
            <a:r>
              <a:rPr lang="en-US" dirty="0" smtClean="0"/>
              <a:t>Legal disclaimer</a:t>
            </a:r>
            <a:endParaRPr lang="en-US" dirty="0"/>
          </a:p>
        </p:txBody>
      </p:sp>
      <p:cxnSp>
        <p:nvCxnSpPr>
          <p:cNvPr id="7" name="Straight Connector 6"/>
          <p:cNvCxnSpPr/>
          <p:nvPr/>
        </p:nvCxnSpPr>
        <p:spPr>
          <a:xfrm>
            <a:off x="0" y="896466"/>
            <a:ext cx="1219200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448122" y="1246689"/>
            <a:ext cx="11558093" cy="3490186"/>
          </a:xfrm>
          <a:prstGeom prst="rect">
            <a:avLst/>
          </a:prstGeom>
        </p:spPr>
        <p:txBody>
          <a:bodyPr wrap="square">
            <a:spAutoFit/>
          </a:bodyPr>
          <a:lstStyle/>
          <a:p>
            <a:pPr marL="0" lvl="1">
              <a:lnSpc>
                <a:spcPct val="150000"/>
              </a:lnSpc>
              <a:spcBef>
                <a:spcPct val="20000"/>
              </a:spcBef>
              <a:defRPr/>
            </a:pPr>
            <a:r>
              <a:rPr lang="en-US" sz="1200" dirty="0">
                <a:solidFill>
                  <a:srgbClr val="595959"/>
                </a:solidFill>
              </a:rPr>
              <a:t>This document and all of the information contained in it, including without limitation, all text, data, graphs, charts (collectively, the “Information”) is the property of ExlService Holdings, Inc. and its affiliates (collectively, “EXL”).  The analysis and commentary included herein are understood to be the intellectual property of EXL and are to be used solely for discussion with EXL.  The Information may not be reproduced, disseminated or distributed in whole or in part without the prior written permission of EXL, including distribution or dissemination within the recipient’s own organization other than on a need-to-know basis for purposes of evaluating business opportunities with EXL.</a:t>
            </a:r>
          </a:p>
          <a:p>
            <a:pPr marL="0" lvl="1">
              <a:lnSpc>
                <a:spcPct val="150000"/>
              </a:lnSpc>
              <a:spcBef>
                <a:spcPct val="20000"/>
              </a:spcBef>
              <a:defRPr/>
            </a:pPr>
            <a:endParaRPr lang="en-US" sz="1200" dirty="0">
              <a:solidFill>
                <a:srgbClr val="595959"/>
              </a:solidFill>
            </a:endParaRPr>
          </a:p>
          <a:p>
            <a:pPr marL="0" lvl="1">
              <a:lnSpc>
                <a:spcPct val="150000"/>
              </a:lnSpc>
              <a:spcBef>
                <a:spcPct val="20000"/>
              </a:spcBef>
              <a:defRPr/>
            </a:pPr>
            <a:r>
              <a:rPr lang="en-US" sz="1200" dirty="0">
                <a:solidFill>
                  <a:srgbClr val="595959"/>
                </a:solidFill>
              </a:rPr>
              <a:t>This document is being supplied solely for informational purposes.  EXL makes no express or implied warranties or representations with respect to the Information and expressly disclaims all implied warranties (including, without limitation, any implied warranties of originality, accuracy, timeliness, non-infringement, completeness, merchantability and fitness for a particular purpose).  The user of the Information assumes the entire risk of any use it may make or permit to be made of the Information.  Without limiting any of the foregoing and to the maximum extent permitted by law, in no event shall EXL have any liability regarding any of the Information for any direct, indirect, special, punitive, consequential (including lost profits) or any other damages arising from use or reliance on the information.</a:t>
            </a:r>
          </a:p>
        </p:txBody>
      </p:sp>
      <p:pic>
        <p:nvPicPr>
          <p:cNvPr id="5" name="Picture 2" descr="D:\EXL Logo\EXL_Analytics.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6440" t="19611" r="13336" b="15322"/>
          <a:stretch/>
        </p:blipFill>
        <p:spPr bwMode="auto">
          <a:xfrm>
            <a:off x="9550401" y="5443537"/>
            <a:ext cx="2349791"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069650"/>
      </p:ext>
    </p:extLst>
  </p:cSld>
  <p:clrMapOvr>
    <a:masterClrMapping/>
  </p:clrMapOvr>
  <p:transition spd="slow">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Section Divider alternative (NOT A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 y="2495057"/>
            <a:ext cx="12191999" cy="892552"/>
          </a:xfrm>
          <a:solidFill>
            <a:schemeClr val="bg1"/>
          </a:solidFill>
        </p:spPr>
        <p:txBody>
          <a:bodyPr vert="horz" lIns="91440" tIns="45720" rIns="91440" bIns="45720" rtlCol="0" anchor="b" anchorCtr="0">
            <a:spAutoFit/>
          </a:bodyPr>
          <a:lstStyle>
            <a:lvl1pPr>
              <a:defRPr lang="en-US" sz="5200" cap="all" baseline="0" dirty="0"/>
            </a:lvl1pPr>
          </a:lstStyle>
          <a:p>
            <a:pPr marL="0" lvl="0"/>
            <a:r>
              <a:rPr lang="en-US" dirty="0" smtClean="0"/>
              <a:t>Section title</a:t>
            </a:r>
            <a:endParaRPr lang="en-US" dirty="0"/>
          </a:p>
        </p:txBody>
      </p:sp>
      <p:sp>
        <p:nvSpPr>
          <p:cNvPr id="13" name="Text Placeholder 4"/>
          <p:cNvSpPr>
            <a:spLocks noGrp="1"/>
          </p:cNvSpPr>
          <p:nvPr>
            <p:ph type="body" sz="quarter" idx="10" hasCustomPrompt="1"/>
          </p:nvPr>
        </p:nvSpPr>
        <p:spPr>
          <a:xfrm>
            <a:off x="0" y="3616620"/>
            <a:ext cx="12192000" cy="498368"/>
          </a:xfrm>
          <a:solidFill>
            <a:schemeClr val="bg1">
              <a:lumMod val="85000"/>
            </a:schemeClr>
          </a:solidFill>
        </p:spPr>
        <p:txBody>
          <a:bodyPr anchor="ctr"/>
          <a:lstStyle>
            <a:lvl1pPr marL="0" algn="ctr" defTabSz="457200" rtl="0" eaLnBrk="1" latinLnBrk="0" hangingPunct="1">
              <a:spcBef>
                <a:spcPct val="0"/>
              </a:spcBef>
              <a:buNone/>
              <a:defRPr lang="en-US" sz="2400" kern="1200" cap="all" baseline="0" dirty="0" smtClean="0">
                <a:solidFill>
                  <a:schemeClr val="tx1">
                    <a:lumMod val="75000"/>
                  </a:schemeClr>
                </a:solidFill>
                <a:latin typeface="Century Gothic"/>
                <a:ea typeface="+mj-ea"/>
                <a:cs typeface="Century Gothic"/>
              </a:defRPr>
            </a:lvl1pPr>
          </a:lstStyle>
          <a:p>
            <a:pPr lvl="0"/>
            <a:r>
              <a:rPr lang="en-US" dirty="0" smtClean="0"/>
              <a:t>Subtext if necessary</a:t>
            </a:r>
          </a:p>
        </p:txBody>
      </p:sp>
      <p:grpSp>
        <p:nvGrpSpPr>
          <p:cNvPr id="5135" name="Group 15"/>
          <p:cNvGrpSpPr>
            <a:grpSpLocks/>
          </p:cNvGrpSpPr>
          <p:nvPr/>
        </p:nvGrpSpPr>
        <p:grpSpPr bwMode="auto">
          <a:xfrm>
            <a:off x="9499600" y="5330826"/>
            <a:ext cx="2692400" cy="1527175"/>
            <a:chOff x="4488" y="3358"/>
            <a:chExt cx="1272" cy="962"/>
          </a:xfrm>
        </p:grpSpPr>
      </p:grpSp>
      <p:grpSp>
        <p:nvGrpSpPr>
          <p:cNvPr id="4" name="Group 15"/>
          <p:cNvGrpSpPr>
            <a:grpSpLocks/>
          </p:cNvGrpSpPr>
          <p:nvPr/>
        </p:nvGrpSpPr>
        <p:grpSpPr bwMode="auto">
          <a:xfrm>
            <a:off x="9499600" y="5330826"/>
            <a:ext cx="2692400" cy="1527175"/>
            <a:chOff x="4488" y="3358"/>
            <a:chExt cx="1272" cy="962"/>
          </a:xfrm>
        </p:grpSpPr>
      </p:grpSp>
      <p:grpSp>
        <p:nvGrpSpPr>
          <p:cNvPr id="5" name="Group 15"/>
          <p:cNvGrpSpPr>
            <a:grpSpLocks/>
          </p:cNvGrpSpPr>
          <p:nvPr/>
        </p:nvGrpSpPr>
        <p:grpSpPr bwMode="auto">
          <a:xfrm>
            <a:off x="9499600" y="5330826"/>
            <a:ext cx="2692400" cy="1527175"/>
            <a:chOff x="4488" y="3358"/>
            <a:chExt cx="1272" cy="962"/>
          </a:xfrm>
        </p:grpSpPr>
      </p:grpSp>
      <p:grpSp>
        <p:nvGrpSpPr>
          <p:cNvPr id="10242" name="Group 15"/>
          <p:cNvGrpSpPr>
            <a:grpSpLocks/>
          </p:cNvGrpSpPr>
          <p:nvPr/>
        </p:nvGrpSpPr>
        <p:grpSpPr bwMode="auto">
          <a:xfrm>
            <a:off x="9499600" y="5330826"/>
            <a:ext cx="2692400" cy="1527175"/>
            <a:chOff x="4488" y="3358"/>
            <a:chExt cx="1272" cy="962"/>
          </a:xfrm>
        </p:grpSpPr>
      </p:grpSp>
      <p:grpSp>
        <p:nvGrpSpPr>
          <p:cNvPr id="3" name="Group 15"/>
          <p:cNvGrpSpPr>
            <a:grpSpLocks/>
          </p:cNvGrpSpPr>
          <p:nvPr/>
        </p:nvGrpSpPr>
        <p:grpSpPr bwMode="auto">
          <a:xfrm>
            <a:off x="9499600" y="5330826"/>
            <a:ext cx="2692400" cy="1527175"/>
            <a:chOff x="4488" y="3358"/>
            <a:chExt cx="1272" cy="962"/>
          </a:xfrm>
        </p:grpSpPr>
      </p:grpSp>
      <p:grpSp>
        <p:nvGrpSpPr>
          <p:cNvPr id="6" name="Group 15"/>
          <p:cNvGrpSpPr>
            <a:grpSpLocks/>
          </p:cNvGrpSpPr>
          <p:nvPr/>
        </p:nvGrpSpPr>
        <p:grpSpPr bwMode="auto">
          <a:xfrm>
            <a:off x="9499600" y="5330826"/>
            <a:ext cx="2692400" cy="1527175"/>
            <a:chOff x="4488" y="3358"/>
            <a:chExt cx="1272" cy="962"/>
          </a:xfrm>
        </p:grpSpPr>
      </p:grpSp>
      <p:grpSp>
        <p:nvGrpSpPr>
          <p:cNvPr id="7" name="Group 15"/>
          <p:cNvGrpSpPr>
            <a:grpSpLocks/>
          </p:cNvGrpSpPr>
          <p:nvPr/>
        </p:nvGrpSpPr>
        <p:grpSpPr bwMode="auto">
          <a:xfrm>
            <a:off x="9499600" y="5330826"/>
            <a:ext cx="2692400" cy="1527175"/>
            <a:chOff x="4488" y="3358"/>
            <a:chExt cx="1272" cy="962"/>
          </a:xfrm>
        </p:grpSpPr>
      </p:grpSp>
      <p:grpSp>
        <p:nvGrpSpPr>
          <p:cNvPr id="8" name="Group 15"/>
          <p:cNvGrpSpPr>
            <a:grpSpLocks/>
          </p:cNvGrpSpPr>
          <p:nvPr/>
        </p:nvGrpSpPr>
        <p:grpSpPr bwMode="auto">
          <a:xfrm>
            <a:off x="9499600" y="5330826"/>
            <a:ext cx="2692400" cy="1527175"/>
            <a:chOff x="4488" y="3358"/>
            <a:chExt cx="1272" cy="962"/>
          </a:xfrm>
        </p:grpSpPr>
      </p:grpSp>
      <p:grpSp>
        <p:nvGrpSpPr>
          <p:cNvPr id="12" name="Group 15"/>
          <p:cNvGrpSpPr>
            <a:grpSpLocks/>
          </p:cNvGrpSpPr>
          <p:nvPr userDrawn="1"/>
        </p:nvGrpSpPr>
        <p:grpSpPr bwMode="auto">
          <a:xfrm>
            <a:off x="9499600" y="5330826"/>
            <a:ext cx="2692400" cy="1527175"/>
            <a:chOff x="4488" y="3358"/>
            <a:chExt cx="1272" cy="962"/>
          </a:xfrm>
        </p:grpSpPr>
      </p:grpSp>
      <p:grpSp>
        <p:nvGrpSpPr>
          <p:cNvPr id="14" name="Group 15"/>
          <p:cNvGrpSpPr>
            <a:grpSpLocks/>
          </p:cNvGrpSpPr>
          <p:nvPr userDrawn="1"/>
        </p:nvGrpSpPr>
        <p:grpSpPr bwMode="auto">
          <a:xfrm>
            <a:off x="9499600" y="5330826"/>
            <a:ext cx="2692400" cy="1527175"/>
            <a:chOff x="4488" y="3358"/>
            <a:chExt cx="1272" cy="962"/>
          </a:xfrm>
        </p:grpSpPr>
      </p:grpSp>
      <p:grpSp>
        <p:nvGrpSpPr>
          <p:cNvPr id="15" name="Group 15"/>
          <p:cNvGrpSpPr>
            <a:grpSpLocks/>
          </p:cNvGrpSpPr>
          <p:nvPr userDrawn="1"/>
        </p:nvGrpSpPr>
        <p:grpSpPr bwMode="auto">
          <a:xfrm>
            <a:off x="9499600" y="5330826"/>
            <a:ext cx="2692400" cy="1527175"/>
            <a:chOff x="4488" y="3358"/>
            <a:chExt cx="1272" cy="962"/>
          </a:xfrm>
        </p:grpSpPr>
      </p:grpSp>
      <p:grpSp>
        <p:nvGrpSpPr>
          <p:cNvPr id="16" name="Group 15"/>
          <p:cNvGrpSpPr>
            <a:grpSpLocks/>
          </p:cNvGrpSpPr>
          <p:nvPr userDrawn="1"/>
        </p:nvGrpSpPr>
        <p:grpSpPr bwMode="auto">
          <a:xfrm>
            <a:off x="9499600" y="5330826"/>
            <a:ext cx="2692400" cy="1527175"/>
            <a:chOff x="4488" y="3358"/>
            <a:chExt cx="1272" cy="962"/>
          </a:xfrm>
        </p:grpSpPr>
      </p:grpSp>
      <p:grpSp>
        <p:nvGrpSpPr>
          <p:cNvPr id="17" name="Group 15"/>
          <p:cNvGrpSpPr>
            <a:grpSpLocks/>
          </p:cNvGrpSpPr>
          <p:nvPr userDrawn="1"/>
        </p:nvGrpSpPr>
        <p:grpSpPr bwMode="auto">
          <a:xfrm>
            <a:off x="9499600" y="5330826"/>
            <a:ext cx="2692400" cy="1527175"/>
            <a:chOff x="4488" y="3358"/>
            <a:chExt cx="1272" cy="962"/>
          </a:xfrm>
        </p:grpSpPr>
      </p:grpSp>
      <p:grpSp>
        <p:nvGrpSpPr>
          <p:cNvPr id="18" name="Group 15"/>
          <p:cNvGrpSpPr>
            <a:grpSpLocks/>
          </p:cNvGrpSpPr>
          <p:nvPr userDrawn="1"/>
        </p:nvGrpSpPr>
        <p:grpSpPr bwMode="auto">
          <a:xfrm>
            <a:off x="9499600" y="5330826"/>
            <a:ext cx="2692400" cy="1527175"/>
            <a:chOff x="4488" y="3358"/>
            <a:chExt cx="1272" cy="962"/>
          </a:xfrm>
        </p:grpSpPr>
      </p:grpSp>
      <p:grpSp>
        <p:nvGrpSpPr>
          <p:cNvPr id="19" name="Group 15"/>
          <p:cNvGrpSpPr>
            <a:grpSpLocks/>
          </p:cNvGrpSpPr>
          <p:nvPr userDrawn="1"/>
        </p:nvGrpSpPr>
        <p:grpSpPr bwMode="auto">
          <a:xfrm>
            <a:off x="9499600" y="5330826"/>
            <a:ext cx="2692400" cy="1527175"/>
            <a:chOff x="4488" y="3358"/>
            <a:chExt cx="1272" cy="962"/>
          </a:xfrm>
        </p:grpSpPr>
      </p:grpSp>
      <p:grpSp>
        <p:nvGrpSpPr>
          <p:cNvPr id="20482" name="Group 15"/>
          <p:cNvGrpSpPr>
            <a:grpSpLocks/>
          </p:cNvGrpSpPr>
          <p:nvPr/>
        </p:nvGrpSpPr>
        <p:grpSpPr bwMode="auto">
          <a:xfrm>
            <a:off x="9499600" y="5330826"/>
            <a:ext cx="2692400" cy="1527175"/>
            <a:chOff x="4488" y="3358"/>
            <a:chExt cx="1272" cy="962"/>
          </a:xfrm>
        </p:grpSpPr>
      </p:grpSp>
      <p:grpSp>
        <p:nvGrpSpPr>
          <p:cNvPr id="20488" name="Group 8"/>
          <p:cNvGrpSpPr>
            <a:grpSpLocks/>
          </p:cNvGrpSpPr>
          <p:nvPr userDrawn="1"/>
        </p:nvGrpSpPr>
        <p:grpSpPr bwMode="auto">
          <a:xfrm>
            <a:off x="9499600" y="5330826"/>
            <a:ext cx="2692400" cy="1527175"/>
            <a:chOff x="4488" y="3358"/>
            <a:chExt cx="1272" cy="962"/>
          </a:xfrm>
        </p:grpSpPr>
      </p:grpSp>
      <p:grpSp>
        <p:nvGrpSpPr>
          <p:cNvPr id="9" name="Group 15"/>
          <p:cNvGrpSpPr>
            <a:grpSpLocks/>
          </p:cNvGrpSpPr>
          <p:nvPr/>
        </p:nvGrpSpPr>
        <p:grpSpPr bwMode="auto">
          <a:xfrm>
            <a:off x="9499600" y="5330826"/>
            <a:ext cx="2692400" cy="1527175"/>
            <a:chOff x="4488" y="3358"/>
            <a:chExt cx="1272" cy="962"/>
          </a:xfrm>
        </p:grpSpPr>
      </p:grpSp>
      <p:grpSp>
        <p:nvGrpSpPr>
          <p:cNvPr id="10" name="Group 8"/>
          <p:cNvGrpSpPr>
            <a:grpSpLocks/>
          </p:cNvGrpSpPr>
          <p:nvPr userDrawn="1"/>
        </p:nvGrpSpPr>
        <p:grpSpPr bwMode="auto">
          <a:xfrm>
            <a:off x="9499600" y="5330826"/>
            <a:ext cx="2692400" cy="1527175"/>
            <a:chOff x="4488" y="3358"/>
            <a:chExt cx="1272" cy="962"/>
          </a:xfrm>
        </p:grpSpPr>
      </p:grpSp>
      <p:grpSp>
        <p:nvGrpSpPr>
          <p:cNvPr id="11" name="Group 15"/>
          <p:cNvGrpSpPr>
            <a:grpSpLocks/>
          </p:cNvGrpSpPr>
          <p:nvPr/>
        </p:nvGrpSpPr>
        <p:grpSpPr bwMode="auto">
          <a:xfrm>
            <a:off x="9499600" y="5330826"/>
            <a:ext cx="2692400" cy="1527175"/>
            <a:chOff x="4488" y="3358"/>
            <a:chExt cx="1272" cy="962"/>
          </a:xfrm>
        </p:grpSpPr>
      </p:grpSp>
      <p:grpSp>
        <p:nvGrpSpPr>
          <p:cNvPr id="20" name="Group 8"/>
          <p:cNvGrpSpPr>
            <a:grpSpLocks/>
          </p:cNvGrpSpPr>
          <p:nvPr userDrawn="1"/>
        </p:nvGrpSpPr>
        <p:grpSpPr bwMode="auto">
          <a:xfrm>
            <a:off x="9499600" y="5330826"/>
            <a:ext cx="2692400" cy="1527175"/>
            <a:chOff x="4488" y="3358"/>
            <a:chExt cx="1272" cy="962"/>
          </a:xfrm>
        </p:grpSpPr>
      </p:grpSp>
      <p:grpSp>
        <p:nvGrpSpPr>
          <p:cNvPr id="21" name="Group 15"/>
          <p:cNvGrpSpPr>
            <a:grpSpLocks/>
          </p:cNvGrpSpPr>
          <p:nvPr/>
        </p:nvGrpSpPr>
        <p:grpSpPr bwMode="auto">
          <a:xfrm>
            <a:off x="9499600" y="5330826"/>
            <a:ext cx="2692400" cy="1527175"/>
            <a:chOff x="4488" y="3358"/>
            <a:chExt cx="1272" cy="962"/>
          </a:xfrm>
        </p:grpSpPr>
      </p:grpSp>
      <p:grpSp>
        <p:nvGrpSpPr>
          <p:cNvPr id="22" name="Group 8"/>
          <p:cNvGrpSpPr>
            <a:grpSpLocks/>
          </p:cNvGrpSpPr>
          <p:nvPr userDrawn="1"/>
        </p:nvGrpSpPr>
        <p:grpSpPr bwMode="auto">
          <a:xfrm>
            <a:off x="9499600" y="5330826"/>
            <a:ext cx="2692400" cy="1527175"/>
            <a:chOff x="4488" y="3358"/>
            <a:chExt cx="1272" cy="962"/>
          </a:xfrm>
        </p:grpSpPr>
      </p:grpSp>
      <p:grpSp>
        <p:nvGrpSpPr>
          <p:cNvPr id="23" name="Group 15"/>
          <p:cNvGrpSpPr>
            <a:grpSpLocks/>
          </p:cNvGrpSpPr>
          <p:nvPr/>
        </p:nvGrpSpPr>
        <p:grpSpPr bwMode="auto">
          <a:xfrm>
            <a:off x="9499600" y="5330826"/>
            <a:ext cx="2692400" cy="1527175"/>
            <a:chOff x="4488" y="3358"/>
            <a:chExt cx="1272" cy="962"/>
          </a:xfrm>
        </p:grpSpPr>
      </p:grpSp>
      <p:grpSp>
        <p:nvGrpSpPr>
          <p:cNvPr id="24" name="Group 8"/>
          <p:cNvGrpSpPr>
            <a:grpSpLocks/>
          </p:cNvGrpSpPr>
          <p:nvPr userDrawn="1"/>
        </p:nvGrpSpPr>
        <p:grpSpPr bwMode="auto">
          <a:xfrm>
            <a:off x="9499600" y="5330826"/>
            <a:ext cx="2692400" cy="1527175"/>
            <a:chOff x="4488" y="3358"/>
            <a:chExt cx="1272" cy="962"/>
          </a:xfrm>
        </p:grpSpPr>
      </p:grpSp>
      <p:grpSp>
        <p:nvGrpSpPr>
          <p:cNvPr id="25" name="Group 15"/>
          <p:cNvGrpSpPr>
            <a:grpSpLocks/>
          </p:cNvGrpSpPr>
          <p:nvPr/>
        </p:nvGrpSpPr>
        <p:grpSpPr bwMode="auto">
          <a:xfrm>
            <a:off x="9499600" y="5330826"/>
            <a:ext cx="2692400" cy="1527175"/>
            <a:chOff x="4488" y="3358"/>
            <a:chExt cx="1272" cy="962"/>
          </a:xfrm>
        </p:grpSpPr>
      </p:grpSp>
      <p:grpSp>
        <p:nvGrpSpPr>
          <p:cNvPr id="26" name="Group 8"/>
          <p:cNvGrpSpPr>
            <a:grpSpLocks/>
          </p:cNvGrpSpPr>
          <p:nvPr userDrawn="1"/>
        </p:nvGrpSpPr>
        <p:grpSpPr bwMode="auto">
          <a:xfrm>
            <a:off x="9499600" y="5330826"/>
            <a:ext cx="2692400" cy="1527175"/>
            <a:chOff x="4488" y="3358"/>
            <a:chExt cx="1272" cy="962"/>
          </a:xfrm>
        </p:grpSpPr>
      </p:grpSp>
      <p:grpSp>
        <p:nvGrpSpPr>
          <p:cNvPr id="27" name="Group 15"/>
          <p:cNvGrpSpPr>
            <a:grpSpLocks/>
          </p:cNvGrpSpPr>
          <p:nvPr/>
        </p:nvGrpSpPr>
        <p:grpSpPr bwMode="auto">
          <a:xfrm>
            <a:off x="9499600" y="5330826"/>
            <a:ext cx="2692400" cy="1527175"/>
            <a:chOff x="4488" y="3358"/>
            <a:chExt cx="1272" cy="962"/>
          </a:xfrm>
        </p:grpSpPr>
      </p:grpSp>
      <p:grpSp>
        <p:nvGrpSpPr>
          <p:cNvPr id="28" name="Group 8"/>
          <p:cNvGrpSpPr>
            <a:grpSpLocks/>
          </p:cNvGrpSpPr>
          <p:nvPr userDrawn="1"/>
        </p:nvGrpSpPr>
        <p:grpSpPr bwMode="auto">
          <a:xfrm>
            <a:off x="9499600" y="5330826"/>
            <a:ext cx="2692400" cy="1527175"/>
            <a:chOff x="4488" y="3358"/>
            <a:chExt cx="1272" cy="962"/>
          </a:xfrm>
        </p:grpSpPr>
      </p:grpSp>
      <p:sp>
        <p:nvSpPr>
          <p:cNvPr id="33" name="Title 1"/>
          <p:cNvSpPr txBox="1">
            <a:spLocks/>
          </p:cNvSpPr>
          <p:nvPr userDrawn="1"/>
        </p:nvSpPr>
        <p:spPr bwMode="gray">
          <a:xfrm>
            <a:off x="448122" y="6627168"/>
            <a:ext cx="4835079" cy="230832"/>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fld id="{CF93EE7D-6689-4778-B89F-3EEF780A01DC}" type="slidenum">
              <a:rPr lang="en-US" sz="900" smtClean="0">
                <a:solidFill>
                  <a:srgbClr val="008ED0"/>
                </a:solidFill>
                <a:latin typeface="Trebuchet MS"/>
                <a:cs typeface="Trebuchet MS"/>
              </a:rPr>
              <a:pPr algn="l"/>
              <a:t>‹#›</a:t>
            </a:fld>
            <a:r>
              <a:rPr lang="en-US" sz="900" dirty="0" smtClean="0">
                <a:solidFill>
                  <a:srgbClr val="008ED0"/>
                </a:solidFill>
                <a:latin typeface="Trebuchet MS"/>
                <a:cs typeface="Trebuchet MS"/>
              </a:rPr>
              <a:t> </a:t>
            </a:r>
            <a:r>
              <a:rPr lang="en-US" sz="900" dirty="0" smtClean="0">
                <a:solidFill>
                  <a:srgbClr val="595959">
                    <a:lumMod val="75000"/>
                  </a:srgbClr>
                </a:solidFill>
                <a:latin typeface="Trebuchet MS"/>
                <a:cs typeface="Trebuchet MS"/>
              </a:rPr>
              <a:t>| </a:t>
            </a:r>
            <a:fld id="{84D20077-DA0E-4E91-ADC7-8CBCF822B402}" type="datetime4">
              <a:rPr lang="en-US" sz="900" smtClean="0">
                <a:solidFill>
                  <a:srgbClr val="595959">
                    <a:lumMod val="75000"/>
                  </a:srgbClr>
                </a:solidFill>
                <a:latin typeface="Trebuchet MS"/>
                <a:cs typeface="Trebuchet MS"/>
              </a:rPr>
              <a:pPr algn="l"/>
              <a:t>August 20, 2019</a:t>
            </a:fld>
            <a:r>
              <a:rPr lang="en-US" sz="900" dirty="0" smtClean="0">
                <a:solidFill>
                  <a:srgbClr val="595959">
                    <a:lumMod val="75000"/>
                  </a:srgbClr>
                </a:solidFill>
                <a:latin typeface="Trebuchet MS"/>
                <a:cs typeface="Trebuchet MS"/>
              </a:rPr>
              <a:t> | © 2016 EXLService Holdings, Inc.</a:t>
            </a:r>
            <a:endParaRPr lang="en-US" sz="900" dirty="0">
              <a:solidFill>
                <a:srgbClr val="595959">
                  <a:lumMod val="75000"/>
                </a:srgbClr>
              </a:solidFill>
              <a:latin typeface="Trebuchet MS"/>
              <a:cs typeface="Trebuchet MS"/>
            </a:endParaRPr>
          </a:p>
        </p:txBody>
      </p:sp>
      <p:pic>
        <p:nvPicPr>
          <p:cNvPr id="34" name="Picture 2" descr="D:\EXL Logo\EXL_Analytics.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6440" t="19611" r="13336" b="15322"/>
          <a:stretch/>
        </p:blipFill>
        <p:spPr bwMode="auto">
          <a:xfrm>
            <a:off x="9550401" y="5443537"/>
            <a:ext cx="2349791"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033194"/>
      </p:ext>
    </p:extLst>
  </p:cSld>
  <p:clrMapOvr>
    <a:masterClrMapping/>
  </p:clrMapOvr>
  <p:transition spd="slow">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2019</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2" userDrawn="1">
          <p15:clr>
            <a:srgbClr val="F26B43"/>
          </p15:clr>
        </p15:guide>
        <p15:guide id="3" pos="384" userDrawn="1">
          <p15:clr>
            <a:srgbClr val="F26B43"/>
          </p15:clr>
        </p15:guide>
        <p15:guide id="4" pos="7296" userDrawn="1">
          <p15:clr>
            <a:srgbClr val="F26B43"/>
          </p15:clr>
        </p15:guide>
        <p15:guide id="27" orient="horz" pos="1104" userDrawn="1">
          <p15:clr>
            <a:srgbClr val="F26B43"/>
          </p15:clr>
        </p15:guide>
        <p15:guide id="28" orient="horz" pos="5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28368" y="32952"/>
            <a:ext cx="11154032" cy="89646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28368" y="1100451"/>
            <a:ext cx="11154032" cy="54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0341288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spd="slow">
    <p:split orient="vert"/>
  </p:transition>
  <p:timing>
    <p:tnLst>
      <p:par>
        <p:cTn id="1" dur="indefinite" restart="never" nodeType="tmRoot"/>
      </p:par>
    </p:tnLst>
  </p:timing>
  <p:hf hdr="0" ftr="0" dt="0"/>
  <p:txStyles>
    <p:titleStyle>
      <a:lvl1pPr algn="ctr" defTabSz="914400" rtl="0" eaLnBrk="1" latinLnBrk="0" hangingPunct="1">
        <a:spcBef>
          <a:spcPct val="0"/>
        </a:spcBef>
        <a:buNone/>
        <a:defRPr lang="en-US" sz="2600" kern="1200" dirty="0" smtClean="0">
          <a:solidFill>
            <a:schemeClr val="tx1"/>
          </a:solidFill>
          <a:latin typeface="Century Gothic" pitchFamily="34" charset="0"/>
          <a:ea typeface="+mj-ea"/>
          <a:cs typeface="+mj-cs"/>
        </a:defRPr>
      </a:lvl1pPr>
    </p:titleStyle>
    <p:bodyStyle>
      <a:lvl1pPr marL="0" indent="0" algn="l" defTabSz="914400" rtl="0" eaLnBrk="1" latinLnBrk="0" hangingPunct="1">
        <a:spcBef>
          <a:spcPts val="600"/>
        </a:spcBef>
        <a:spcAft>
          <a:spcPts val="400"/>
        </a:spcAft>
        <a:buFontTx/>
        <a:buNone/>
        <a:defRPr sz="2400" kern="1200">
          <a:solidFill>
            <a:schemeClr val="accent4"/>
          </a:solidFill>
          <a:latin typeface="+mn-lt"/>
          <a:ea typeface="+mn-ea"/>
          <a:cs typeface="+mn-cs"/>
        </a:defRPr>
      </a:lvl1pPr>
      <a:lvl2pPr marL="512763" indent="-285750" algn="l" defTabSz="914400" rtl="0" eaLnBrk="1" latinLnBrk="0" hangingPunct="1">
        <a:spcBef>
          <a:spcPct val="20000"/>
        </a:spcBef>
        <a:buFontTx/>
        <a:buBlip>
          <a:blip r:embed="rId14"/>
        </a:buBlip>
        <a:defRPr sz="2000" kern="1200">
          <a:solidFill>
            <a:schemeClr val="tx1"/>
          </a:solidFill>
          <a:latin typeface="+mn-lt"/>
          <a:ea typeface="+mn-ea"/>
          <a:cs typeface="+mn-cs"/>
        </a:defRPr>
      </a:lvl2pPr>
      <a:lvl3pPr marL="739775"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3pPr>
      <a:lvl4pPr marL="974725" indent="-228600" algn="l" defTabSz="914400" rtl="0" eaLnBrk="1" latinLnBrk="0" hangingPunct="1">
        <a:spcBef>
          <a:spcPct val="20000"/>
        </a:spcBef>
        <a:buClr>
          <a:schemeClr val="accent4"/>
        </a:buClr>
        <a:buFont typeface="Century Gothic" pitchFamily="34" charset="0"/>
        <a:buChar char="&gt;"/>
        <a:defRPr sz="1600" kern="1200">
          <a:solidFill>
            <a:schemeClr val="tx1"/>
          </a:solidFill>
          <a:latin typeface="+mn-lt"/>
          <a:ea typeface="+mn-ea"/>
          <a:cs typeface="+mn-cs"/>
        </a:defRPr>
      </a:lvl4pPr>
      <a:lvl5pPr marL="120015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Leeladhar Annepu - Profile</a:t>
            </a:r>
            <a:endParaRPr lang="en-US" dirty="0"/>
          </a:p>
        </p:txBody>
      </p:sp>
      <p:graphicFrame>
        <p:nvGraphicFramePr>
          <p:cNvPr id="22" name="Group 57"/>
          <p:cNvGraphicFramePr>
            <a:graphicFrameLocks noGrp="1"/>
          </p:cNvGraphicFramePr>
          <p:nvPr>
            <p:extLst>
              <p:ext uri="{D42A27DB-BD31-4B8C-83A1-F6EECF244321}">
                <p14:modId xmlns:p14="http://schemas.microsoft.com/office/powerpoint/2010/main" val="2210580463"/>
              </p:ext>
            </p:extLst>
          </p:nvPr>
        </p:nvGraphicFramePr>
        <p:xfrm>
          <a:off x="0" y="741217"/>
          <a:ext cx="12192000" cy="5732154"/>
        </p:xfrm>
        <a:graphic>
          <a:graphicData uri="http://schemas.openxmlformats.org/drawingml/2006/table">
            <a:tbl>
              <a:tblPr/>
              <a:tblGrid>
                <a:gridCol w="2371380">
                  <a:extLst>
                    <a:ext uri="{9D8B030D-6E8A-4147-A177-3AD203B41FA5}">
                      <a16:colId xmlns="" xmlns:a16="http://schemas.microsoft.com/office/drawing/2014/main" val="20000"/>
                    </a:ext>
                  </a:extLst>
                </a:gridCol>
                <a:gridCol w="9820620">
                  <a:extLst>
                    <a:ext uri="{9D8B030D-6E8A-4147-A177-3AD203B41FA5}">
                      <a16:colId xmlns="" xmlns:a16="http://schemas.microsoft.com/office/drawing/2014/main" val="20001"/>
                    </a:ext>
                  </a:extLst>
                </a:gridCol>
              </a:tblGrid>
              <a:tr h="1000366">
                <a:tc>
                  <a:txBody>
                    <a:bodyPr/>
                    <a:lstStyle/>
                    <a:p>
                      <a:pPr marL="0" marR="0" lvl="0" indent="0" algn="l"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smtClean="0">
                          <a:ln>
                            <a:noFill/>
                          </a:ln>
                          <a:solidFill>
                            <a:schemeClr val="bg1"/>
                          </a:solidFill>
                          <a:effectLst/>
                          <a:latin typeface="Arial" charset="0"/>
                        </a:rPr>
                        <a:t>Summary of   Qualifications</a:t>
                      </a:r>
                    </a:p>
                  </a:txBody>
                  <a:tcPr marL="914400" marT="36000" marB="36000" anchor="ctr" horzOverflow="overflow">
                    <a:lnL w="12700" cap="flat" cmpd="sng" algn="ctr">
                      <a:solidFill>
                        <a:schemeClr val="accent4"/>
                      </a:solidFill>
                      <a:prstDash val="solid"/>
                      <a:round/>
                      <a:headEnd type="none" w="med" len="med"/>
                      <a:tailEnd type="none" w="med" len="med"/>
                    </a:lnL>
                    <a:lnR w="19050" cap="flat" cmpd="sng" algn="ctr">
                      <a:solidFill>
                        <a:schemeClr val="bg2">
                          <a:lumMod val="90000"/>
                        </a:schemeClr>
                      </a:solidFill>
                      <a:prstDash val="sysDot"/>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solidFill>
                        <a:schemeClr val="bg2">
                          <a:lumMod val="90000"/>
                        </a:schemeClr>
                      </a:solidFill>
                      <a:prstDash val="sysDot"/>
                      <a:round/>
                      <a:headEnd type="none" w="med" len="med"/>
                      <a:tailEnd type="none" w="med" len="med"/>
                    </a:lnB>
                    <a:lnTlToBr>
                      <a:noFill/>
                    </a:lnTlToBr>
                    <a:lnBlToTr>
                      <a:noFill/>
                    </a:lnBlToTr>
                    <a:solidFill>
                      <a:schemeClr val="accent4"/>
                    </a:solidFill>
                  </a:tcPr>
                </a:tc>
                <a:tc>
                  <a:txBody>
                    <a:bodyPr/>
                    <a:lstStyle/>
                    <a:p>
                      <a:pPr marL="91440" lvl="1" indent="-91440" fontAlgn="base">
                        <a:spcBef>
                          <a:spcPts val="600"/>
                        </a:spcBef>
                        <a:buClr>
                          <a:srgbClr val="EF781D"/>
                        </a:buClr>
                        <a:buSzPct val="100000"/>
                        <a:buBlip>
                          <a:blip r:embed="rId3"/>
                        </a:buBlip>
                      </a:pPr>
                      <a:r>
                        <a:rPr lang="en-US" sz="1400" b="0" dirty="0" smtClean="0">
                          <a:solidFill>
                            <a:schemeClr val="tx1"/>
                          </a:solidFill>
                          <a:latin typeface="+mj-lt"/>
                          <a:cs typeface="Times New Roman" panose="02020603050405020304" pitchFamily="18" charset="0"/>
                        </a:rPr>
                        <a:t>5 years </a:t>
                      </a:r>
                      <a:r>
                        <a:rPr lang="en-US" sz="1400" dirty="0" smtClean="0">
                          <a:solidFill>
                            <a:schemeClr val="tx1"/>
                          </a:solidFill>
                          <a:latin typeface="+mj-lt"/>
                          <a:cs typeface="Times New Roman" panose="02020603050405020304" pitchFamily="18" charset="0"/>
                        </a:rPr>
                        <a:t>of experience in IT which involve experience in analyzing, designing, developing, implementing, tuning &amp; supporting the Business applications, Expertise spans numerous areas including data quality, data migration, data warehousing and business analysis. </a:t>
                      </a:r>
                      <a:endParaRPr lang="en-US" sz="1400" dirty="0">
                        <a:solidFill>
                          <a:schemeClr val="tx1"/>
                        </a:solidFill>
                        <a:latin typeface="+mj-lt"/>
                        <a:cs typeface="Times New Roman" panose="02020603050405020304" pitchFamily="18" charset="0"/>
                      </a:endParaRPr>
                    </a:p>
                  </a:txBody>
                  <a:tcPr marT="36000" marB="36000" anchor="ctr" horzOverflow="overflow">
                    <a:lnL w="19050" cap="flat" cmpd="sng" algn="ctr">
                      <a:solidFill>
                        <a:schemeClr val="bg2">
                          <a:lumMod val="90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06074">
                <a:tc>
                  <a:txBody>
                    <a:bodyPr/>
                    <a:lstStyle/>
                    <a:p>
                      <a:pPr marL="0" marR="0" lvl="0" indent="0" algn="l"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smtClean="0">
                          <a:ln>
                            <a:noFill/>
                          </a:ln>
                          <a:solidFill>
                            <a:schemeClr val="bg1"/>
                          </a:solidFill>
                          <a:effectLst/>
                          <a:latin typeface="Arial" charset="0"/>
                        </a:rPr>
                        <a:t>Select Project Experience</a:t>
                      </a:r>
                    </a:p>
                  </a:txBody>
                  <a:tcPr marL="914400" marT="36000" marB="36000" anchor="ctr" horzOverflow="overflow">
                    <a:lnL w="12700" cap="flat" cmpd="sng" algn="ctr">
                      <a:solidFill>
                        <a:schemeClr val="accent4"/>
                      </a:solidFill>
                      <a:prstDash val="solid"/>
                      <a:round/>
                      <a:headEnd type="none" w="med" len="med"/>
                      <a:tailEnd type="none" w="med" len="med"/>
                    </a:lnL>
                    <a:lnR w="19050" cap="flat" cmpd="sng" algn="ctr">
                      <a:solidFill>
                        <a:schemeClr val="bg2">
                          <a:lumMod val="90000"/>
                        </a:schemeClr>
                      </a:solidFill>
                      <a:prstDash val="sysDot"/>
                      <a:round/>
                      <a:headEnd type="none" w="med" len="med"/>
                      <a:tailEnd type="none" w="med" len="med"/>
                    </a:lnR>
                    <a:lnT w="19050" cap="flat" cmpd="sng" algn="ctr">
                      <a:solidFill>
                        <a:schemeClr val="bg2">
                          <a:lumMod val="90000"/>
                        </a:schemeClr>
                      </a:solidFill>
                      <a:prstDash val="sysDot"/>
                      <a:round/>
                      <a:headEnd type="none" w="med" len="med"/>
                      <a:tailEnd type="none" w="med" len="med"/>
                    </a:lnT>
                    <a:lnB w="19050" cap="flat" cmpd="sng" algn="ctr">
                      <a:solidFill>
                        <a:schemeClr val="bg2">
                          <a:lumMod val="90000"/>
                        </a:schemeClr>
                      </a:solidFill>
                      <a:prstDash val="sysDot"/>
                      <a:round/>
                      <a:headEnd type="none" w="med" len="med"/>
                      <a:tailEnd type="none" w="med" len="med"/>
                    </a:lnB>
                    <a:lnTlToBr>
                      <a:noFill/>
                    </a:lnTlToBr>
                    <a:lnBlToTr>
                      <a:noFill/>
                    </a:lnBlToTr>
                    <a:solidFill>
                      <a:schemeClr val="accent4"/>
                    </a:solidFill>
                  </a:tcPr>
                </a:tc>
                <a:tc>
                  <a:txBody>
                    <a:bodyPr/>
                    <a:lstStyle/>
                    <a:p>
                      <a:pPr marL="91440" lvl="1" indent="-91440" fontAlgn="base">
                        <a:spcBef>
                          <a:spcPts val="600"/>
                        </a:spcBef>
                        <a:buClr>
                          <a:srgbClr val="EF781D"/>
                        </a:buClr>
                        <a:buSzPct val="100000"/>
                        <a:buBlip>
                          <a:blip r:embed="rId3"/>
                        </a:buBlip>
                      </a:pPr>
                      <a:r>
                        <a:rPr lang="en-US" sz="1400" b="0" dirty="0" smtClean="0">
                          <a:solidFill>
                            <a:schemeClr val="tx1"/>
                          </a:solidFill>
                          <a:latin typeface="+mj-lt"/>
                          <a:cs typeface="Times New Roman" panose="02020603050405020304" pitchFamily="18" charset="0"/>
                        </a:rPr>
                        <a:t>Worked for major Banking, Insurance and Retail industry clients</a:t>
                      </a:r>
                    </a:p>
                    <a:p>
                      <a:pPr marL="519113" lvl="2" indent="-177800" fontAlgn="base">
                        <a:spcBef>
                          <a:spcPts val="200"/>
                        </a:spcBef>
                        <a:buClr>
                          <a:srgbClr val="EF781D"/>
                        </a:buClr>
                        <a:buSzPct val="100000"/>
                        <a:buFont typeface="Wingdings" pitchFamily="2" charset="2"/>
                        <a:buChar char="§"/>
                      </a:pPr>
                      <a:r>
                        <a:rPr lang="en-US" sz="1400" b="0" dirty="0" smtClean="0">
                          <a:solidFill>
                            <a:schemeClr val="tx1"/>
                          </a:solidFill>
                          <a:latin typeface="+mj-lt"/>
                          <a:cs typeface="Times New Roman" panose="02020603050405020304" pitchFamily="18" charset="0"/>
                        </a:rPr>
                        <a:t>Bridged gap between client’s data team and product teams by interfacing with senior stakeholders and fostering “go-to” relationship between the two teams</a:t>
                      </a:r>
                    </a:p>
                    <a:p>
                      <a:pPr marL="519113" lvl="2" indent="-177800" fontAlgn="base">
                        <a:spcBef>
                          <a:spcPts val="200"/>
                        </a:spcBef>
                        <a:buClr>
                          <a:srgbClr val="EF781D"/>
                        </a:buClr>
                        <a:buSzPct val="100000"/>
                        <a:buFont typeface="Wingdings" pitchFamily="2" charset="2"/>
                        <a:buChar char="§"/>
                      </a:pPr>
                      <a:r>
                        <a:rPr lang="en-US" sz="1400" b="0" kern="1200" dirty="0" smtClean="0">
                          <a:solidFill>
                            <a:schemeClr val="tx1"/>
                          </a:solidFill>
                          <a:latin typeface="+mn-lt"/>
                          <a:ea typeface="+mn-ea"/>
                          <a:cs typeface="Times New Roman" panose="02020603050405020304" pitchFamily="18" charset="0"/>
                        </a:rPr>
                        <a:t>Extensively worked </a:t>
                      </a:r>
                      <a:r>
                        <a:rPr lang="en-US" sz="1400" b="0" kern="1200" baseline="0" dirty="0" smtClean="0">
                          <a:solidFill>
                            <a:schemeClr val="tx1"/>
                          </a:solidFill>
                          <a:latin typeface="+mj-lt"/>
                          <a:ea typeface="+mn-ea"/>
                          <a:cs typeface="Times New Roman" panose="02020603050405020304" pitchFamily="18" charset="0"/>
                        </a:rPr>
                        <a:t>on </a:t>
                      </a:r>
                      <a:r>
                        <a:rPr lang="en-US" sz="1400" b="0" dirty="0" smtClean="0">
                          <a:solidFill>
                            <a:schemeClr val="tx1"/>
                          </a:solidFill>
                          <a:latin typeface="+mj-lt"/>
                          <a:cs typeface="Times New Roman" panose="02020603050405020304" pitchFamily="18" charset="0"/>
                        </a:rPr>
                        <a:t>Sql,Unix,Data warehousing</a:t>
                      </a:r>
                      <a:r>
                        <a:rPr lang="en-US" sz="1400" b="0" baseline="0" dirty="0" smtClean="0">
                          <a:solidFill>
                            <a:schemeClr val="tx1"/>
                          </a:solidFill>
                          <a:latin typeface="+mj-lt"/>
                          <a:cs typeface="Times New Roman" panose="02020603050405020304" pitchFamily="18" charset="0"/>
                        </a:rPr>
                        <a:t> and </a:t>
                      </a:r>
                      <a:r>
                        <a:rPr lang="en-US" sz="1400" b="0" dirty="0" smtClean="0">
                          <a:solidFill>
                            <a:schemeClr val="tx1"/>
                          </a:solidFill>
                          <a:latin typeface="+mj-lt"/>
                          <a:cs typeface="Times New Roman" panose="02020603050405020304" pitchFamily="18" charset="0"/>
                        </a:rPr>
                        <a:t>Knowledge</a:t>
                      </a:r>
                      <a:r>
                        <a:rPr lang="en-US" sz="1400" b="0" baseline="0" dirty="0" smtClean="0">
                          <a:solidFill>
                            <a:schemeClr val="tx1"/>
                          </a:solidFill>
                          <a:latin typeface="+mj-lt"/>
                          <a:cs typeface="Times New Roman" panose="02020603050405020304" pitchFamily="18" charset="0"/>
                        </a:rPr>
                        <a:t> on python,scala,Hadoop,spark,hive</a:t>
                      </a:r>
                      <a:endParaRPr lang="en-US" sz="1400" b="0" dirty="0" smtClean="0">
                        <a:solidFill>
                          <a:schemeClr val="tx1"/>
                        </a:solidFill>
                        <a:latin typeface="+mj-lt"/>
                        <a:cs typeface="Times New Roman" panose="02020603050405020304" pitchFamily="18" charset="0"/>
                      </a:endParaRPr>
                    </a:p>
                    <a:p>
                      <a:pPr marL="519113" marR="0" lvl="2" indent="-177800" algn="l" defTabSz="914400" rtl="0" eaLnBrk="1" fontAlgn="base" latinLnBrk="0" hangingPunct="1">
                        <a:lnSpc>
                          <a:spcPct val="100000"/>
                        </a:lnSpc>
                        <a:spcBef>
                          <a:spcPts val="200"/>
                        </a:spcBef>
                        <a:spcAft>
                          <a:spcPts val="0"/>
                        </a:spcAft>
                        <a:buClr>
                          <a:srgbClr val="EF781D"/>
                        </a:buClr>
                        <a:buSzPct val="100000"/>
                        <a:buFont typeface="Wingdings" pitchFamily="2" charset="2"/>
                        <a:buChar char="§"/>
                        <a:tabLst/>
                        <a:defRPr/>
                      </a:pPr>
                      <a:r>
                        <a:rPr lang="en-US" sz="1400" b="0" dirty="0" smtClean="0">
                          <a:solidFill>
                            <a:schemeClr val="tx1"/>
                          </a:solidFill>
                          <a:latin typeface="+mj-lt"/>
                          <a:cs typeface="Times New Roman" panose="02020603050405020304" pitchFamily="18" charset="0"/>
                        </a:rPr>
                        <a:t>Involved in DATA validation by writing several complex SQL queries.</a:t>
                      </a:r>
                    </a:p>
                    <a:p>
                      <a:pPr marL="519113" marR="0" lvl="2" indent="-177800" algn="l" defTabSz="914400" rtl="0" eaLnBrk="1" fontAlgn="base" latinLnBrk="0" hangingPunct="1">
                        <a:lnSpc>
                          <a:spcPct val="100000"/>
                        </a:lnSpc>
                        <a:spcBef>
                          <a:spcPts val="200"/>
                        </a:spcBef>
                        <a:spcAft>
                          <a:spcPts val="0"/>
                        </a:spcAft>
                        <a:buClr>
                          <a:srgbClr val="EF781D"/>
                        </a:buClr>
                        <a:buSzPct val="100000"/>
                        <a:buFont typeface="Wingdings" pitchFamily="2" charset="2"/>
                        <a:buChar char="§"/>
                        <a:tabLst/>
                        <a:defRPr/>
                      </a:pPr>
                      <a:r>
                        <a:rPr lang="en-US" sz="1400" b="0" dirty="0" smtClean="0">
                          <a:solidFill>
                            <a:schemeClr val="tx1"/>
                          </a:solidFill>
                          <a:latin typeface="+mj-lt"/>
                          <a:cs typeface="Times New Roman" panose="02020603050405020304" pitchFamily="18" charset="0"/>
                        </a:rPr>
                        <a:t>Extensive experience in Extraction, Transformation ,Loading (ETL and ELT) data from various sources using Informatica power center</a:t>
                      </a:r>
                      <a:r>
                        <a:rPr lang="en-US" sz="1400" b="0" baseline="0" dirty="0" smtClean="0">
                          <a:solidFill>
                            <a:schemeClr val="tx1"/>
                          </a:solidFill>
                          <a:latin typeface="+mj-lt"/>
                          <a:cs typeface="Times New Roman" panose="02020603050405020304" pitchFamily="18" charset="0"/>
                        </a:rPr>
                        <a:t>,SSIS as integration tools</a:t>
                      </a:r>
                      <a:endParaRPr lang="en-US" sz="1400" b="0" dirty="0" smtClean="0">
                        <a:solidFill>
                          <a:schemeClr val="tx1"/>
                        </a:solidFill>
                        <a:latin typeface="+mj-lt"/>
                        <a:cs typeface="Times New Roman" panose="02020603050405020304" pitchFamily="18" charset="0"/>
                      </a:endParaRPr>
                    </a:p>
                    <a:p>
                      <a:pPr marL="519113" marR="0" lvl="2" indent="-177800" algn="l" defTabSz="914400" rtl="0" eaLnBrk="1" fontAlgn="base" latinLnBrk="0" hangingPunct="1">
                        <a:lnSpc>
                          <a:spcPct val="100000"/>
                        </a:lnSpc>
                        <a:spcBef>
                          <a:spcPts val="200"/>
                        </a:spcBef>
                        <a:spcAft>
                          <a:spcPts val="0"/>
                        </a:spcAft>
                        <a:buClr>
                          <a:srgbClr val="EF781D"/>
                        </a:buClr>
                        <a:buSzPct val="100000"/>
                        <a:buFont typeface="Wingdings" pitchFamily="2" charset="2"/>
                        <a:buChar char="§"/>
                        <a:tabLst/>
                        <a:defRPr/>
                      </a:pPr>
                      <a:r>
                        <a:rPr lang="en-US" sz="1400" b="0" dirty="0" smtClean="0">
                          <a:solidFill>
                            <a:schemeClr val="tx1"/>
                          </a:solidFill>
                          <a:latin typeface="+mj-lt"/>
                          <a:cs typeface="Times New Roman" panose="02020603050405020304" pitchFamily="18" charset="0"/>
                        </a:rPr>
                        <a:t>Very good at SQL, data analysis, unit testing, debugging </a:t>
                      </a:r>
                      <a:r>
                        <a:rPr lang="en-US" sz="1400" b="0" smtClean="0">
                          <a:solidFill>
                            <a:schemeClr val="tx1"/>
                          </a:solidFill>
                          <a:latin typeface="+mj-lt"/>
                          <a:cs typeface="Times New Roman" panose="02020603050405020304" pitchFamily="18" charset="0"/>
                        </a:rPr>
                        <a:t>and </a:t>
                      </a:r>
                      <a:r>
                        <a:rPr lang="en-US" sz="1400" b="0" smtClean="0">
                          <a:solidFill>
                            <a:schemeClr val="tx1"/>
                          </a:solidFill>
                          <a:latin typeface="+mj-lt"/>
                          <a:cs typeface="Times New Roman" panose="02020603050405020304" pitchFamily="18" charset="0"/>
                        </a:rPr>
                        <a:t>data </a:t>
                      </a:r>
                      <a:r>
                        <a:rPr lang="en-US" sz="1400" b="0" dirty="0" smtClean="0">
                          <a:solidFill>
                            <a:schemeClr val="tx1"/>
                          </a:solidFill>
                          <a:latin typeface="+mj-lt"/>
                          <a:cs typeface="Times New Roman" panose="02020603050405020304" pitchFamily="18" charset="0"/>
                        </a:rPr>
                        <a:t>quality issues.</a:t>
                      </a:r>
                    </a:p>
                    <a:p>
                      <a:pPr marL="519113" marR="0" lvl="2" indent="-177800" algn="l" defTabSz="914400" rtl="0" eaLnBrk="1" fontAlgn="base" latinLnBrk="0" hangingPunct="1">
                        <a:lnSpc>
                          <a:spcPct val="100000"/>
                        </a:lnSpc>
                        <a:spcBef>
                          <a:spcPts val="200"/>
                        </a:spcBef>
                        <a:spcAft>
                          <a:spcPts val="0"/>
                        </a:spcAft>
                        <a:buClr>
                          <a:srgbClr val="EF781D"/>
                        </a:buClr>
                        <a:buSzPct val="100000"/>
                        <a:buFont typeface="Wingdings" pitchFamily="2" charset="2"/>
                        <a:buChar char="§"/>
                        <a:tabLst/>
                        <a:defRPr/>
                      </a:pPr>
                      <a:r>
                        <a:rPr lang="en-US" sz="1400" b="0" dirty="0" smtClean="0">
                          <a:solidFill>
                            <a:schemeClr val="tx1"/>
                          </a:solidFill>
                          <a:latin typeface="+mj-lt"/>
                          <a:cs typeface="Times New Roman" panose="02020603050405020304" pitchFamily="18" charset="0"/>
                        </a:rPr>
                        <a:t>Knowledge</a:t>
                      </a:r>
                      <a:r>
                        <a:rPr lang="en-US" sz="1400" b="0" baseline="0" dirty="0" smtClean="0">
                          <a:solidFill>
                            <a:schemeClr val="tx1"/>
                          </a:solidFill>
                          <a:latin typeface="+mj-lt"/>
                          <a:cs typeface="Times New Roman" panose="02020603050405020304" pitchFamily="18" charset="0"/>
                        </a:rPr>
                        <a:t> on </a:t>
                      </a:r>
                      <a:r>
                        <a:rPr lang="en-US" sz="1400" b="0" dirty="0" smtClean="0">
                          <a:solidFill>
                            <a:schemeClr val="tx1"/>
                          </a:solidFill>
                          <a:latin typeface="+mj-lt"/>
                          <a:cs typeface="Times New Roman" panose="02020603050405020304" pitchFamily="18" charset="0"/>
                        </a:rPr>
                        <a:t>Spark API over Cloudera Hadoop YARN to perform analytics on data in Hive. Developed scripts</a:t>
                      </a:r>
                      <a:r>
                        <a:rPr lang="en-US" sz="1400" b="0" baseline="0" dirty="0" smtClean="0">
                          <a:solidFill>
                            <a:schemeClr val="tx1"/>
                          </a:solidFill>
                          <a:latin typeface="+mj-lt"/>
                          <a:cs typeface="Times New Roman" panose="02020603050405020304" pitchFamily="18" charset="0"/>
                        </a:rPr>
                        <a:t> </a:t>
                      </a:r>
                      <a:r>
                        <a:rPr lang="en-US" sz="1400" b="0" dirty="0" smtClean="0">
                          <a:solidFill>
                            <a:schemeClr val="tx1"/>
                          </a:solidFill>
                          <a:latin typeface="+mj-lt"/>
                          <a:cs typeface="Times New Roman" panose="02020603050405020304" pitchFamily="18" charset="0"/>
                        </a:rPr>
                        <a:t>using both Data frames/SQL and RDD in Spark </a:t>
                      </a:r>
                    </a:p>
                    <a:p>
                      <a:pPr marL="519113" lvl="2" indent="-177800" fontAlgn="base">
                        <a:spcBef>
                          <a:spcPts val="200"/>
                        </a:spcBef>
                        <a:buClr>
                          <a:srgbClr val="EF781D"/>
                        </a:buClr>
                        <a:buSzPct val="100000"/>
                        <a:buFont typeface="Wingdings" pitchFamily="2" charset="2"/>
                        <a:buChar char="§"/>
                      </a:pPr>
                      <a:r>
                        <a:rPr lang="en-US" sz="1400" b="0" dirty="0" smtClean="0">
                          <a:solidFill>
                            <a:schemeClr val="tx1"/>
                          </a:solidFill>
                          <a:latin typeface="+mj-lt"/>
                          <a:cs typeface="Times New Roman" panose="02020603050405020304" pitchFamily="18" charset="0"/>
                        </a:rPr>
                        <a:t>Strong knowledge of Entity-Relationship concept, Facts and dimensions tables, slowly changing dimensions and Dimensional Modeling.</a:t>
                      </a:r>
                    </a:p>
                    <a:p>
                      <a:pPr marL="519113" lvl="2" indent="-177800" fontAlgn="base">
                        <a:spcBef>
                          <a:spcPts val="200"/>
                        </a:spcBef>
                        <a:buClr>
                          <a:srgbClr val="EF781D"/>
                        </a:buClr>
                        <a:buSzPct val="100000"/>
                        <a:buFont typeface="Wingdings" pitchFamily="2" charset="2"/>
                        <a:buChar char="§"/>
                      </a:pPr>
                      <a:r>
                        <a:rPr lang="en-US" sz="1400" b="0" dirty="0" smtClean="0">
                          <a:solidFill>
                            <a:schemeClr val="tx1"/>
                          </a:solidFill>
                          <a:latin typeface="+mj-lt"/>
                          <a:cs typeface="Times New Roman" panose="02020603050405020304" pitchFamily="18" charset="0"/>
                        </a:rPr>
                        <a:t>Analyzing the Business requirement to ensure confidentiality, integrity and availability and translate data into meaningful information to be presented business functions throughout the organization.</a:t>
                      </a:r>
                    </a:p>
                    <a:p>
                      <a:pPr marL="519113" lvl="2" indent="-177800" fontAlgn="base">
                        <a:spcBef>
                          <a:spcPts val="200"/>
                        </a:spcBef>
                        <a:buClr>
                          <a:srgbClr val="EF781D"/>
                        </a:buClr>
                        <a:buSzPct val="100000"/>
                        <a:buFont typeface="Wingdings" pitchFamily="2" charset="2"/>
                        <a:buChar char="§"/>
                      </a:pPr>
                      <a:r>
                        <a:rPr lang="en-US" sz="1400" b="0" dirty="0" smtClean="0">
                          <a:solidFill>
                            <a:schemeClr val="tx1"/>
                          </a:solidFill>
                          <a:latin typeface="+mj-lt"/>
                          <a:cs typeface="Times New Roman" panose="02020603050405020304" pitchFamily="18" charset="0"/>
                        </a:rPr>
                        <a:t>Automated the ETLs on creation of jobs through the scripts in SQL server job agent and used Autosys for scheduling.</a:t>
                      </a:r>
                    </a:p>
                    <a:p>
                      <a:pPr marL="341313" lvl="2" indent="0" fontAlgn="base">
                        <a:spcBef>
                          <a:spcPts val="200"/>
                        </a:spcBef>
                        <a:buClr>
                          <a:srgbClr val="EF781D"/>
                        </a:buClr>
                        <a:buSzPct val="100000"/>
                        <a:buFont typeface="Wingdings" pitchFamily="2" charset="2"/>
                        <a:buNone/>
                      </a:pPr>
                      <a:endParaRPr lang="en-US" sz="1050" dirty="0" smtClean="0">
                        <a:solidFill>
                          <a:schemeClr val="tx2"/>
                        </a:solidFill>
                        <a:latin typeface="Century Gothic" pitchFamily="34" charset="0"/>
                      </a:endParaRPr>
                    </a:p>
                  </a:txBody>
                  <a:tcPr marT="36000" marB="36000" anchor="ctr" horzOverflow="overflow">
                    <a:lnL w="19050" cap="flat" cmpd="sng" algn="ctr">
                      <a:solidFill>
                        <a:schemeClr val="bg2">
                          <a:lumMod val="90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25714">
                <a:tc>
                  <a:txBody>
                    <a:bodyPr/>
                    <a:lstStyle/>
                    <a:p>
                      <a:pPr marL="0" marR="0" lvl="0" indent="0" algn="l" defTabSz="914400" rtl="0" eaLnBrk="1" fontAlgn="base" latinLnBrk="0" hangingPunct="1">
                        <a:lnSpc>
                          <a:spcPct val="100000"/>
                        </a:lnSpc>
                        <a:spcBef>
                          <a:spcPct val="20000"/>
                        </a:spcBef>
                        <a:spcAft>
                          <a:spcPct val="0"/>
                        </a:spcAft>
                        <a:buClr>
                          <a:srgbClr val="EF781D"/>
                        </a:buClr>
                        <a:buSzPct val="70000"/>
                        <a:buFont typeface="Arial" charset="0"/>
                        <a:buNone/>
                        <a:tabLst/>
                        <a:defRPr/>
                      </a:pPr>
                      <a:r>
                        <a:rPr kumimoji="0" lang="en-US" sz="1200" b="1" i="0" u="none" strike="noStrike" cap="none" normalizeH="0" baseline="0" dirty="0" smtClean="0">
                          <a:ln>
                            <a:noFill/>
                          </a:ln>
                          <a:solidFill>
                            <a:schemeClr val="bg1"/>
                          </a:solidFill>
                          <a:effectLst/>
                          <a:latin typeface="Arial" charset="0"/>
                        </a:rPr>
                        <a:t>Education</a:t>
                      </a:r>
                    </a:p>
                  </a:txBody>
                  <a:tcPr marL="914400" marT="36000" marB="36000" anchor="ctr" horzOverflow="overflow">
                    <a:lnL w="12700" cap="flat" cmpd="sng" algn="ctr">
                      <a:solidFill>
                        <a:schemeClr val="accent4"/>
                      </a:solidFill>
                      <a:prstDash val="solid"/>
                      <a:round/>
                      <a:headEnd type="none" w="med" len="med"/>
                      <a:tailEnd type="none" w="med" len="med"/>
                    </a:lnL>
                    <a:lnR w="19050" cap="flat" cmpd="sng" algn="ctr">
                      <a:solidFill>
                        <a:schemeClr val="bg2">
                          <a:lumMod val="90000"/>
                        </a:schemeClr>
                      </a:solidFill>
                      <a:prstDash val="sysDot"/>
                      <a:round/>
                      <a:headEnd type="none" w="med" len="med"/>
                      <a:tailEnd type="none" w="med" len="med"/>
                    </a:lnR>
                    <a:lnT w="19050" cap="flat" cmpd="sng" algn="ctr">
                      <a:solidFill>
                        <a:schemeClr val="bg2">
                          <a:lumMod val="90000"/>
                        </a:schemeClr>
                      </a:solidFill>
                      <a:prstDash val="sysDot"/>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solidFill>
                      <a:schemeClr val="accent4"/>
                    </a:solidFill>
                  </a:tcPr>
                </a:tc>
                <a:tc>
                  <a:txBody>
                    <a:bodyPr/>
                    <a:lstStyle/>
                    <a:p>
                      <a:pPr marL="171450" marR="0" lvl="0" indent="-171450" algn="l" defTabSz="914400" rtl="0" eaLnBrk="1" fontAlgn="base" latinLnBrk="0" hangingPunct="1">
                        <a:lnSpc>
                          <a:spcPct val="110000"/>
                        </a:lnSpc>
                        <a:spcBef>
                          <a:spcPts val="30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smtClean="0">
                          <a:ln>
                            <a:noFill/>
                          </a:ln>
                          <a:solidFill>
                            <a:srgbClr val="000000"/>
                          </a:solidFill>
                          <a:effectLst/>
                          <a:uLnTx/>
                          <a:uFillTx/>
                          <a:latin typeface="+mj-lt"/>
                        </a:rPr>
                        <a:t>Bachelor of Technology – Computer science and engineering| A.P., India.</a:t>
                      </a:r>
                      <a:endParaRPr kumimoji="0" lang="en-US" sz="1400" b="0" i="0" u="none" strike="noStrike" kern="1200" cap="none" normalizeH="0" baseline="0" dirty="0" smtClean="0">
                        <a:ln>
                          <a:noFill/>
                        </a:ln>
                        <a:solidFill>
                          <a:schemeClr val="tx1"/>
                        </a:solidFill>
                        <a:effectLst/>
                        <a:latin typeface="+mj-lt"/>
                        <a:ea typeface="+mn-ea"/>
                        <a:cs typeface="+mn-cs"/>
                      </a:endParaRPr>
                    </a:p>
                  </a:txBody>
                  <a:tcPr marT="36000" marB="36000" anchor="ctr" horzOverflow="overflow">
                    <a:lnL w="19050" cap="flat" cmpd="sng" algn="ctr">
                      <a:solidFill>
                        <a:schemeClr val="bg2">
                          <a:lumMod val="90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pSp>
        <p:nvGrpSpPr>
          <p:cNvPr id="26" name="Group 18"/>
          <p:cNvGrpSpPr>
            <a:grpSpLocks noChangeAspect="1"/>
          </p:cNvGrpSpPr>
          <p:nvPr/>
        </p:nvGrpSpPr>
        <p:grpSpPr bwMode="auto">
          <a:xfrm>
            <a:off x="625040" y="1017090"/>
            <a:ext cx="510798" cy="488701"/>
            <a:chOff x="4123" y="1618"/>
            <a:chExt cx="601" cy="575"/>
          </a:xfrm>
          <a:solidFill>
            <a:schemeClr val="bg1"/>
          </a:solidFill>
        </p:grpSpPr>
        <p:sp>
          <p:nvSpPr>
            <p:cNvPr id="27" name="Freeform 19"/>
            <p:cNvSpPr>
              <a:spLocks noEditPoints="1"/>
            </p:cNvSpPr>
            <p:nvPr/>
          </p:nvSpPr>
          <p:spPr bwMode="auto">
            <a:xfrm>
              <a:off x="4123" y="1618"/>
              <a:ext cx="601" cy="575"/>
            </a:xfrm>
            <a:custGeom>
              <a:avLst/>
              <a:gdLst>
                <a:gd name="T0" fmla="*/ 1104 w 1277"/>
                <a:gd name="T1" fmla="*/ 0 h 1220"/>
                <a:gd name="T2" fmla="*/ 336 w 1277"/>
                <a:gd name="T3" fmla="*/ 0 h 1220"/>
                <a:gd name="T4" fmla="*/ 163 w 1277"/>
                <a:gd name="T5" fmla="*/ 173 h 1220"/>
                <a:gd name="T6" fmla="*/ 163 w 1277"/>
                <a:gd name="T7" fmla="*/ 875 h 1220"/>
                <a:gd name="T8" fmla="*/ 10 w 1277"/>
                <a:gd name="T9" fmla="*/ 1065 h 1220"/>
                <a:gd name="T10" fmla="*/ 183 w 1277"/>
                <a:gd name="T11" fmla="*/ 1220 h 1220"/>
                <a:gd name="T12" fmla="*/ 808 w 1277"/>
                <a:gd name="T13" fmla="*/ 1220 h 1220"/>
                <a:gd name="T14" fmla="*/ 981 w 1277"/>
                <a:gd name="T15" fmla="*/ 1047 h 1220"/>
                <a:gd name="T16" fmla="*/ 981 w 1277"/>
                <a:gd name="T17" fmla="*/ 346 h 1220"/>
                <a:gd name="T18" fmla="*/ 1104 w 1277"/>
                <a:gd name="T19" fmla="*/ 346 h 1220"/>
                <a:gd name="T20" fmla="*/ 1277 w 1277"/>
                <a:gd name="T21" fmla="*/ 173 h 1220"/>
                <a:gd name="T22" fmla="*/ 1104 w 1277"/>
                <a:gd name="T23" fmla="*/ 0 h 1220"/>
                <a:gd name="T24" fmla="*/ 686 w 1277"/>
                <a:gd name="T25" fmla="*/ 1168 h 1220"/>
                <a:gd name="T26" fmla="*/ 183 w 1277"/>
                <a:gd name="T27" fmla="*/ 1168 h 1220"/>
                <a:gd name="T28" fmla="*/ 61 w 1277"/>
                <a:gd name="T29" fmla="*/ 1046 h 1220"/>
                <a:gd name="T30" fmla="*/ 183 w 1277"/>
                <a:gd name="T31" fmla="*/ 924 h 1220"/>
                <a:gd name="T32" fmla="*/ 686 w 1277"/>
                <a:gd name="T33" fmla="*/ 924 h 1220"/>
                <a:gd name="T34" fmla="*/ 686 w 1277"/>
                <a:gd name="T35" fmla="*/ 1168 h 1220"/>
                <a:gd name="T36" fmla="*/ 931 w 1277"/>
                <a:gd name="T37" fmla="*/ 173 h 1220"/>
                <a:gd name="T38" fmla="*/ 931 w 1277"/>
                <a:gd name="T39" fmla="*/ 1047 h 1220"/>
                <a:gd name="T40" fmla="*/ 809 w 1277"/>
                <a:gd name="T41" fmla="*/ 1168 h 1220"/>
                <a:gd name="T42" fmla="*/ 687 w 1277"/>
                <a:gd name="T43" fmla="*/ 1047 h 1220"/>
                <a:gd name="T44" fmla="*/ 809 w 1277"/>
                <a:gd name="T45" fmla="*/ 925 h 1220"/>
                <a:gd name="T46" fmla="*/ 834 w 1277"/>
                <a:gd name="T47" fmla="*/ 899 h 1220"/>
                <a:gd name="T48" fmla="*/ 809 w 1277"/>
                <a:gd name="T49" fmla="*/ 873 h 1220"/>
                <a:gd name="T50" fmla="*/ 216 w 1277"/>
                <a:gd name="T51" fmla="*/ 873 h 1220"/>
                <a:gd name="T52" fmla="*/ 216 w 1277"/>
                <a:gd name="T53" fmla="*/ 173 h 1220"/>
                <a:gd name="T54" fmla="*/ 336 w 1277"/>
                <a:gd name="T55" fmla="*/ 51 h 1220"/>
                <a:gd name="T56" fmla="*/ 981 w 1277"/>
                <a:gd name="T57" fmla="*/ 51 h 1220"/>
                <a:gd name="T58" fmla="*/ 931 w 1277"/>
                <a:gd name="T59" fmla="*/ 173 h 1220"/>
                <a:gd name="T60" fmla="*/ 1079 w 1277"/>
                <a:gd name="T61" fmla="*/ 295 h 1220"/>
                <a:gd name="T62" fmla="*/ 982 w 1277"/>
                <a:gd name="T63" fmla="*/ 295 h 1220"/>
                <a:gd name="T64" fmla="*/ 982 w 1277"/>
                <a:gd name="T65" fmla="*/ 253 h 1220"/>
                <a:gd name="T66" fmla="*/ 1079 w 1277"/>
                <a:gd name="T67" fmla="*/ 253 h 1220"/>
                <a:gd name="T68" fmla="*/ 1079 w 1277"/>
                <a:gd name="T69" fmla="*/ 295 h 1220"/>
                <a:gd name="T70" fmla="*/ 1130 w 1277"/>
                <a:gd name="T71" fmla="*/ 292 h 1220"/>
                <a:gd name="T72" fmla="*/ 1130 w 1277"/>
                <a:gd name="T73" fmla="*/ 227 h 1220"/>
                <a:gd name="T74" fmla="*/ 1104 w 1277"/>
                <a:gd name="T75" fmla="*/ 202 h 1220"/>
                <a:gd name="T76" fmla="*/ 982 w 1277"/>
                <a:gd name="T77" fmla="*/ 202 h 1220"/>
                <a:gd name="T78" fmla="*/ 982 w 1277"/>
                <a:gd name="T79" fmla="*/ 173 h 1220"/>
                <a:gd name="T80" fmla="*/ 1104 w 1277"/>
                <a:gd name="T81" fmla="*/ 52 h 1220"/>
                <a:gd name="T82" fmla="*/ 1225 w 1277"/>
                <a:gd name="T83" fmla="*/ 174 h 1220"/>
                <a:gd name="T84" fmla="*/ 1130 w 1277"/>
                <a:gd name="T85" fmla="*/ 292 h 1220"/>
                <a:gd name="T86" fmla="*/ 1130 w 1277"/>
                <a:gd name="T87" fmla="*/ 292 h 1220"/>
                <a:gd name="T88" fmla="*/ 1130 w 1277"/>
                <a:gd name="T89"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7" h="1220">
                  <a:moveTo>
                    <a:pt x="1104" y="0"/>
                  </a:moveTo>
                  <a:cubicBezTo>
                    <a:pt x="336" y="0"/>
                    <a:pt x="336" y="0"/>
                    <a:pt x="336" y="0"/>
                  </a:cubicBezTo>
                  <a:cubicBezTo>
                    <a:pt x="241" y="0"/>
                    <a:pt x="163" y="78"/>
                    <a:pt x="163" y="173"/>
                  </a:cubicBezTo>
                  <a:cubicBezTo>
                    <a:pt x="163" y="875"/>
                    <a:pt x="163" y="875"/>
                    <a:pt x="163" y="875"/>
                  </a:cubicBezTo>
                  <a:cubicBezTo>
                    <a:pt x="68" y="885"/>
                    <a:pt x="0" y="970"/>
                    <a:pt x="10" y="1065"/>
                  </a:cubicBezTo>
                  <a:cubicBezTo>
                    <a:pt x="20" y="1153"/>
                    <a:pt x="94" y="1220"/>
                    <a:pt x="183" y="1220"/>
                  </a:cubicBezTo>
                  <a:cubicBezTo>
                    <a:pt x="808" y="1220"/>
                    <a:pt x="808" y="1220"/>
                    <a:pt x="808" y="1220"/>
                  </a:cubicBezTo>
                  <a:cubicBezTo>
                    <a:pt x="904" y="1219"/>
                    <a:pt x="981" y="1142"/>
                    <a:pt x="981" y="1047"/>
                  </a:cubicBezTo>
                  <a:cubicBezTo>
                    <a:pt x="981" y="346"/>
                    <a:pt x="981" y="346"/>
                    <a:pt x="981" y="346"/>
                  </a:cubicBezTo>
                  <a:cubicBezTo>
                    <a:pt x="1104" y="346"/>
                    <a:pt x="1104" y="346"/>
                    <a:pt x="1104" y="346"/>
                  </a:cubicBezTo>
                  <a:cubicBezTo>
                    <a:pt x="1200" y="346"/>
                    <a:pt x="1277" y="269"/>
                    <a:pt x="1277" y="173"/>
                  </a:cubicBezTo>
                  <a:cubicBezTo>
                    <a:pt x="1277" y="77"/>
                    <a:pt x="1200" y="0"/>
                    <a:pt x="1104" y="0"/>
                  </a:cubicBezTo>
                  <a:close/>
                  <a:moveTo>
                    <a:pt x="686" y="1168"/>
                  </a:moveTo>
                  <a:cubicBezTo>
                    <a:pt x="183" y="1168"/>
                    <a:pt x="183" y="1168"/>
                    <a:pt x="183" y="1168"/>
                  </a:cubicBezTo>
                  <a:cubicBezTo>
                    <a:pt x="115" y="1168"/>
                    <a:pt x="61" y="1114"/>
                    <a:pt x="61" y="1046"/>
                  </a:cubicBezTo>
                  <a:cubicBezTo>
                    <a:pt x="61" y="979"/>
                    <a:pt x="115" y="924"/>
                    <a:pt x="183" y="924"/>
                  </a:cubicBezTo>
                  <a:cubicBezTo>
                    <a:pt x="686" y="924"/>
                    <a:pt x="686" y="924"/>
                    <a:pt x="686" y="924"/>
                  </a:cubicBezTo>
                  <a:cubicBezTo>
                    <a:pt x="619" y="992"/>
                    <a:pt x="619" y="1101"/>
                    <a:pt x="686" y="1168"/>
                  </a:cubicBezTo>
                  <a:close/>
                  <a:moveTo>
                    <a:pt x="931" y="173"/>
                  </a:moveTo>
                  <a:cubicBezTo>
                    <a:pt x="931" y="1047"/>
                    <a:pt x="931" y="1047"/>
                    <a:pt x="931" y="1047"/>
                  </a:cubicBezTo>
                  <a:cubicBezTo>
                    <a:pt x="931" y="1114"/>
                    <a:pt x="876" y="1168"/>
                    <a:pt x="809" y="1168"/>
                  </a:cubicBezTo>
                  <a:cubicBezTo>
                    <a:pt x="741" y="1168"/>
                    <a:pt x="687" y="1114"/>
                    <a:pt x="687" y="1047"/>
                  </a:cubicBezTo>
                  <a:cubicBezTo>
                    <a:pt x="687" y="979"/>
                    <a:pt x="741" y="925"/>
                    <a:pt x="809" y="925"/>
                  </a:cubicBezTo>
                  <a:cubicBezTo>
                    <a:pt x="823" y="925"/>
                    <a:pt x="834" y="913"/>
                    <a:pt x="834" y="899"/>
                  </a:cubicBezTo>
                  <a:cubicBezTo>
                    <a:pt x="834" y="885"/>
                    <a:pt x="823" y="873"/>
                    <a:pt x="809" y="873"/>
                  </a:cubicBezTo>
                  <a:cubicBezTo>
                    <a:pt x="216" y="873"/>
                    <a:pt x="216" y="873"/>
                    <a:pt x="216" y="873"/>
                  </a:cubicBezTo>
                  <a:cubicBezTo>
                    <a:pt x="216" y="173"/>
                    <a:pt x="216" y="173"/>
                    <a:pt x="216" y="173"/>
                  </a:cubicBezTo>
                  <a:cubicBezTo>
                    <a:pt x="216" y="106"/>
                    <a:pt x="269" y="52"/>
                    <a:pt x="336" y="51"/>
                  </a:cubicBezTo>
                  <a:cubicBezTo>
                    <a:pt x="981" y="51"/>
                    <a:pt x="981" y="51"/>
                    <a:pt x="981" y="51"/>
                  </a:cubicBezTo>
                  <a:cubicBezTo>
                    <a:pt x="949" y="84"/>
                    <a:pt x="930" y="127"/>
                    <a:pt x="931" y="173"/>
                  </a:cubicBezTo>
                  <a:close/>
                  <a:moveTo>
                    <a:pt x="1079" y="295"/>
                  </a:moveTo>
                  <a:cubicBezTo>
                    <a:pt x="982" y="295"/>
                    <a:pt x="982" y="295"/>
                    <a:pt x="982" y="295"/>
                  </a:cubicBezTo>
                  <a:cubicBezTo>
                    <a:pt x="982" y="253"/>
                    <a:pt x="982" y="253"/>
                    <a:pt x="982" y="253"/>
                  </a:cubicBezTo>
                  <a:cubicBezTo>
                    <a:pt x="1079" y="253"/>
                    <a:pt x="1079" y="253"/>
                    <a:pt x="1079" y="253"/>
                  </a:cubicBezTo>
                  <a:lnTo>
                    <a:pt x="1079" y="295"/>
                  </a:lnTo>
                  <a:close/>
                  <a:moveTo>
                    <a:pt x="1130" y="292"/>
                  </a:moveTo>
                  <a:cubicBezTo>
                    <a:pt x="1130" y="227"/>
                    <a:pt x="1130" y="227"/>
                    <a:pt x="1130" y="227"/>
                  </a:cubicBezTo>
                  <a:cubicBezTo>
                    <a:pt x="1130" y="213"/>
                    <a:pt x="1118" y="202"/>
                    <a:pt x="1104" y="202"/>
                  </a:cubicBezTo>
                  <a:cubicBezTo>
                    <a:pt x="982" y="202"/>
                    <a:pt x="982" y="202"/>
                    <a:pt x="982" y="202"/>
                  </a:cubicBezTo>
                  <a:cubicBezTo>
                    <a:pt x="982" y="173"/>
                    <a:pt x="982" y="173"/>
                    <a:pt x="982" y="173"/>
                  </a:cubicBezTo>
                  <a:cubicBezTo>
                    <a:pt x="982" y="106"/>
                    <a:pt x="1037" y="51"/>
                    <a:pt x="1104" y="52"/>
                  </a:cubicBezTo>
                  <a:cubicBezTo>
                    <a:pt x="1171" y="52"/>
                    <a:pt x="1226" y="106"/>
                    <a:pt x="1225" y="174"/>
                  </a:cubicBezTo>
                  <a:cubicBezTo>
                    <a:pt x="1225" y="231"/>
                    <a:pt x="1186" y="280"/>
                    <a:pt x="1130" y="292"/>
                  </a:cubicBezTo>
                  <a:close/>
                  <a:moveTo>
                    <a:pt x="1130" y="292"/>
                  </a:moveTo>
                  <a:cubicBezTo>
                    <a:pt x="1130" y="292"/>
                    <a:pt x="1130" y="292"/>
                    <a:pt x="1130" y="29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0"/>
            <p:cNvSpPr>
              <a:spLocks noEditPoints="1"/>
            </p:cNvSpPr>
            <p:nvPr/>
          </p:nvSpPr>
          <p:spPr bwMode="auto">
            <a:xfrm>
              <a:off x="4290" y="1738"/>
              <a:ext cx="201" cy="24"/>
            </a:xfrm>
            <a:custGeom>
              <a:avLst/>
              <a:gdLst>
                <a:gd name="T0" fmla="*/ 400 w 426"/>
                <a:gd name="T1" fmla="*/ 0 h 51"/>
                <a:gd name="T2" fmla="*/ 25 w 426"/>
                <a:gd name="T3" fmla="*/ 0 h 51"/>
                <a:gd name="T4" fmla="*/ 0 w 426"/>
                <a:gd name="T5" fmla="*/ 26 h 51"/>
                <a:gd name="T6" fmla="*/ 25 w 426"/>
                <a:gd name="T7" fmla="*/ 51 h 51"/>
                <a:gd name="T8" fmla="*/ 400 w 426"/>
                <a:gd name="T9" fmla="*/ 51 h 51"/>
                <a:gd name="T10" fmla="*/ 426 w 426"/>
                <a:gd name="T11" fmla="*/ 26 h 51"/>
                <a:gd name="T12" fmla="*/ 400 w 426"/>
                <a:gd name="T13" fmla="*/ 0 h 51"/>
                <a:gd name="T14" fmla="*/ 400 w 426"/>
                <a:gd name="T15" fmla="*/ 0 h 51"/>
                <a:gd name="T16" fmla="*/ 400 w 426"/>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51">
                  <a:moveTo>
                    <a:pt x="400" y="0"/>
                  </a:moveTo>
                  <a:cubicBezTo>
                    <a:pt x="25" y="0"/>
                    <a:pt x="25" y="0"/>
                    <a:pt x="25" y="0"/>
                  </a:cubicBezTo>
                  <a:cubicBezTo>
                    <a:pt x="11" y="0"/>
                    <a:pt x="0" y="11"/>
                    <a:pt x="0" y="26"/>
                  </a:cubicBezTo>
                  <a:cubicBezTo>
                    <a:pt x="0" y="40"/>
                    <a:pt x="11" y="51"/>
                    <a:pt x="25" y="51"/>
                  </a:cubicBezTo>
                  <a:cubicBezTo>
                    <a:pt x="400" y="51"/>
                    <a:pt x="400" y="51"/>
                    <a:pt x="400" y="51"/>
                  </a:cubicBezTo>
                  <a:cubicBezTo>
                    <a:pt x="414" y="51"/>
                    <a:pt x="426" y="40"/>
                    <a:pt x="426" y="26"/>
                  </a:cubicBezTo>
                  <a:cubicBezTo>
                    <a:pt x="426" y="11"/>
                    <a:pt x="414" y="0"/>
                    <a:pt x="400" y="0"/>
                  </a:cubicBezTo>
                  <a:close/>
                  <a:moveTo>
                    <a:pt x="400" y="0"/>
                  </a:moveTo>
                  <a:cubicBezTo>
                    <a:pt x="400" y="0"/>
                    <a:pt x="400" y="0"/>
                    <a:pt x="40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1"/>
            <p:cNvSpPr>
              <a:spLocks noEditPoints="1"/>
            </p:cNvSpPr>
            <p:nvPr/>
          </p:nvSpPr>
          <p:spPr bwMode="auto">
            <a:xfrm>
              <a:off x="4290" y="1824"/>
              <a:ext cx="201" cy="24"/>
            </a:xfrm>
            <a:custGeom>
              <a:avLst/>
              <a:gdLst>
                <a:gd name="T0" fmla="*/ 400 w 426"/>
                <a:gd name="T1" fmla="*/ 0 h 51"/>
                <a:gd name="T2" fmla="*/ 25 w 426"/>
                <a:gd name="T3" fmla="*/ 0 h 51"/>
                <a:gd name="T4" fmla="*/ 0 w 426"/>
                <a:gd name="T5" fmla="*/ 25 h 51"/>
                <a:gd name="T6" fmla="*/ 25 w 426"/>
                <a:gd name="T7" fmla="*/ 51 h 51"/>
                <a:gd name="T8" fmla="*/ 400 w 426"/>
                <a:gd name="T9" fmla="*/ 51 h 51"/>
                <a:gd name="T10" fmla="*/ 426 w 426"/>
                <a:gd name="T11" fmla="*/ 25 h 51"/>
                <a:gd name="T12" fmla="*/ 400 w 426"/>
                <a:gd name="T13" fmla="*/ 0 h 51"/>
                <a:gd name="T14" fmla="*/ 400 w 426"/>
                <a:gd name="T15" fmla="*/ 0 h 51"/>
                <a:gd name="T16" fmla="*/ 400 w 426"/>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51">
                  <a:moveTo>
                    <a:pt x="400" y="0"/>
                  </a:moveTo>
                  <a:cubicBezTo>
                    <a:pt x="25" y="0"/>
                    <a:pt x="25" y="0"/>
                    <a:pt x="25" y="0"/>
                  </a:cubicBezTo>
                  <a:cubicBezTo>
                    <a:pt x="11" y="0"/>
                    <a:pt x="0" y="11"/>
                    <a:pt x="0" y="25"/>
                  </a:cubicBezTo>
                  <a:cubicBezTo>
                    <a:pt x="0" y="39"/>
                    <a:pt x="11" y="51"/>
                    <a:pt x="25" y="51"/>
                  </a:cubicBezTo>
                  <a:cubicBezTo>
                    <a:pt x="400" y="51"/>
                    <a:pt x="400" y="51"/>
                    <a:pt x="400" y="51"/>
                  </a:cubicBezTo>
                  <a:cubicBezTo>
                    <a:pt x="414" y="51"/>
                    <a:pt x="426" y="39"/>
                    <a:pt x="426" y="25"/>
                  </a:cubicBezTo>
                  <a:cubicBezTo>
                    <a:pt x="426" y="11"/>
                    <a:pt x="414" y="0"/>
                    <a:pt x="400" y="0"/>
                  </a:cubicBezTo>
                  <a:close/>
                  <a:moveTo>
                    <a:pt x="400" y="0"/>
                  </a:moveTo>
                  <a:cubicBezTo>
                    <a:pt x="400" y="0"/>
                    <a:pt x="400" y="0"/>
                    <a:pt x="40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2"/>
            <p:cNvSpPr>
              <a:spLocks noEditPoints="1"/>
            </p:cNvSpPr>
            <p:nvPr/>
          </p:nvSpPr>
          <p:spPr bwMode="auto">
            <a:xfrm>
              <a:off x="4290" y="1910"/>
              <a:ext cx="201" cy="24"/>
            </a:xfrm>
            <a:custGeom>
              <a:avLst/>
              <a:gdLst>
                <a:gd name="T0" fmla="*/ 400 w 426"/>
                <a:gd name="T1" fmla="*/ 0 h 51"/>
                <a:gd name="T2" fmla="*/ 25 w 426"/>
                <a:gd name="T3" fmla="*/ 0 h 51"/>
                <a:gd name="T4" fmla="*/ 0 w 426"/>
                <a:gd name="T5" fmla="*/ 25 h 51"/>
                <a:gd name="T6" fmla="*/ 25 w 426"/>
                <a:gd name="T7" fmla="*/ 51 h 51"/>
                <a:gd name="T8" fmla="*/ 400 w 426"/>
                <a:gd name="T9" fmla="*/ 51 h 51"/>
                <a:gd name="T10" fmla="*/ 426 w 426"/>
                <a:gd name="T11" fmla="*/ 25 h 51"/>
                <a:gd name="T12" fmla="*/ 400 w 426"/>
                <a:gd name="T13" fmla="*/ 0 h 51"/>
                <a:gd name="T14" fmla="*/ 400 w 426"/>
                <a:gd name="T15" fmla="*/ 0 h 51"/>
                <a:gd name="T16" fmla="*/ 400 w 426"/>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51">
                  <a:moveTo>
                    <a:pt x="400" y="0"/>
                  </a:moveTo>
                  <a:cubicBezTo>
                    <a:pt x="25" y="0"/>
                    <a:pt x="25" y="0"/>
                    <a:pt x="25" y="0"/>
                  </a:cubicBezTo>
                  <a:cubicBezTo>
                    <a:pt x="11" y="0"/>
                    <a:pt x="0" y="11"/>
                    <a:pt x="0" y="25"/>
                  </a:cubicBezTo>
                  <a:cubicBezTo>
                    <a:pt x="0" y="39"/>
                    <a:pt x="11" y="51"/>
                    <a:pt x="25" y="51"/>
                  </a:cubicBezTo>
                  <a:cubicBezTo>
                    <a:pt x="400" y="51"/>
                    <a:pt x="400" y="51"/>
                    <a:pt x="400" y="51"/>
                  </a:cubicBezTo>
                  <a:cubicBezTo>
                    <a:pt x="414" y="51"/>
                    <a:pt x="426" y="39"/>
                    <a:pt x="426" y="25"/>
                  </a:cubicBezTo>
                  <a:cubicBezTo>
                    <a:pt x="426" y="11"/>
                    <a:pt x="414" y="0"/>
                    <a:pt x="400" y="0"/>
                  </a:cubicBezTo>
                  <a:close/>
                  <a:moveTo>
                    <a:pt x="400" y="0"/>
                  </a:moveTo>
                  <a:cubicBezTo>
                    <a:pt x="400" y="0"/>
                    <a:pt x="400" y="0"/>
                    <a:pt x="40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31" name="Group 30"/>
          <p:cNvGrpSpPr/>
          <p:nvPr/>
        </p:nvGrpSpPr>
        <p:grpSpPr>
          <a:xfrm>
            <a:off x="625040" y="3493061"/>
            <a:ext cx="489914" cy="490824"/>
            <a:chOff x="2005013" y="2528888"/>
            <a:chExt cx="854075" cy="855662"/>
          </a:xfrm>
          <a:solidFill>
            <a:schemeClr val="bg1"/>
          </a:solidFill>
        </p:grpSpPr>
        <p:sp>
          <p:nvSpPr>
            <p:cNvPr id="32" name="Freeform 16"/>
            <p:cNvSpPr>
              <a:spLocks noEditPoints="1"/>
            </p:cNvSpPr>
            <p:nvPr/>
          </p:nvSpPr>
          <p:spPr bwMode="auto">
            <a:xfrm>
              <a:off x="2005013" y="2528888"/>
              <a:ext cx="854075" cy="855662"/>
            </a:xfrm>
            <a:custGeom>
              <a:avLst/>
              <a:gdLst>
                <a:gd name="T0" fmla="*/ 173 w 192"/>
                <a:gd name="T1" fmla="*/ 86 h 192"/>
                <a:gd name="T2" fmla="*/ 164 w 192"/>
                <a:gd name="T3" fmla="*/ 58 h 192"/>
                <a:gd name="T4" fmla="*/ 154 w 192"/>
                <a:gd name="T5" fmla="*/ 50 h 192"/>
                <a:gd name="T6" fmla="*/ 152 w 192"/>
                <a:gd name="T7" fmla="*/ 48 h 192"/>
                <a:gd name="T8" fmla="*/ 104 w 192"/>
                <a:gd name="T9" fmla="*/ 0 h 192"/>
                <a:gd name="T10" fmla="*/ 26 w 192"/>
                <a:gd name="T11" fmla="*/ 35 h 192"/>
                <a:gd name="T12" fmla="*/ 0 w 192"/>
                <a:gd name="T13" fmla="*/ 44 h 192"/>
                <a:gd name="T14" fmla="*/ 0 w 192"/>
                <a:gd name="T15" fmla="*/ 184 h 192"/>
                <a:gd name="T16" fmla="*/ 8 w 192"/>
                <a:gd name="T17" fmla="*/ 192 h 192"/>
                <a:gd name="T18" fmla="*/ 159 w 192"/>
                <a:gd name="T19" fmla="*/ 186 h 192"/>
                <a:gd name="T20" fmla="*/ 192 w 192"/>
                <a:gd name="T21" fmla="*/ 96 h 192"/>
                <a:gd name="T22" fmla="*/ 164 w 192"/>
                <a:gd name="T23" fmla="*/ 64 h 192"/>
                <a:gd name="T24" fmla="*/ 166 w 192"/>
                <a:gd name="T25" fmla="*/ 86 h 192"/>
                <a:gd name="T26" fmla="*/ 154 w 192"/>
                <a:gd name="T27" fmla="*/ 64 h 192"/>
                <a:gd name="T28" fmla="*/ 106 w 192"/>
                <a:gd name="T29" fmla="*/ 11 h 192"/>
                <a:gd name="T30" fmla="*/ 106 w 192"/>
                <a:gd name="T31" fmla="*/ 48 h 192"/>
                <a:gd name="T32" fmla="*/ 32 w 192"/>
                <a:gd name="T33" fmla="*/ 6 h 192"/>
                <a:gd name="T34" fmla="*/ 99 w 192"/>
                <a:gd name="T35" fmla="*/ 54 h 192"/>
                <a:gd name="T36" fmla="*/ 147 w 192"/>
                <a:gd name="T37" fmla="*/ 86 h 192"/>
                <a:gd name="T38" fmla="*/ 39 w 192"/>
                <a:gd name="T39" fmla="*/ 87 h 192"/>
                <a:gd name="T40" fmla="*/ 32 w 192"/>
                <a:gd name="T41" fmla="*/ 95 h 192"/>
                <a:gd name="T42" fmla="*/ 6 w 192"/>
                <a:gd name="T43" fmla="*/ 44 h 192"/>
                <a:gd name="T44" fmla="*/ 26 w 192"/>
                <a:gd name="T45" fmla="*/ 42 h 192"/>
                <a:gd name="T46" fmla="*/ 6 w 192"/>
                <a:gd name="T47" fmla="*/ 164 h 192"/>
                <a:gd name="T48" fmla="*/ 153 w 192"/>
                <a:gd name="T49" fmla="*/ 184 h 192"/>
                <a:gd name="T50" fmla="*/ 8 w 192"/>
                <a:gd name="T51" fmla="*/ 186 h 192"/>
                <a:gd name="T52" fmla="*/ 6 w 192"/>
                <a:gd name="T53" fmla="*/ 184 h 192"/>
                <a:gd name="T54" fmla="*/ 26 w 192"/>
                <a:gd name="T55" fmla="*/ 131 h 192"/>
                <a:gd name="T56" fmla="*/ 39 w 192"/>
                <a:gd name="T57" fmla="*/ 94 h 192"/>
                <a:gd name="T58" fmla="*/ 184 w 192"/>
                <a:gd name="T59" fmla="*/ 93 h 192"/>
                <a:gd name="T60" fmla="*/ 153 w 192"/>
                <a:gd name="T61" fmla="*/ 184 h 192"/>
                <a:gd name="T62" fmla="*/ 153 w 192"/>
                <a:gd name="T63"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 h="192">
                  <a:moveTo>
                    <a:pt x="184" y="86"/>
                  </a:moveTo>
                  <a:cubicBezTo>
                    <a:pt x="173" y="86"/>
                    <a:pt x="173" y="86"/>
                    <a:pt x="173" y="86"/>
                  </a:cubicBezTo>
                  <a:cubicBezTo>
                    <a:pt x="173" y="66"/>
                    <a:pt x="173" y="66"/>
                    <a:pt x="173" y="66"/>
                  </a:cubicBezTo>
                  <a:cubicBezTo>
                    <a:pt x="173" y="62"/>
                    <a:pt x="169" y="58"/>
                    <a:pt x="164" y="58"/>
                  </a:cubicBezTo>
                  <a:cubicBezTo>
                    <a:pt x="154" y="58"/>
                    <a:pt x="154" y="58"/>
                    <a:pt x="154" y="58"/>
                  </a:cubicBezTo>
                  <a:cubicBezTo>
                    <a:pt x="154" y="50"/>
                    <a:pt x="154" y="50"/>
                    <a:pt x="154" y="50"/>
                  </a:cubicBezTo>
                  <a:cubicBezTo>
                    <a:pt x="152" y="48"/>
                    <a:pt x="152" y="48"/>
                    <a:pt x="152" y="48"/>
                  </a:cubicBezTo>
                  <a:cubicBezTo>
                    <a:pt x="152" y="48"/>
                    <a:pt x="152" y="48"/>
                    <a:pt x="152" y="48"/>
                  </a:cubicBezTo>
                  <a:cubicBezTo>
                    <a:pt x="129" y="25"/>
                    <a:pt x="129" y="25"/>
                    <a:pt x="129" y="25"/>
                  </a:cubicBezTo>
                  <a:cubicBezTo>
                    <a:pt x="104" y="0"/>
                    <a:pt x="104" y="0"/>
                    <a:pt x="104" y="0"/>
                  </a:cubicBezTo>
                  <a:cubicBezTo>
                    <a:pt x="26" y="0"/>
                    <a:pt x="26" y="0"/>
                    <a:pt x="26" y="0"/>
                  </a:cubicBezTo>
                  <a:cubicBezTo>
                    <a:pt x="26" y="35"/>
                    <a:pt x="26" y="35"/>
                    <a:pt x="26" y="35"/>
                  </a:cubicBezTo>
                  <a:cubicBezTo>
                    <a:pt x="9" y="35"/>
                    <a:pt x="9" y="35"/>
                    <a:pt x="9" y="35"/>
                  </a:cubicBezTo>
                  <a:cubicBezTo>
                    <a:pt x="4" y="35"/>
                    <a:pt x="0" y="39"/>
                    <a:pt x="0" y="44"/>
                  </a:cubicBezTo>
                  <a:cubicBezTo>
                    <a:pt x="0" y="184"/>
                    <a:pt x="0" y="184"/>
                    <a:pt x="0" y="184"/>
                  </a:cubicBezTo>
                  <a:cubicBezTo>
                    <a:pt x="0" y="184"/>
                    <a:pt x="0" y="184"/>
                    <a:pt x="0" y="184"/>
                  </a:cubicBezTo>
                  <a:cubicBezTo>
                    <a:pt x="0" y="186"/>
                    <a:pt x="1" y="187"/>
                    <a:pt x="2" y="189"/>
                  </a:cubicBezTo>
                  <a:cubicBezTo>
                    <a:pt x="3" y="191"/>
                    <a:pt x="6" y="192"/>
                    <a:pt x="8" y="192"/>
                  </a:cubicBezTo>
                  <a:cubicBezTo>
                    <a:pt x="151" y="192"/>
                    <a:pt x="151" y="192"/>
                    <a:pt x="151" y="192"/>
                  </a:cubicBezTo>
                  <a:cubicBezTo>
                    <a:pt x="155" y="192"/>
                    <a:pt x="158" y="190"/>
                    <a:pt x="159" y="186"/>
                  </a:cubicBezTo>
                  <a:cubicBezTo>
                    <a:pt x="192" y="96"/>
                    <a:pt x="192" y="96"/>
                    <a:pt x="192" y="96"/>
                  </a:cubicBezTo>
                  <a:cubicBezTo>
                    <a:pt x="192" y="96"/>
                    <a:pt x="192" y="96"/>
                    <a:pt x="192" y="96"/>
                  </a:cubicBezTo>
                  <a:cubicBezTo>
                    <a:pt x="192" y="90"/>
                    <a:pt x="189" y="86"/>
                    <a:pt x="184" y="86"/>
                  </a:cubicBezTo>
                  <a:close/>
                  <a:moveTo>
                    <a:pt x="164" y="64"/>
                  </a:moveTo>
                  <a:cubicBezTo>
                    <a:pt x="165" y="64"/>
                    <a:pt x="166" y="65"/>
                    <a:pt x="166" y="66"/>
                  </a:cubicBezTo>
                  <a:cubicBezTo>
                    <a:pt x="166" y="86"/>
                    <a:pt x="166" y="86"/>
                    <a:pt x="166" y="86"/>
                  </a:cubicBezTo>
                  <a:cubicBezTo>
                    <a:pt x="154" y="86"/>
                    <a:pt x="154" y="86"/>
                    <a:pt x="154" y="86"/>
                  </a:cubicBezTo>
                  <a:cubicBezTo>
                    <a:pt x="154" y="64"/>
                    <a:pt x="154" y="64"/>
                    <a:pt x="154" y="64"/>
                  </a:cubicBezTo>
                  <a:lnTo>
                    <a:pt x="164" y="64"/>
                  </a:lnTo>
                  <a:close/>
                  <a:moveTo>
                    <a:pt x="106" y="11"/>
                  </a:moveTo>
                  <a:cubicBezTo>
                    <a:pt x="143" y="48"/>
                    <a:pt x="143" y="48"/>
                    <a:pt x="143" y="48"/>
                  </a:cubicBezTo>
                  <a:cubicBezTo>
                    <a:pt x="106" y="48"/>
                    <a:pt x="106" y="48"/>
                    <a:pt x="106" y="48"/>
                  </a:cubicBezTo>
                  <a:lnTo>
                    <a:pt x="106" y="11"/>
                  </a:lnTo>
                  <a:close/>
                  <a:moveTo>
                    <a:pt x="32" y="6"/>
                  </a:moveTo>
                  <a:cubicBezTo>
                    <a:pt x="99" y="6"/>
                    <a:pt x="99" y="6"/>
                    <a:pt x="99" y="6"/>
                  </a:cubicBezTo>
                  <a:cubicBezTo>
                    <a:pt x="99" y="54"/>
                    <a:pt x="99" y="54"/>
                    <a:pt x="99" y="54"/>
                  </a:cubicBezTo>
                  <a:cubicBezTo>
                    <a:pt x="147" y="54"/>
                    <a:pt x="147" y="54"/>
                    <a:pt x="147" y="54"/>
                  </a:cubicBezTo>
                  <a:cubicBezTo>
                    <a:pt x="147" y="86"/>
                    <a:pt x="147" y="86"/>
                    <a:pt x="147" y="86"/>
                  </a:cubicBezTo>
                  <a:cubicBezTo>
                    <a:pt x="41" y="86"/>
                    <a:pt x="41" y="86"/>
                    <a:pt x="41" y="86"/>
                  </a:cubicBezTo>
                  <a:cubicBezTo>
                    <a:pt x="40" y="86"/>
                    <a:pt x="40" y="86"/>
                    <a:pt x="39" y="87"/>
                  </a:cubicBezTo>
                  <a:cubicBezTo>
                    <a:pt x="36" y="87"/>
                    <a:pt x="34" y="89"/>
                    <a:pt x="33" y="92"/>
                  </a:cubicBezTo>
                  <a:cubicBezTo>
                    <a:pt x="32" y="95"/>
                    <a:pt x="32" y="95"/>
                    <a:pt x="32" y="95"/>
                  </a:cubicBezTo>
                  <a:lnTo>
                    <a:pt x="32" y="6"/>
                  </a:lnTo>
                  <a:close/>
                  <a:moveTo>
                    <a:pt x="6" y="44"/>
                  </a:moveTo>
                  <a:cubicBezTo>
                    <a:pt x="6" y="43"/>
                    <a:pt x="7" y="42"/>
                    <a:pt x="9" y="42"/>
                  </a:cubicBezTo>
                  <a:cubicBezTo>
                    <a:pt x="26" y="42"/>
                    <a:pt x="26" y="42"/>
                    <a:pt x="26" y="42"/>
                  </a:cubicBezTo>
                  <a:cubicBezTo>
                    <a:pt x="26" y="112"/>
                    <a:pt x="26" y="112"/>
                    <a:pt x="26" y="112"/>
                  </a:cubicBezTo>
                  <a:cubicBezTo>
                    <a:pt x="6" y="164"/>
                    <a:pt x="6" y="164"/>
                    <a:pt x="6" y="164"/>
                  </a:cubicBezTo>
                  <a:lnTo>
                    <a:pt x="6" y="44"/>
                  </a:lnTo>
                  <a:close/>
                  <a:moveTo>
                    <a:pt x="153" y="184"/>
                  </a:moveTo>
                  <a:cubicBezTo>
                    <a:pt x="153" y="185"/>
                    <a:pt x="152" y="186"/>
                    <a:pt x="151" y="186"/>
                  </a:cubicBezTo>
                  <a:cubicBezTo>
                    <a:pt x="8" y="186"/>
                    <a:pt x="8" y="186"/>
                    <a:pt x="8" y="186"/>
                  </a:cubicBezTo>
                  <a:cubicBezTo>
                    <a:pt x="7" y="186"/>
                    <a:pt x="7" y="185"/>
                    <a:pt x="7" y="185"/>
                  </a:cubicBezTo>
                  <a:cubicBezTo>
                    <a:pt x="7" y="185"/>
                    <a:pt x="6" y="184"/>
                    <a:pt x="6" y="184"/>
                  </a:cubicBezTo>
                  <a:cubicBezTo>
                    <a:pt x="26" y="131"/>
                    <a:pt x="26" y="131"/>
                    <a:pt x="26" y="131"/>
                  </a:cubicBezTo>
                  <a:cubicBezTo>
                    <a:pt x="26" y="131"/>
                    <a:pt x="26" y="131"/>
                    <a:pt x="26" y="131"/>
                  </a:cubicBezTo>
                  <a:cubicBezTo>
                    <a:pt x="39" y="94"/>
                    <a:pt x="39" y="94"/>
                    <a:pt x="39" y="94"/>
                  </a:cubicBezTo>
                  <a:cubicBezTo>
                    <a:pt x="39" y="94"/>
                    <a:pt x="39" y="94"/>
                    <a:pt x="39" y="94"/>
                  </a:cubicBezTo>
                  <a:cubicBezTo>
                    <a:pt x="39" y="93"/>
                    <a:pt x="40" y="93"/>
                    <a:pt x="41" y="93"/>
                  </a:cubicBezTo>
                  <a:cubicBezTo>
                    <a:pt x="184" y="93"/>
                    <a:pt x="184" y="93"/>
                    <a:pt x="184" y="93"/>
                  </a:cubicBezTo>
                  <a:cubicBezTo>
                    <a:pt x="185" y="93"/>
                    <a:pt x="185" y="95"/>
                    <a:pt x="186" y="95"/>
                  </a:cubicBezTo>
                  <a:lnTo>
                    <a:pt x="153" y="184"/>
                  </a:lnTo>
                  <a:close/>
                  <a:moveTo>
                    <a:pt x="153" y="184"/>
                  </a:moveTo>
                  <a:cubicBezTo>
                    <a:pt x="153" y="184"/>
                    <a:pt x="153" y="184"/>
                    <a:pt x="153" y="184"/>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17"/>
            <p:cNvSpPr>
              <a:spLocks noEditPoints="1"/>
            </p:cNvSpPr>
            <p:nvPr/>
          </p:nvSpPr>
          <p:spPr bwMode="auto">
            <a:xfrm>
              <a:off x="2219326" y="2743200"/>
              <a:ext cx="168275" cy="26987"/>
            </a:xfrm>
            <a:custGeom>
              <a:avLst/>
              <a:gdLst>
                <a:gd name="T0" fmla="*/ 3 w 38"/>
                <a:gd name="T1" fmla="*/ 6 h 6"/>
                <a:gd name="T2" fmla="*/ 35 w 38"/>
                <a:gd name="T3" fmla="*/ 6 h 6"/>
                <a:gd name="T4" fmla="*/ 38 w 38"/>
                <a:gd name="T5" fmla="*/ 3 h 6"/>
                <a:gd name="T6" fmla="*/ 35 w 38"/>
                <a:gd name="T7" fmla="*/ 0 h 6"/>
                <a:gd name="T8" fmla="*/ 3 w 38"/>
                <a:gd name="T9" fmla="*/ 0 h 6"/>
                <a:gd name="T10" fmla="*/ 0 w 38"/>
                <a:gd name="T11" fmla="*/ 3 h 6"/>
                <a:gd name="T12" fmla="*/ 3 w 38"/>
                <a:gd name="T13" fmla="*/ 6 h 6"/>
                <a:gd name="T14" fmla="*/ 3 w 38"/>
                <a:gd name="T15" fmla="*/ 6 h 6"/>
                <a:gd name="T16" fmla="*/ 3 w 3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
                  <a:moveTo>
                    <a:pt x="3" y="6"/>
                  </a:moveTo>
                  <a:cubicBezTo>
                    <a:pt x="35" y="6"/>
                    <a:pt x="35" y="6"/>
                    <a:pt x="35" y="6"/>
                  </a:cubicBezTo>
                  <a:cubicBezTo>
                    <a:pt x="37" y="6"/>
                    <a:pt x="38" y="5"/>
                    <a:pt x="38" y="3"/>
                  </a:cubicBezTo>
                  <a:cubicBezTo>
                    <a:pt x="38" y="1"/>
                    <a:pt x="37" y="0"/>
                    <a:pt x="35" y="0"/>
                  </a:cubicBezTo>
                  <a:cubicBezTo>
                    <a:pt x="3" y="0"/>
                    <a:pt x="3" y="0"/>
                    <a:pt x="3" y="0"/>
                  </a:cubicBezTo>
                  <a:cubicBezTo>
                    <a:pt x="1" y="0"/>
                    <a:pt x="0" y="1"/>
                    <a:pt x="0" y="3"/>
                  </a:cubicBezTo>
                  <a:cubicBezTo>
                    <a:pt x="0" y="5"/>
                    <a:pt x="1" y="6"/>
                    <a:pt x="3" y="6"/>
                  </a:cubicBezTo>
                  <a:close/>
                  <a:moveTo>
                    <a:pt x="3" y="6"/>
                  </a:moveTo>
                  <a:cubicBezTo>
                    <a:pt x="3" y="6"/>
                    <a:pt x="3" y="6"/>
                    <a:pt x="3" y="6"/>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8"/>
            <p:cNvSpPr>
              <a:spLocks noEditPoints="1"/>
            </p:cNvSpPr>
            <p:nvPr/>
          </p:nvSpPr>
          <p:spPr bwMode="auto">
            <a:xfrm>
              <a:off x="2219326" y="2644775"/>
              <a:ext cx="168275" cy="26987"/>
            </a:xfrm>
            <a:custGeom>
              <a:avLst/>
              <a:gdLst>
                <a:gd name="T0" fmla="*/ 3 w 38"/>
                <a:gd name="T1" fmla="*/ 6 h 6"/>
                <a:gd name="T2" fmla="*/ 35 w 38"/>
                <a:gd name="T3" fmla="*/ 6 h 6"/>
                <a:gd name="T4" fmla="*/ 38 w 38"/>
                <a:gd name="T5" fmla="*/ 3 h 6"/>
                <a:gd name="T6" fmla="*/ 35 w 38"/>
                <a:gd name="T7" fmla="*/ 0 h 6"/>
                <a:gd name="T8" fmla="*/ 3 w 38"/>
                <a:gd name="T9" fmla="*/ 0 h 6"/>
                <a:gd name="T10" fmla="*/ 0 w 38"/>
                <a:gd name="T11" fmla="*/ 3 h 6"/>
                <a:gd name="T12" fmla="*/ 3 w 38"/>
                <a:gd name="T13" fmla="*/ 6 h 6"/>
                <a:gd name="T14" fmla="*/ 3 w 38"/>
                <a:gd name="T15" fmla="*/ 6 h 6"/>
                <a:gd name="T16" fmla="*/ 3 w 3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
                  <a:moveTo>
                    <a:pt x="3" y="6"/>
                  </a:moveTo>
                  <a:cubicBezTo>
                    <a:pt x="35" y="6"/>
                    <a:pt x="35" y="6"/>
                    <a:pt x="35" y="6"/>
                  </a:cubicBezTo>
                  <a:cubicBezTo>
                    <a:pt x="37" y="6"/>
                    <a:pt x="38" y="5"/>
                    <a:pt x="38" y="3"/>
                  </a:cubicBezTo>
                  <a:cubicBezTo>
                    <a:pt x="38" y="1"/>
                    <a:pt x="37" y="0"/>
                    <a:pt x="35" y="0"/>
                  </a:cubicBezTo>
                  <a:cubicBezTo>
                    <a:pt x="3" y="0"/>
                    <a:pt x="3" y="0"/>
                    <a:pt x="3" y="0"/>
                  </a:cubicBezTo>
                  <a:cubicBezTo>
                    <a:pt x="1" y="0"/>
                    <a:pt x="0" y="1"/>
                    <a:pt x="0" y="3"/>
                  </a:cubicBezTo>
                  <a:cubicBezTo>
                    <a:pt x="0" y="5"/>
                    <a:pt x="1" y="6"/>
                    <a:pt x="3" y="6"/>
                  </a:cubicBezTo>
                  <a:close/>
                  <a:moveTo>
                    <a:pt x="3" y="6"/>
                  </a:moveTo>
                  <a:cubicBezTo>
                    <a:pt x="3" y="6"/>
                    <a:pt x="3" y="6"/>
                    <a:pt x="3" y="6"/>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19"/>
            <p:cNvSpPr>
              <a:spLocks noEditPoints="1"/>
            </p:cNvSpPr>
            <p:nvPr/>
          </p:nvSpPr>
          <p:spPr bwMode="auto">
            <a:xfrm>
              <a:off x="2219326" y="2841625"/>
              <a:ext cx="368300" cy="30162"/>
            </a:xfrm>
            <a:custGeom>
              <a:avLst/>
              <a:gdLst>
                <a:gd name="T0" fmla="*/ 3 w 83"/>
                <a:gd name="T1" fmla="*/ 7 h 7"/>
                <a:gd name="T2" fmla="*/ 80 w 83"/>
                <a:gd name="T3" fmla="*/ 7 h 7"/>
                <a:gd name="T4" fmla="*/ 83 w 83"/>
                <a:gd name="T5" fmla="*/ 4 h 7"/>
                <a:gd name="T6" fmla="*/ 80 w 83"/>
                <a:gd name="T7" fmla="*/ 0 h 7"/>
                <a:gd name="T8" fmla="*/ 3 w 83"/>
                <a:gd name="T9" fmla="*/ 0 h 7"/>
                <a:gd name="T10" fmla="*/ 0 w 83"/>
                <a:gd name="T11" fmla="*/ 4 h 7"/>
                <a:gd name="T12" fmla="*/ 3 w 83"/>
                <a:gd name="T13" fmla="*/ 7 h 7"/>
                <a:gd name="T14" fmla="*/ 3 w 83"/>
                <a:gd name="T15" fmla="*/ 7 h 7"/>
                <a:gd name="T16" fmla="*/ 3 w 8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7">
                  <a:moveTo>
                    <a:pt x="3" y="7"/>
                  </a:moveTo>
                  <a:cubicBezTo>
                    <a:pt x="80" y="7"/>
                    <a:pt x="80" y="7"/>
                    <a:pt x="80" y="7"/>
                  </a:cubicBezTo>
                  <a:cubicBezTo>
                    <a:pt x="82" y="7"/>
                    <a:pt x="83" y="5"/>
                    <a:pt x="83" y="4"/>
                  </a:cubicBezTo>
                  <a:cubicBezTo>
                    <a:pt x="83" y="2"/>
                    <a:pt x="82" y="0"/>
                    <a:pt x="80" y="0"/>
                  </a:cubicBezTo>
                  <a:cubicBezTo>
                    <a:pt x="3" y="0"/>
                    <a:pt x="3" y="0"/>
                    <a:pt x="3" y="0"/>
                  </a:cubicBezTo>
                  <a:cubicBezTo>
                    <a:pt x="1" y="0"/>
                    <a:pt x="0" y="2"/>
                    <a:pt x="0" y="4"/>
                  </a:cubicBezTo>
                  <a:cubicBezTo>
                    <a:pt x="0" y="5"/>
                    <a:pt x="1" y="7"/>
                    <a:pt x="3" y="7"/>
                  </a:cubicBezTo>
                  <a:close/>
                  <a:moveTo>
                    <a:pt x="3" y="7"/>
                  </a:moveTo>
                  <a:cubicBezTo>
                    <a:pt x="3" y="7"/>
                    <a:pt x="3" y="7"/>
                    <a:pt x="3" y="7"/>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25" name="Group 13"/>
          <p:cNvGrpSpPr>
            <a:grpSpLocks noChangeAspect="1"/>
          </p:cNvGrpSpPr>
          <p:nvPr/>
        </p:nvGrpSpPr>
        <p:grpSpPr bwMode="auto">
          <a:xfrm>
            <a:off x="611908" y="5971155"/>
            <a:ext cx="501386" cy="468873"/>
            <a:chOff x="1901" y="3149"/>
            <a:chExt cx="879" cy="822"/>
          </a:xfrm>
          <a:solidFill>
            <a:schemeClr val="bg1"/>
          </a:solidFill>
        </p:grpSpPr>
        <p:sp>
          <p:nvSpPr>
            <p:cNvPr id="43" name="Freeform 14"/>
            <p:cNvSpPr>
              <a:spLocks noEditPoints="1"/>
            </p:cNvSpPr>
            <p:nvPr/>
          </p:nvSpPr>
          <p:spPr bwMode="auto">
            <a:xfrm>
              <a:off x="2485" y="3881"/>
              <a:ext cx="47" cy="90"/>
            </a:xfrm>
            <a:custGeom>
              <a:avLst/>
              <a:gdLst>
                <a:gd name="T0" fmla="*/ 64 w 88"/>
                <a:gd name="T1" fmla="*/ 4 h 167"/>
                <a:gd name="T2" fmla="*/ 31 w 88"/>
                <a:gd name="T3" fmla="*/ 24 h 167"/>
                <a:gd name="T4" fmla="*/ 4 w 88"/>
                <a:gd name="T5" fmla="*/ 133 h 167"/>
                <a:gd name="T6" fmla="*/ 24 w 88"/>
                <a:gd name="T7" fmla="*/ 166 h 167"/>
                <a:gd name="T8" fmla="*/ 31 w 88"/>
                <a:gd name="T9" fmla="*/ 167 h 167"/>
                <a:gd name="T10" fmla="*/ 57 w 88"/>
                <a:gd name="T11" fmla="*/ 146 h 167"/>
                <a:gd name="T12" fmla="*/ 84 w 88"/>
                <a:gd name="T13" fmla="*/ 37 h 167"/>
                <a:gd name="T14" fmla="*/ 64 w 88"/>
                <a:gd name="T15" fmla="*/ 4 h 167"/>
                <a:gd name="T16" fmla="*/ 64 w 88"/>
                <a:gd name="T17" fmla="*/ 4 h 167"/>
                <a:gd name="T18" fmla="*/ 64 w 88"/>
                <a:gd name="T19" fmla="*/ 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67">
                  <a:moveTo>
                    <a:pt x="64" y="4"/>
                  </a:moveTo>
                  <a:cubicBezTo>
                    <a:pt x="50" y="0"/>
                    <a:pt x="35" y="9"/>
                    <a:pt x="31" y="24"/>
                  </a:cubicBezTo>
                  <a:cubicBezTo>
                    <a:pt x="4" y="133"/>
                    <a:pt x="4" y="133"/>
                    <a:pt x="4" y="133"/>
                  </a:cubicBezTo>
                  <a:cubicBezTo>
                    <a:pt x="0" y="148"/>
                    <a:pt x="9" y="163"/>
                    <a:pt x="24" y="166"/>
                  </a:cubicBezTo>
                  <a:cubicBezTo>
                    <a:pt x="26" y="167"/>
                    <a:pt x="28" y="167"/>
                    <a:pt x="31" y="167"/>
                  </a:cubicBezTo>
                  <a:cubicBezTo>
                    <a:pt x="43" y="167"/>
                    <a:pt x="54" y="159"/>
                    <a:pt x="57" y="146"/>
                  </a:cubicBezTo>
                  <a:cubicBezTo>
                    <a:pt x="84" y="37"/>
                    <a:pt x="84" y="37"/>
                    <a:pt x="84" y="37"/>
                  </a:cubicBezTo>
                  <a:cubicBezTo>
                    <a:pt x="88" y="23"/>
                    <a:pt x="79" y="8"/>
                    <a:pt x="64" y="4"/>
                  </a:cubicBezTo>
                  <a:close/>
                  <a:moveTo>
                    <a:pt x="64" y="4"/>
                  </a:moveTo>
                  <a:cubicBezTo>
                    <a:pt x="64" y="4"/>
                    <a:pt x="64" y="4"/>
                    <a:pt x="64"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5"/>
            <p:cNvSpPr>
              <a:spLocks noEditPoints="1"/>
            </p:cNvSpPr>
            <p:nvPr/>
          </p:nvSpPr>
          <p:spPr bwMode="auto">
            <a:xfrm>
              <a:off x="1901" y="3370"/>
              <a:ext cx="617" cy="220"/>
            </a:xfrm>
            <a:custGeom>
              <a:avLst/>
              <a:gdLst>
                <a:gd name="T0" fmla="*/ 819 w 1151"/>
                <a:gd name="T1" fmla="*/ 409 h 409"/>
                <a:gd name="T2" fmla="*/ 830 w 1151"/>
                <a:gd name="T3" fmla="*/ 407 h 409"/>
                <a:gd name="T4" fmla="*/ 1130 w 1151"/>
                <a:gd name="T5" fmla="*/ 283 h 409"/>
                <a:gd name="T6" fmla="*/ 1145 w 1151"/>
                <a:gd name="T7" fmla="*/ 247 h 409"/>
                <a:gd name="T8" fmla="*/ 1109 w 1151"/>
                <a:gd name="T9" fmla="*/ 232 h 409"/>
                <a:gd name="T10" fmla="*/ 819 w 1151"/>
                <a:gd name="T11" fmla="*/ 352 h 409"/>
                <a:gd name="T12" fmla="*/ 55 w 1151"/>
                <a:gd name="T13" fmla="*/ 36 h 409"/>
                <a:gd name="T14" fmla="*/ 55 w 1151"/>
                <a:gd name="T15" fmla="*/ 27 h 409"/>
                <a:gd name="T16" fmla="*/ 27 w 1151"/>
                <a:gd name="T17" fmla="*/ 0 h 409"/>
                <a:gd name="T18" fmla="*/ 0 w 1151"/>
                <a:gd name="T19" fmla="*/ 27 h 409"/>
                <a:gd name="T20" fmla="*/ 0 w 1151"/>
                <a:gd name="T21" fmla="*/ 54 h 409"/>
                <a:gd name="T22" fmla="*/ 17 w 1151"/>
                <a:gd name="T23" fmla="*/ 79 h 409"/>
                <a:gd name="T24" fmla="*/ 809 w 1151"/>
                <a:gd name="T25" fmla="*/ 407 h 409"/>
                <a:gd name="T26" fmla="*/ 819 w 1151"/>
                <a:gd name="T27" fmla="*/ 409 h 409"/>
                <a:gd name="T28" fmla="*/ 819 w 1151"/>
                <a:gd name="T29" fmla="*/ 409 h 409"/>
                <a:gd name="T30" fmla="*/ 819 w 1151"/>
                <a:gd name="T31"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409">
                  <a:moveTo>
                    <a:pt x="819" y="409"/>
                  </a:moveTo>
                  <a:cubicBezTo>
                    <a:pt x="823" y="409"/>
                    <a:pt x="826" y="409"/>
                    <a:pt x="830" y="407"/>
                  </a:cubicBezTo>
                  <a:cubicBezTo>
                    <a:pt x="1130" y="283"/>
                    <a:pt x="1130" y="283"/>
                    <a:pt x="1130" y="283"/>
                  </a:cubicBezTo>
                  <a:cubicBezTo>
                    <a:pt x="1144" y="277"/>
                    <a:pt x="1151" y="261"/>
                    <a:pt x="1145" y="247"/>
                  </a:cubicBezTo>
                  <a:cubicBezTo>
                    <a:pt x="1139" y="233"/>
                    <a:pt x="1123" y="227"/>
                    <a:pt x="1109" y="232"/>
                  </a:cubicBezTo>
                  <a:cubicBezTo>
                    <a:pt x="819" y="352"/>
                    <a:pt x="819" y="352"/>
                    <a:pt x="819" y="352"/>
                  </a:cubicBezTo>
                  <a:cubicBezTo>
                    <a:pt x="55" y="36"/>
                    <a:pt x="55" y="36"/>
                    <a:pt x="55" y="36"/>
                  </a:cubicBezTo>
                  <a:cubicBezTo>
                    <a:pt x="55" y="27"/>
                    <a:pt x="55" y="27"/>
                    <a:pt x="55" y="27"/>
                  </a:cubicBezTo>
                  <a:cubicBezTo>
                    <a:pt x="55" y="12"/>
                    <a:pt x="42" y="0"/>
                    <a:pt x="27" y="0"/>
                  </a:cubicBezTo>
                  <a:cubicBezTo>
                    <a:pt x="12" y="0"/>
                    <a:pt x="0" y="12"/>
                    <a:pt x="0" y="27"/>
                  </a:cubicBezTo>
                  <a:cubicBezTo>
                    <a:pt x="0" y="54"/>
                    <a:pt x="0" y="54"/>
                    <a:pt x="0" y="54"/>
                  </a:cubicBezTo>
                  <a:cubicBezTo>
                    <a:pt x="0" y="65"/>
                    <a:pt x="7" y="75"/>
                    <a:pt x="17" y="79"/>
                  </a:cubicBezTo>
                  <a:cubicBezTo>
                    <a:pt x="809" y="407"/>
                    <a:pt x="809" y="407"/>
                    <a:pt x="809" y="407"/>
                  </a:cubicBezTo>
                  <a:cubicBezTo>
                    <a:pt x="812" y="409"/>
                    <a:pt x="816" y="409"/>
                    <a:pt x="819" y="409"/>
                  </a:cubicBezTo>
                  <a:close/>
                  <a:moveTo>
                    <a:pt x="819" y="409"/>
                  </a:moveTo>
                  <a:cubicBezTo>
                    <a:pt x="819" y="409"/>
                    <a:pt x="819" y="409"/>
                    <a:pt x="819" y="40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16"/>
            <p:cNvSpPr>
              <a:spLocks noEditPoints="1"/>
            </p:cNvSpPr>
            <p:nvPr/>
          </p:nvSpPr>
          <p:spPr bwMode="auto">
            <a:xfrm>
              <a:off x="2048" y="3517"/>
              <a:ext cx="470" cy="277"/>
            </a:xfrm>
            <a:custGeom>
              <a:avLst/>
              <a:gdLst>
                <a:gd name="T0" fmla="*/ 871 w 878"/>
                <a:gd name="T1" fmla="*/ 416 h 518"/>
                <a:gd name="T2" fmla="*/ 834 w 878"/>
                <a:gd name="T3" fmla="*/ 404 h 518"/>
                <a:gd name="T4" fmla="*/ 574 w 878"/>
                <a:gd name="T5" fmla="*/ 463 h 518"/>
                <a:gd name="T6" fmla="*/ 574 w 878"/>
                <a:gd name="T7" fmla="*/ 218 h 518"/>
                <a:gd name="T8" fmla="*/ 546 w 878"/>
                <a:gd name="T9" fmla="*/ 191 h 518"/>
                <a:gd name="T10" fmla="*/ 519 w 878"/>
                <a:gd name="T11" fmla="*/ 218 h 518"/>
                <a:gd name="T12" fmla="*/ 519 w 878"/>
                <a:gd name="T13" fmla="*/ 463 h 518"/>
                <a:gd name="T14" fmla="*/ 55 w 878"/>
                <a:gd name="T15" fmla="*/ 212 h 518"/>
                <a:gd name="T16" fmla="*/ 55 w 878"/>
                <a:gd name="T17" fmla="*/ 27 h 518"/>
                <a:gd name="T18" fmla="*/ 27 w 878"/>
                <a:gd name="T19" fmla="*/ 0 h 518"/>
                <a:gd name="T20" fmla="*/ 0 w 878"/>
                <a:gd name="T21" fmla="*/ 27 h 518"/>
                <a:gd name="T22" fmla="*/ 0 w 878"/>
                <a:gd name="T23" fmla="*/ 218 h 518"/>
                <a:gd name="T24" fmla="*/ 2 w 878"/>
                <a:gd name="T25" fmla="*/ 228 h 518"/>
                <a:gd name="T26" fmla="*/ 546 w 878"/>
                <a:gd name="T27" fmla="*/ 518 h 518"/>
                <a:gd name="T28" fmla="*/ 859 w 878"/>
                <a:gd name="T29" fmla="*/ 453 h 518"/>
                <a:gd name="T30" fmla="*/ 871 w 878"/>
                <a:gd name="T31" fmla="*/ 416 h 518"/>
                <a:gd name="T32" fmla="*/ 871 w 878"/>
                <a:gd name="T33" fmla="*/ 416 h 518"/>
                <a:gd name="T34" fmla="*/ 871 w 878"/>
                <a:gd name="T35" fmla="*/ 416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8" h="518">
                  <a:moveTo>
                    <a:pt x="871" y="416"/>
                  </a:moveTo>
                  <a:cubicBezTo>
                    <a:pt x="864" y="402"/>
                    <a:pt x="848" y="397"/>
                    <a:pt x="834" y="404"/>
                  </a:cubicBezTo>
                  <a:cubicBezTo>
                    <a:pt x="783" y="429"/>
                    <a:pt x="696" y="459"/>
                    <a:pt x="574" y="463"/>
                  </a:cubicBezTo>
                  <a:cubicBezTo>
                    <a:pt x="574" y="218"/>
                    <a:pt x="574" y="218"/>
                    <a:pt x="574" y="218"/>
                  </a:cubicBezTo>
                  <a:cubicBezTo>
                    <a:pt x="574" y="203"/>
                    <a:pt x="561" y="191"/>
                    <a:pt x="546" y="191"/>
                  </a:cubicBezTo>
                  <a:cubicBezTo>
                    <a:pt x="531" y="191"/>
                    <a:pt x="519" y="203"/>
                    <a:pt x="519" y="218"/>
                  </a:cubicBezTo>
                  <a:cubicBezTo>
                    <a:pt x="519" y="463"/>
                    <a:pt x="519" y="463"/>
                    <a:pt x="519" y="463"/>
                  </a:cubicBezTo>
                  <a:cubicBezTo>
                    <a:pt x="180" y="452"/>
                    <a:pt x="70" y="247"/>
                    <a:pt x="55" y="212"/>
                  </a:cubicBezTo>
                  <a:cubicBezTo>
                    <a:pt x="55" y="27"/>
                    <a:pt x="55" y="27"/>
                    <a:pt x="55" y="27"/>
                  </a:cubicBezTo>
                  <a:cubicBezTo>
                    <a:pt x="55" y="12"/>
                    <a:pt x="42" y="0"/>
                    <a:pt x="27" y="0"/>
                  </a:cubicBezTo>
                  <a:cubicBezTo>
                    <a:pt x="12" y="0"/>
                    <a:pt x="0" y="12"/>
                    <a:pt x="0" y="27"/>
                  </a:cubicBezTo>
                  <a:cubicBezTo>
                    <a:pt x="0" y="218"/>
                    <a:pt x="0" y="218"/>
                    <a:pt x="0" y="218"/>
                  </a:cubicBezTo>
                  <a:cubicBezTo>
                    <a:pt x="0" y="222"/>
                    <a:pt x="1" y="225"/>
                    <a:pt x="2" y="228"/>
                  </a:cubicBezTo>
                  <a:cubicBezTo>
                    <a:pt x="7" y="240"/>
                    <a:pt x="123" y="518"/>
                    <a:pt x="546" y="518"/>
                  </a:cubicBezTo>
                  <a:cubicBezTo>
                    <a:pt x="694" y="518"/>
                    <a:pt x="798" y="483"/>
                    <a:pt x="859" y="453"/>
                  </a:cubicBezTo>
                  <a:cubicBezTo>
                    <a:pt x="872" y="446"/>
                    <a:pt x="878" y="429"/>
                    <a:pt x="871" y="416"/>
                  </a:cubicBezTo>
                  <a:close/>
                  <a:moveTo>
                    <a:pt x="871" y="416"/>
                  </a:moveTo>
                  <a:cubicBezTo>
                    <a:pt x="871" y="416"/>
                    <a:pt x="871" y="416"/>
                    <a:pt x="871" y="4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7"/>
            <p:cNvSpPr>
              <a:spLocks noEditPoints="1"/>
            </p:cNvSpPr>
            <p:nvPr/>
          </p:nvSpPr>
          <p:spPr bwMode="auto">
            <a:xfrm>
              <a:off x="2546" y="3898"/>
              <a:ext cx="29" cy="73"/>
            </a:xfrm>
            <a:custGeom>
              <a:avLst/>
              <a:gdLst>
                <a:gd name="T0" fmla="*/ 27 w 54"/>
                <a:gd name="T1" fmla="*/ 0 h 136"/>
                <a:gd name="T2" fmla="*/ 0 w 54"/>
                <a:gd name="T3" fmla="*/ 27 h 136"/>
                <a:gd name="T4" fmla="*/ 0 w 54"/>
                <a:gd name="T5" fmla="*/ 109 h 136"/>
                <a:gd name="T6" fmla="*/ 27 w 54"/>
                <a:gd name="T7" fmla="*/ 136 h 136"/>
                <a:gd name="T8" fmla="*/ 54 w 54"/>
                <a:gd name="T9" fmla="*/ 109 h 136"/>
                <a:gd name="T10" fmla="*/ 54 w 54"/>
                <a:gd name="T11" fmla="*/ 27 h 136"/>
                <a:gd name="T12" fmla="*/ 27 w 54"/>
                <a:gd name="T13" fmla="*/ 0 h 136"/>
                <a:gd name="T14" fmla="*/ 27 w 54"/>
                <a:gd name="T15" fmla="*/ 0 h 136"/>
                <a:gd name="T16" fmla="*/ 27 w 5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6">
                  <a:moveTo>
                    <a:pt x="27" y="0"/>
                  </a:moveTo>
                  <a:cubicBezTo>
                    <a:pt x="12" y="0"/>
                    <a:pt x="0" y="12"/>
                    <a:pt x="0" y="27"/>
                  </a:cubicBezTo>
                  <a:cubicBezTo>
                    <a:pt x="0" y="109"/>
                    <a:pt x="0" y="109"/>
                    <a:pt x="0" y="109"/>
                  </a:cubicBezTo>
                  <a:cubicBezTo>
                    <a:pt x="0" y="124"/>
                    <a:pt x="12" y="136"/>
                    <a:pt x="27" y="136"/>
                  </a:cubicBezTo>
                  <a:cubicBezTo>
                    <a:pt x="42" y="136"/>
                    <a:pt x="54" y="124"/>
                    <a:pt x="54" y="109"/>
                  </a:cubicBezTo>
                  <a:cubicBezTo>
                    <a:pt x="54" y="27"/>
                    <a:pt x="54" y="27"/>
                    <a:pt x="54" y="27"/>
                  </a:cubicBezTo>
                  <a:cubicBezTo>
                    <a:pt x="54" y="12"/>
                    <a:pt x="42" y="0"/>
                    <a:pt x="27" y="0"/>
                  </a:cubicBezTo>
                  <a:close/>
                  <a:moveTo>
                    <a:pt x="27" y="0"/>
                  </a:move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18"/>
            <p:cNvSpPr>
              <a:spLocks noEditPoints="1"/>
            </p:cNvSpPr>
            <p:nvPr/>
          </p:nvSpPr>
          <p:spPr bwMode="auto">
            <a:xfrm>
              <a:off x="1901" y="3149"/>
              <a:ext cx="879" cy="733"/>
            </a:xfrm>
            <a:custGeom>
              <a:avLst/>
              <a:gdLst>
                <a:gd name="T0" fmla="*/ 1611 w 1638"/>
                <a:gd name="T1" fmla="*/ 411 h 1366"/>
                <a:gd name="T2" fmla="*/ 1584 w 1638"/>
                <a:gd name="T3" fmla="*/ 438 h 1366"/>
                <a:gd name="T4" fmla="*/ 1584 w 1638"/>
                <a:gd name="T5" fmla="*/ 447 h 1366"/>
                <a:gd name="T6" fmla="*/ 1256 w 1638"/>
                <a:gd name="T7" fmla="*/ 582 h 1366"/>
                <a:gd name="T8" fmla="*/ 1256 w 1638"/>
                <a:gd name="T9" fmla="*/ 532 h 1366"/>
                <a:gd name="T10" fmla="*/ 1622 w 1638"/>
                <a:gd name="T11" fmla="*/ 381 h 1366"/>
                <a:gd name="T12" fmla="*/ 1638 w 1638"/>
                <a:gd name="T13" fmla="*/ 356 h 1366"/>
                <a:gd name="T14" fmla="*/ 1622 w 1638"/>
                <a:gd name="T15" fmla="*/ 331 h 1366"/>
                <a:gd name="T16" fmla="*/ 830 w 1638"/>
                <a:gd name="T17" fmla="*/ 3 h 1366"/>
                <a:gd name="T18" fmla="*/ 809 w 1638"/>
                <a:gd name="T19" fmla="*/ 3 h 1366"/>
                <a:gd name="T20" fmla="*/ 17 w 1638"/>
                <a:gd name="T21" fmla="*/ 331 h 1366"/>
                <a:gd name="T22" fmla="*/ 0 w 1638"/>
                <a:gd name="T23" fmla="*/ 356 h 1366"/>
                <a:gd name="T24" fmla="*/ 17 w 1638"/>
                <a:gd name="T25" fmla="*/ 381 h 1366"/>
                <a:gd name="T26" fmla="*/ 809 w 1638"/>
                <a:gd name="T27" fmla="*/ 709 h 1366"/>
                <a:gd name="T28" fmla="*/ 819 w 1638"/>
                <a:gd name="T29" fmla="*/ 711 h 1366"/>
                <a:gd name="T30" fmla="*/ 830 w 1638"/>
                <a:gd name="T31" fmla="*/ 709 h 1366"/>
                <a:gd name="T32" fmla="*/ 1116 w 1638"/>
                <a:gd name="T33" fmla="*/ 590 h 1366"/>
                <a:gd name="T34" fmla="*/ 1131 w 1638"/>
                <a:gd name="T35" fmla="*/ 555 h 1366"/>
                <a:gd name="T36" fmla="*/ 1095 w 1638"/>
                <a:gd name="T37" fmla="*/ 540 h 1366"/>
                <a:gd name="T38" fmla="*/ 819 w 1638"/>
                <a:gd name="T39" fmla="*/ 654 h 1366"/>
                <a:gd name="T40" fmla="*/ 99 w 1638"/>
                <a:gd name="T41" fmla="*/ 356 h 1366"/>
                <a:gd name="T42" fmla="*/ 819 w 1638"/>
                <a:gd name="T43" fmla="*/ 58 h 1366"/>
                <a:gd name="T44" fmla="*/ 1540 w 1638"/>
                <a:gd name="T45" fmla="*/ 356 h 1366"/>
                <a:gd name="T46" fmla="*/ 1226 w 1638"/>
                <a:gd name="T47" fmla="*/ 486 h 1366"/>
                <a:gd name="T48" fmla="*/ 926 w 1638"/>
                <a:gd name="T49" fmla="*/ 374 h 1366"/>
                <a:gd name="T50" fmla="*/ 928 w 1638"/>
                <a:gd name="T51" fmla="*/ 356 h 1366"/>
                <a:gd name="T52" fmla="*/ 819 w 1638"/>
                <a:gd name="T53" fmla="*/ 274 h 1366"/>
                <a:gd name="T54" fmla="*/ 710 w 1638"/>
                <a:gd name="T55" fmla="*/ 356 h 1366"/>
                <a:gd name="T56" fmla="*/ 819 w 1638"/>
                <a:gd name="T57" fmla="*/ 438 h 1366"/>
                <a:gd name="T58" fmla="*/ 890 w 1638"/>
                <a:gd name="T59" fmla="*/ 418 h 1366"/>
                <a:gd name="T60" fmla="*/ 1202 w 1638"/>
                <a:gd name="T61" fmla="*/ 535 h 1366"/>
                <a:gd name="T62" fmla="*/ 1202 w 1638"/>
                <a:gd name="T63" fmla="*/ 1208 h 1366"/>
                <a:gd name="T64" fmla="*/ 1147 w 1638"/>
                <a:gd name="T65" fmla="*/ 1284 h 1366"/>
                <a:gd name="T66" fmla="*/ 1229 w 1638"/>
                <a:gd name="T67" fmla="*/ 1366 h 1366"/>
                <a:gd name="T68" fmla="*/ 1311 w 1638"/>
                <a:gd name="T69" fmla="*/ 1284 h 1366"/>
                <a:gd name="T70" fmla="*/ 1256 w 1638"/>
                <a:gd name="T71" fmla="*/ 1208 h 1366"/>
                <a:gd name="T72" fmla="*/ 1256 w 1638"/>
                <a:gd name="T73" fmla="*/ 1053 h 1366"/>
                <a:gd name="T74" fmla="*/ 1364 w 1638"/>
                <a:gd name="T75" fmla="*/ 911 h 1366"/>
                <a:gd name="T76" fmla="*/ 1365 w 1638"/>
                <a:gd name="T77" fmla="*/ 902 h 1366"/>
                <a:gd name="T78" fmla="*/ 1365 w 1638"/>
                <a:gd name="T79" fmla="*/ 711 h 1366"/>
                <a:gd name="T80" fmla="*/ 1338 w 1638"/>
                <a:gd name="T81" fmla="*/ 684 h 1366"/>
                <a:gd name="T82" fmla="*/ 1311 w 1638"/>
                <a:gd name="T83" fmla="*/ 711 h 1366"/>
                <a:gd name="T84" fmla="*/ 1311 w 1638"/>
                <a:gd name="T85" fmla="*/ 897 h 1366"/>
                <a:gd name="T86" fmla="*/ 1256 w 1638"/>
                <a:gd name="T87" fmla="*/ 980 h 1366"/>
                <a:gd name="T88" fmla="*/ 1256 w 1638"/>
                <a:gd name="T89" fmla="*/ 641 h 1366"/>
                <a:gd name="T90" fmla="*/ 1621 w 1638"/>
                <a:gd name="T91" fmla="*/ 490 h 1366"/>
                <a:gd name="T92" fmla="*/ 1638 w 1638"/>
                <a:gd name="T93" fmla="*/ 465 h 1366"/>
                <a:gd name="T94" fmla="*/ 1638 w 1638"/>
                <a:gd name="T95" fmla="*/ 438 h 1366"/>
                <a:gd name="T96" fmla="*/ 1611 w 1638"/>
                <a:gd name="T97" fmla="*/ 411 h 1366"/>
                <a:gd name="T98" fmla="*/ 819 w 1638"/>
                <a:gd name="T99" fmla="*/ 383 h 1366"/>
                <a:gd name="T100" fmla="*/ 765 w 1638"/>
                <a:gd name="T101" fmla="*/ 356 h 1366"/>
                <a:gd name="T102" fmla="*/ 819 w 1638"/>
                <a:gd name="T103" fmla="*/ 329 h 1366"/>
                <a:gd name="T104" fmla="*/ 874 w 1638"/>
                <a:gd name="T105" fmla="*/ 356 h 1366"/>
                <a:gd name="T106" fmla="*/ 819 w 1638"/>
                <a:gd name="T107" fmla="*/ 383 h 1366"/>
                <a:gd name="T108" fmla="*/ 1229 w 1638"/>
                <a:gd name="T109" fmla="*/ 1312 h 1366"/>
                <a:gd name="T110" fmla="*/ 1202 w 1638"/>
                <a:gd name="T111" fmla="*/ 1284 h 1366"/>
                <a:gd name="T112" fmla="*/ 1229 w 1638"/>
                <a:gd name="T113" fmla="*/ 1257 h 1366"/>
                <a:gd name="T114" fmla="*/ 1256 w 1638"/>
                <a:gd name="T115" fmla="*/ 1284 h 1366"/>
                <a:gd name="T116" fmla="*/ 1229 w 1638"/>
                <a:gd name="T117" fmla="*/ 1312 h 1366"/>
                <a:gd name="T118" fmla="*/ 1229 w 1638"/>
                <a:gd name="T119" fmla="*/ 1312 h 1366"/>
                <a:gd name="T120" fmla="*/ 1229 w 1638"/>
                <a:gd name="T121" fmla="*/ 1312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38" h="1366">
                  <a:moveTo>
                    <a:pt x="1611" y="411"/>
                  </a:moveTo>
                  <a:cubicBezTo>
                    <a:pt x="1596" y="411"/>
                    <a:pt x="1584" y="423"/>
                    <a:pt x="1584" y="438"/>
                  </a:cubicBezTo>
                  <a:cubicBezTo>
                    <a:pt x="1584" y="447"/>
                    <a:pt x="1584" y="447"/>
                    <a:pt x="1584" y="447"/>
                  </a:cubicBezTo>
                  <a:cubicBezTo>
                    <a:pt x="1256" y="582"/>
                    <a:pt x="1256" y="582"/>
                    <a:pt x="1256" y="582"/>
                  </a:cubicBezTo>
                  <a:cubicBezTo>
                    <a:pt x="1256" y="532"/>
                    <a:pt x="1256" y="532"/>
                    <a:pt x="1256" y="532"/>
                  </a:cubicBezTo>
                  <a:cubicBezTo>
                    <a:pt x="1622" y="381"/>
                    <a:pt x="1622" y="381"/>
                    <a:pt x="1622" y="381"/>
                  </a:cubicBezTo>
                  <a:cubicBezTo>
                    <a:pt x="1632" y="377"/>
                    <a:pt x="1638" y="367"/>
                    <a:pt x="1638" y="356"/>
                  </a:cubicBezTo>
                  <a:cubicBezTo>
                    <a:pt x="1638" y="345"/>
                    <a:pt x="1632" y="335"/>
                    <a:pt x="1622" y="331"/>
                  </a:cubicBezTo>
                  <a:cubicBezTo>
                    <a:pt x="830" y="3"/>
                    <a:pt x="830" y="3"/>
                    <a:pt x="830" y="3"/>
                  </a:cubicBezTo>
                  <a:cubicBezTo>
                    <a:pt x="823" y="0"/>
                    <a:pt x="815" y="0"/>
                    <a:pt x="809" y="3"/>
                  </a:cubicBezTo>
                  <a:cubicBezTo>
                    <a:pt x="17" y="331"/>
                    <a:pt x="17" y="331"/>
                    <a:pt x="17" y="331"/>
                  </a:cubicBezTo>
                  <a:cubicBezTo>
                    <a:pt x="7" y="335"/>
                    <a:pt x="0" y="345"/>
                    <a:pt x="0" y="356"/>
                  </a:cubicBezTo>
                  <a:cubicBezTo>
                    <a:pt x="0" y="367"/>
                    <a:pt x="7" y="377"/>
                    <a:pt x="17" y="381"/>
                  </a:cubicBezTo>
                  <a:cubicBezTo>
                    <a:pt x="809" y="709"/>
                    <a:pt x="809" y="709"/>
                    <a:pt x="809" y="709"/>
                  </a:cubicBezTo>
                  <a:cubicBezTo>
                    <a:pt x="812" y="710"/>
                    <a:pt x="816" y="711"/>
                    <a:pt x="819" y="711"/>
                  </a:cubicBezTo>
                  <a:cubicBezTo>
                    <a:pt x="823" y="711"/>
                    <a:pt x="826" y="710"/>
                    <a:pt x="830" y="709"/>
                  </a:cubicBezTo>
                  <a:cubicBezTo>
                    <a:pt x="1116" y="590"/>
                    <a:pt x="1116" y="590"/>
                    <a:pt x="1116" y="590"/>
                  </a:cubicBezTo>
                  <a:cubicBezTo>
                    <a:pt x="1130" y="585"/>
                    <a:pt x="1137" y="569"/>
                    <a:pt x="1131" y="555"/>
                  </a:cubicBezTo>
                  <a:cubicBezTo>
                    <a:pt x="1125" y="541"/>
                    <a:pt x="1109" y="534"/>
                    <a:pt x="1095" y="540"/>
                  </a:cubicBezTo>
                  <a:cubicBezTo>
                    <a:pt x="819" y="654"/>
                    <a:pt x="819" y="654"/>
                    <a:pt x="819" y="654"/>
                  </a:cubicBezTo>
                  <a:cubicBezTo>
                    <a:pt x="99" y="356"/>
                    <a:pt x="99" y="356"/>
                    <a:pt x="99" y="356"/>
                  </a:cubicBezTo>
                  <a:cubicBezTo>
                    <a:pt x="819" y="58"/>
                    <a:pt x="819" y="58"/>
                    <a:pt x="819" y="58"/>
                  </a:cubicBezTo>
                  <a:cubicBezTo>
                    <a:pt x="1540" y="356"/>
                    <a:pt x="1540" y="356"/>
                    <a:pt x="1540" y="356"/>
                  </a:cubicBezTo>
                  <a:cubicBezTo>
                    <a:pt x="1226" y="486"/>
                    <a:pt x="1226" y="486"/>
                    <a:pt x="1226" y="486"/>
                  </a:cubicBezTo>
                  <a:cubicBezTo>
                    <a:pt x="926" y="374"/>
                    <a:pt x="926" y="374"/>
                    <a:pt x="926" y="374"/>
                  </a:cubicBezTo>
                  <a:cubicBezTo>
                    <a:pt x="927" y="368"/>
                    <a:pt x="928" y="362"/>
                    <a:pt x="928" y="356"/>
                  </a:cubicBezTo>
                  <a:cubicBezTo>
                    <a:pt x="928" y="310"/>
                    <a:pt x="880" y="274"/>
                    <a:pt x="819" y="274"/>
                  </a:cubicBezTo>
                  <a:cubicBezTo>
                    <a:pt x="758" y="274"/>
                    <a:pt x="710" y="310"/>
                    <a:pt x="710" y="356"/>
                  </a:cubicBezTo>
                  <a:cubicBezTo>
                    <a:pt x="710" y="402"/>
                    <a:pt x="758" y="438"/>
                    <a:pt x="819" y="438"/>
                  </a:cubicBezTo>
                  <a:cubicBezTo>
                    <a:pt x="847" y="438"/>
                    <a:pt x="871" y="430"/>
                    <a:pt x="890" y="418"/>
                  </a:cubicBezTo>
                  <a:cubicBezTo>
                    <a:pt x="1202" y="535"/>
                    <a:pt x="1202" y="535"/>
                    <a:pt x="1202" y="535"/>
                  </a:cubicBezTo>
                  <a:cubicBezTo>
                    <a:pt x="1202" y="1208"/>
                    <a:pt x="1202" y="1208"/>
                    <a:pt x="1202" y="1208"/>
                  </a:cubicBezTo>
                  <a:cubicBezTo>
                    <a:pt x="1170" y="1219"/>
                    <a:pt x="1147" y="1249"/>
                    <a:pt x="1147" y="1284"/>
                  </a:cubicBezTo>
                  <a:cubicBezTo>
                    <a:pt x="1147" y="1330"/>
                    <a:pt x="1184" y="1366"/>
                    <a:pt x="1229" y="1366"/>
                  </a:cubicBezTo>
                  <a:cubicBezTo>
                    <a:pt x="1274" y="1366"/>
                    <a:pt x="1311" y="1330"/>
                    <a:pt x="1311" y="1284"/>
                  </a:cubicBezTo>
                  <a:cubicBezTo>
                    <a:pt x="1311" y="1249"/>
                    <a:pt x="1288" y="1219"/>
                    <a:pt x="1256" y="1208"/>
                  </a:cubicBezTo>
                  <a:cubicBezTo>
                    <a:pt x="1256" y="1053"/>
                    <a:pt x="1256" y="1053"/>
                    <a:pt x="1256" y="1053"/>
                  </a:cubicBezTo>
                  <a:cubicBezTo>
                    <a:pt x="1335" y="993"/>
                    <a:pt x="1363" y="915"/>
                    <a:pt x="1364" y="911"/>
                  </a:cubicBezTo>
                  <a:cubicBezTo>
                    <a:pt x="1365" y="908"/>
                    <a:pt x="1365" y="905"/>
                    <a:pt x="1365" y="902"/>
                  </a:cubicBezTo>
                  <a:cubicBezTo>
                    <a:pt x="1365" y="711"/>
                    <a:pt x="1365" y="711"/>
                    <a:pt x="1365" y="711"/>
                  </a:cubicBezTo>
                  <a:cubicBezTo>
                    <a:pt x="1365" y="696"/>
                    <a:pt x="1353" y="684"/>
                    <a:pt x="1338" y="684"/>
                  </a:cubicBezTo>
                  <a:cubicBezTo>
                    <a:pt x="1323" y="684"/>
                    <a:pt x="1311" y="696"/>
                    <a:pt x="1311" y="711"/>
                  </a:cubicBezTo>
                  <a:cubicBezTo>
                    <a:pt x="1311" y="897"/>
                    <a:pt x="1311" y="897"/>
                    <a:pt x="1311" y="897"/>
                  </a:cubicBezTo>
                  <a:cubicBezTo>
                    <a:pt x="1306" y="909"/>
                    <a:pt x="1290" y="944"/>
                    <a:pt x="1256" y="980"/>
                  </a:cubicBezTo>
                  <a:cubicBezTo>
                    <a:pt x="1256" y="641"/>
                    <a:pt x="1256" y="641"/>
                    <a:pt x="1256" y="641"/>
                  </a:cubicBezTo>
                  <a:cubicBezTo>
                    <a:pt x="1621" y="490"/>
                    <a:pt x="1621" y="490"/>
                    <a:pt x="1621" y="490"/>
                  </a:cubicBezTo>
                  <a:cubicBezTo>
                    <a:pt x="1632" y="486"/>
                    <a:pt x="1638" y="476"/>
                    <a:pt x="1638" y="465"/>
                  </a:cubicBezTo>
                  <a:cubicBezTo>
                    <a:pt x="1638" y="438"/>
                    <a:pt x="1638" y="438"/>
                    <a:pt x="1638" y="438"/>
                  </a:cubicBezTo>
                  <a:cubicBezTo>
                    <a:pt x="1638" y="423"/>
                    <a:pt x="1626" y="411"/>
                    <a:pt x="1611" y="411"/>
                  </a:cubicBezTo>
                  <a:close/>
                  <a:moveTo>
                    <a:pt x="819" y="383"/>
                  </a:moveTo>
                  <a:cubicBezTo>
                    <a:pt x="786" y="383"/>
                    <a:pt x="765" y="367"/>
                    <a:pt x="765" y="356"/>
                  </a:cubicBezTo>
                  <a:cubicBezTo>
                    <a:pt x="765" y="345"/>
                    <a:pt x="786" y="329"/>
                    <a:pt x="819" y="329"/>
                  </a:cubicBezTo>
                  <a:cubicBezTo>
                    <a:pt x="853" y="329"/>
                    <a:pt x="874" y="345"/>
                    <a:pt x="874" y="356"/>
                  </a:cubicBezTo>
                  <a:cubicBezTo>
                    <a:pt x="874" y="367"/>
                    <a:pt x="853" y="383"/>
                    <a:pt x="819" y="383"/>
                  </a:cubicBezTo>
                  <a:close/>
                  <a:moveTo>
                    <a:pt x="1229" y="1312"/>
                  </a:moveTo>
                  <a:cubicBezTo>
                    <a:pt x="1214" y="1312"/>
                    <a:pt x="1202" y="1299"/>
                    <a:pt x="1202" y="1284"/>
                  </a:cubicBezTo>
                  <a:cubicBezTo>
                    <a:pt x="1202" y="1269"/>
                    <a:pt x="1214" y="1257"/>
                    <a:pt x="1229" y="1257"/>
                  </a:cubicBezTo>
                  <a:cubicBezTo>
                    <a:pt x="1244" y="1257"/>
                    <a:pt x="1256" y="1269"/>
                    <a:pt x="1256" y="1284"/>
                  </a:cubicBezTo>
                  <a:cubicBezTo>
                    <a:pt x="1256" y="1299"/>
                    <a:pt x="1244" y="1312"/>
                    <a:pt x="1229" y="1312"/>
                  </a:cubicBezTo>
                  <a:close/>
                  <a:moveTo>
                    <a:pt x="1229" y="1312"/>
                  </a:moveTo>
                  <a:cubicBezTo>
                    <a:pt x="1229" y="1312"/>
                    <a:pt x="1229" y="1312"/>
                    <a:pt x="1229" y="13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9"/>
            <p:cNvSpPr>
              <a:spLocks noEditPoints="1"/>
            </p:cNvSpPr>
            <p:nvPr/>
          </p:nvSpPr>
          <p:spPr bwMode="auto">
            <a:xfrm>
              <a:off x="2588" y="3881"/>
              <a:ext cx="47" cy="90"/>
            </a:xfrm>
            <a:custGeom>
              <a:avLst/>
              <a:gdLst>
                <a:gd name="T0" fmla="*/ 56 w 87"/>
                <a:gd name="T1" fmla="*/ 24 h 167"/>
                <a:gd name="T2" fmla="*/ 23 w 87"/>
                <a:gd name="T3" fmla="*/ 4 h 167"/>
                <a:gd name="T4" fmla="*/ 3 w 87"/>
                <a:gd name="T5" fmla="*/ 37 h 167"/>
                <a:gd name="T6" fmla="*/ 31 w 87"/>
                <a:gd name="T7" fmla="*/ 146 h 167"/>
                <a:gd name="T8" fmla="*/ 57 w 87"/>
                <a:gd name="T9" fmla="*/ 167 h 167"/>
                <a:gd name="T10" fmla="*/ 64 w 87"/>
                <a:gd name="T11" fmla="*/ 166 h 167"/>
                <a:gd name="T12" fmla="*/ 84 w 87"/>
                <a:gd name="T13" fmla="*/ 133 h 167"/>
                <a:gd name="T14" fmla="*/ 56 w 87"/>
                <a:gd name="T15" fmla="*/ 24 h 167"/>
                <a:gd name="T16" fmla="*/ 56 w 87"/>
                <a:gd name="T17" fmla="*/ 24 h 167"/>
                <a:gd name="T18" fmla="*/ 56 w 87"/>
                <a:gd name="T19" fmla="*/ 2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67">
                  <a:moveTo>
                    <a:pt x="56" y="24"/>
                  </a:moveTo>
                  <a:cubicBezTo>
                    <a:pt x="53" y="9"/>
                    <a:pt x="38" y="0"/>
                    <a:pt x="23" y="4"/>
                  </a:cubicBezTo>
                  <a:cubicBezTo>
                    <a:pt x="8" y="8"/>
                    <a:pt x="0" y="23"/>
                    <a:pt x="3" y="37"/>
                  </a:cubicBezTo>
                  <a:cubicBezTo>
                    <a:pt x="31" y="146"/>
                    <a:pt x="31" y="146"/>
                    <a:pt x="31" y="146"/>
                  </a:cubicBezTo>
                  <a:cubicBezTo>
                    <a:pt x="34" y="159"/>
                    <a:pt x="45" y="167"/>
                    <a:pt x="57" y="167"/>
                  </a:cubicBezTo>
                  <a:cubicBezTo>
                    <a:pt x="59" y="167"/>
                    <a:pt x="61" y="167"/>
                    <a:pt x="64" y="166"/>
                  </a:cubicBezTo>
                  <a:cubicBezTo>
                    <a:pt x="78" y="163"/>
                    <a:pt x="87" y="148"/>
                    <a:pt x="84" y="133"/>
                  </a:cubicBezTo>
                  <a:lnTo>
                    <a:pt x="56" y="24"/>
                  </a:lnTo>
                  <a:close/>
                  <a:moveTo>
                    <a:pt x="56" y="24"/>
                  </a:moveTo>
                  <a:cubicBezTo>
                    <a:pt x="56" y="24"/>
                    <a:pt x="56" y="24"/>
                    <a:pt x="56"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574801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L Analytics">
  <a:themeElements>
    <a:clrScheme name="EXL 2013">
      <a:dk1>
        <a:srgbClr val="595959"/>
      </a:dk1>
      <a:lt1>
        <a:srgbClr val="FFFFFF"/>
      </a:lt1>
      <a:dk2>
        <a:srgbClr val="000000"/>
      </a:dk2>
      <a:lt2>
        <a:srgbClr val="FFFFFF"/>
      </a:lt2>
      <a:accent1>
        <a:srgbClr val="008ED0"/>
      </a:accent1>
      <a:accent2>
        <a:srgbClr val="66BCE3"/>
      </a:accent2>
      <a:accent3>
        <a:srgbClr val="99D2EC"/>
      </a:accent3>
      <a:accent4>
        <a:srgbClr val="F78C34"/>
      </a:accent4>
      <a:accent5>
        <a:srgbClr val="FAB985"/>
      </a:accent5>
      <a:accent6>
        <a:srgbClr val="FBD1AD"/>
      </a:accent6>
      <a:hlink>
        <a:srgbClr val="008ED0"/>
      </a:hlink>
      <a:folHlink>
        <a:srgbClr val="66BCE3"/>
      </a:folHlink>
    </a:clrScheme>
    <a:fontScheme name="EXL 201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13608</TotalTime>
  <Words>253</Words>
  <Application>Microsoft Office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Calibri</vt:lpstr>
      <vt:lpstr>Century Gothic</vt:lpstr>
      <vt:lpstr>Times New Roman</vt:lpstr>
      <vt:lpstr>Trebuchet MS</vt:lpstr>
      <vt:lpstr>Wingdings</vt:lpstr>
      <vt:lpstr>Office Theme</vt:lpstr>
      <vt:lpstr>1_EXL Analytics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Leeladhar Annepu</cp:lastModifiedBy>
  <cp:revision>667</cp:revision>
  <dcterms:created xsi:type="dcterms:W3CDTF">2018-04-05T14:10:17Z</dcterms:created>
  <dcterms:modified xsi:type="dcterms:W3CDTF">2019-08-20T10:12:10Z</dcterms:modified>
</cp:coreProperties>
</file>