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299425"/>
            <a:ext cx="8520600" cy="4194600"/>
          </a:xfrm>
          <a:prstGeom prst="rect">
            <a:avLst/>
          </a:prstGeom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buNone/>
            </a:pPr>
            <a:r>
              <a:rPr lang="en" sz="2400">
                <a:solidFill>
                  <a:srgbClr val="0000FF"/>
                </a:solidFill>
              </a:rPr>
              <a:t>ARTIFICIAL INTELLIGENCE PROJECT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0000FF"/>
                </a:solidFill>
              </a:rPr>
              <a:t>CONNECT FOUR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5196950" y="2919275"/>
            <a:ext cx="3561000" cy="9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accent4"/>
                </a:solidFill>
              </a:rPr>
              <a:t>Kamal Atluri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accent4"/>
                </a:solidFill>
              </a:rPr>
              <a:t>Yasasvi Yeleswarapu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accent4"/>
                </a:solidFill>
              </a:rPr>
              <a:t>Leeladhar Reddy Munnangi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4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25" y="1400625"/>
            <a:ext cx="4115550" cy="2836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MiniMax Code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51512"/>
            <a:ext cx="6153150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Game over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6487"/>
            <a:ext cx="6210300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250" y="550750"/>
            <a:ext cx="6186274" cy="326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129475" y="164775"/>
            <a:ext cx="8615700" cy="45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329575" y="306075"/>
            <a:ext cx="8415600" cy="42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</a:rPr>
              <a:t>Game Rules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-228600" lvl="0" marL="457200" rtl="0">
              <a:spcBef>
                <a:spcPts val="0"/>
              </a:spcBef>
              <a:buClr>
                <a:srgbClr val="0000FF"/>
              </a:buClr>
              <a:buChar char="●"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Consists of Eight-column, Six-row vertically suspended grid. </a:t>
            </a:r>
          </a:p>
          <a:p>
            <a:pPr indent="-228600" lvl="0" marL="457200" rtl="0">
              <a:spcBef>
                <a:spcPts val="0"/>
              </a:spcBef>
              <a:buClr>
                <a:srgbClr val="0000FF"/>
              </a:buClr>
              <a:buChar char="●"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Players starts the game by dropping colored discs from the top. </a:t>
            </a:r>
          </a:p>
          <a:p>
            <a:pPr indent="-228600" lvl="0" marL="457200" rtl="0">
              <a:spcBef>
                <a:spcPts val="0"/>
              </a:spcBef>
              <a:buClr>
                <a:srgbClr val="0000FF"/>
              </a:buClr>
              <a:buChar char="●"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The pieces fall straight down, occupying the next available space within the column.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</a:rPr>
              <a:t>   Objective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indent="-228600" lvl="0" marL="457200" rtl="0">
              <a:spcBef>
                <a:spcPts val="0"/>
              </a:spcBef>
              <a:buClr>
                <a:srgbClr val="0000FF"/>
              </a:buClr>
              <a:buChar char="●"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Connect four of one's own discs of the same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color next to each other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-228600" lvl="0" marL="457200" rtl="0">
              <a:spcBef>
                <a:spcPts val="0"/>
              </a:spcBef>
              <a:buClr>
                <a:srgbClr val="0000FF"/>
              </a:buClr>
              <a:buChar char="●"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Vertically</a:t>
            </a:r>
          </a:p>
          <a:p>
            <a:pPr indent="-228600" lvl="0" marL="457200" rtl="0">
              <a:spcBef>
                <a:spcPts val="0"/>
              </a:spcBef>
              <a:buClr>
                <a:srgbClr val="0000FF"/>
              </a:buClr>
              <a:buChar char="●"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Horizontally</a:t>
            </a:r>
          </a:p>
          <a:p>
            <a:pPr indent="-228600" lvl="0" marL="457200" rtl="0">
              <a:spcBef>
                <a:spcPts val="0"/>
              </a:spcBef>
              <a:buClr>
                <a:srgbClr val="0000FF"/>
              </a:buClr>
              <a:buChar char="●"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Diagonally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0200" y="1965600"/>
            <a:ext cx="3517876" cy="242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FF"/>
                </a:solidFill>
              </a:rPr>
              <a:t>Four Different Heuristics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Number of winning lines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How many pieces in a row will i get if I move here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 I block a good path for the enemy if I move here 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Does the space above give the opponent an advantage ?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Position for max possibilities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925" y="1229875"/>
            <a:ext cx="4368375" cy="344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Implementation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Game board with size 8x6 which gives 48 slots for the players.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Implementing in Java.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Algorithms : Min-Max , Alpha-Beta Pruning.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Mode : Human VS computer.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Number of moves.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Time taken by computer to make a move(in Milliseconds).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Game Board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999" y="1088175"/>
            <a:ext cx="5879624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Tracking the mouse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03950"/>
            <a:ext cx="6055875" cy="327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Applet Code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1025"/>
            <a:ext cx="6350124" cy="333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Game Event Listener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900" y="1017800"/>
            <a:ext cx="5743775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