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6" r:id="rId4"/>
    <p:sldId id="264" r:id="rId5"/>
    <p:sldId id="257" r:id="rId6"/>
    <p:sldId id="265" r:id="rId7"/>
    <p:sldId id="258" r:id="rId8"/>
    <p:sldId id="25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1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53"/>
            <a:ext cx="9144000" cy="2387600"/>
          </a:xfrm>
        </p:spPr>
        <p:txBody>
          <a:bodyPr/>
          <a:lstStyle/>
          <a:p>
            <a:r>
              <a:rPr lang="en-US" dirty="0" smtClean="0"/>
              <a:t>CSCI </a:t>
            </a:r>
            <a:r>
              <a:rPr lang="en-US" dirty="0" smtClean="0"/>
              <a:t>130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 err="1" smtClean="0"/>
              <a:t>Sarika</a:t>
            </a:r>
            <a:r>
              <a:rPr lang="en-US" dirty="0" smtClean="0"/>
              <a:t> </a:t>
            </a:r>
            <a:r>
              <a:rPr lang="en-US" dirty="0" err="1" smtClean="0"/>
              <a:t>Tandale</a:t>
            </a:r>
            <a:endParaRPr lang="en-US" dirty="0" smtClean="0"/>
          </a:p>
          <a:p>
            <a:pPr algn="l"/>
            <a:r>
              <a:rPr lang="en-US" dirty="0" err="1" smtClean="0"/>
              <a:t>Sindhura</a:t>
            </a:r>
            <a:r>
              <a:rPr lang="en-US" dirty="0" smtClean="0"/>
              <a:t> </a:t>
            </a:r>
            <a:r>
              <a:rPr lang="en-US" dirty="0" err="1" smtClean="0"/>
              <a:t>Yalamanchali</a:t>
            </a:r>
            <a:endParaRPr lang="en-US" dirty="0" smtClean="0"/>
          </a:p>
          <a:p>
            <a:pPr algn="l"/>
            <a:r>
              <a:rPr lang="en-US" dirty="0" err="1" smtClean="0"/>
              <a:t>Yasasvi</a:t>
            </a:r>
            <a:r>
              <a:rPr lang="en-US" dirty="0" smtClean="0"/>
              <a:t> </a:t>
            </a:r>
            <a:r>
              <a:rPr lang="en-US" dirty="0" err="1" smtClean="0"/>
              <a:t>Yeleswarapu</a:t>
            </a:r>
            <a:endParaRPr lang="en-US" dirty="0" smtClean="0"/>
          </a:p>
          <a:p>
            <a:pPr algn="l"/>
            <a:r>
              <a:rPr lang="en-US" dirty="0" smtClean="0"/>
              <a:t>Leeladhar Reddy </a:t>
            </a:r>
            <a:r>
              <a:rPr lang="en-US" dirty="0" err="1" smtClean="0"/>
              <a:t>Munnangi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923"/>
            <a:ext cx="12192000" cy="59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3" y="685416"/>
            <a:ext cx="10574593" cy="58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442452"/>
            <a:ext cx="10368115" cy="62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728285"/>
            <a:ext cx="737337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3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368710"/>
            <a:ext cx="10928555" cy="6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2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42"/>
            <a:ext cx="12192000" cy="58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3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4967"/>
            <a:ext cx="10279625" cy="61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0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923"/>
            <a:ext cx="12192000" cy="59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3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CSCI 130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</dc:title>
  <dc:creator>Leeladhar Reddy</dc:creator>
  <cp:lastModifiedBy>Leeladhar Reddy</cp:lastModifiedBy>
  <cp:revision>2</cp:revision>
  <dcterms:created xsi:type="dcterms:W3CDTF">2016-04-27T12:03:44Z</dcterms:created>
  <dcterms:modified xsi:type="dcterms:W3CDTF">2016-04-27T19:11:31Z</dcterms:modified>
</cp:coreProperties>
</file>