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3" r:id="rId19"/>
    <p:sldId id="274" r:id="rId20"/>
    <p:sldId id="276" r:id="rId21"/>
    <p:sldId id="277" r:id="rId22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1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fb723daa-9c23-471b-9610-c4de0af8e24f/view/6c3cc97e61ea239048afc8e4079b79037a33235ababbd65285d67b4959697397a93d1691c87c4c5e8815566aa2ef170dc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249094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project report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LEELA KRISHNA PENDYALA</a:t>
            </a:r>
          </a:p>
          <a:p>
            <a:pPr marL="0" indent="0">
              <a:buNone/>
            </a:pPr>
            <a:r>
              <a:rPr lang="en-US" dirty="0"/>
              <a:t>07/07/2022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A lot of current companies use Microsoft SQL Server</a:t>
            </a:r>
          </a:p>
          <a:p>
            <a:r>
              <a:rPr lang="en-US" dirty="0"/>
              <a:t>NoSQL databases tend to use MongoDB or Redis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Prefer Open-source DB solutions </a:t>
            </a:r>
          </a:p>
          <a:p>
            <a:r>
              <a:rPr lang="en-US" dirty="0"/>
              <a:t>Many companies require SQL </a:t>
            </a:r>
          </a:p>
          <a:p>
            <a:r>
              <a:rPr lang="en-US" dirty="0"/>
              <a:t>NoSQL databases will make an impact for relational databases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https://dataplatform.cloud.ibm.com/dashboards/fb723daa-9c23-471b-9610-c4de0af8e24f/view/6c3cc97e61ea239048afc8e4079b79037a33235ababbd65285d67b4959697397a93d1691c87c4c5e8815566aa2ef170dcd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F2AE-E099-4694-9B58-76F36EC5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60"/>
            <a:ext cx="12192000" cy="67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0661A-659E-4981-BF8C-020FFA05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82"/>
            <a:ext cx="12192000" cy="67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936D7-8039-4EC5-B632-55871AA2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01"/>
            <a:ext cx="12192000" cy="6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 Trends are constantly changing </a:t>
            </a:r>
          </a:p>
          <a:p>
            <a:r>
              <a:rPr lang="en-US" dirty="0"/>
              <a:t>The USA is the top tech country</a:t>
            </a:r>
          </a:p>
          <a:p>
            <a:r>
              <a:rPr lang="en-US" dirty="0"/>
              <a:t>There is a very large gender disparity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important to stay updated on trends</a:t>
            </a:r>
          </a:p>
          <a:p>
            <a:r>
              <a:rPr lang="en-US" dirty="0"/>
              <a:t>Other countries are slower to pick up on current data trends.</a:t>
            </a:r>
          </a:p>
          <a:p>
            <a:r>
              <a:rPr lang="en-US" dirty="0"/>
              <a:t>Gender discrimination may continue to grow over time.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200" dirty="0"/>
              <a:t>Current Technology Usages Trends 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8E2F9-F703-47FE-8497-7153034E3B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6836" y="1708613"/>
            <a:ext cx="9423884" cy="383344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D8383-4E73-48CA-9D55-2FCBE33C3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2553" y="1746915"/>
            <a:ext cx="8756999" cy="357250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Current Technology Usages Trends 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Trends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Purpose of Analysis</a:t>
            </a:r>
          </a:p>
          <a:p>
            <a:pPr lvl="1"/>
            <a:r>
              <a:rPr lang="en-US" sz="1800" dirty="0"/>
              <a:t>To identify the top programming languages, database, platforms and web frames used or in demand. </a:t>
            </a:r>
          </a:p>
          <a:p>
            <a:r>
              <a:rPr lang="en-US" sz="2200" dirty="0"/>
              <a:t>Audience </a:t>
            </a:r>
          </a:p>
          <a:p>
            <a:pPr lvl="1"/>
            <a:r>
              <a:rPr lang="en-US" sz="1800" dirty="0"/>
              <a:t>Tech users</a:t>
            </a:r>
          </a:p>
          <a:p>
            <a:pPr lvl="1"/>
            <a:r>
              <a:rPr lang="en-US" sz="1800" dirty="0"/>
              <a:t>Computer sciences students</a:t>
            </a:r>
          </a:p>
          <a:p>
            <a:pPr lvl="1"/>
            <a:r>
              <a:rPr lang="en-US" sz="1800" dirty="0"/>
              <a:t>Programmers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</a:t>
            </a:r>
          </a:p>
          <a:p>
            <a:pPr lvl="1"/>
            <a:r>
              <a:rPr lang="en-US" sz="1800" dirty="0"/>
              <a:t>Stack overflow developer </a:t>
            </a:r>
            <a:r>
              <a:rPr lang="en-US" sz="1800" dirty="0" err="1"/>
              <a:t>survery</a:t>
            </a:r>
            <a:endParaRPr lang="en-US" sz="1800" dirty="0"/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IBM Cognos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603F9-92AD-4D50-B576-1F8632F6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32" y="1585100"/>
            <a:ext cx="9378512" cy="369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5B911-F390-47B0-B209-5A9C646B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5" y="2438979"/>
            <a:ext cx="4795220" cy="245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B707E-6472-480D-9721-E7E8198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95" y="2327564"/>
            <a:ext cx="5448157" cy="28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top language</a:t>
            </a:r>
          </a:p>
          <a:p>
            <a:r>
              <a:rPr lang="en-US" dirty="0"/>
              <a:t>Python and TypeScript are growing in popularity</a:t>
            </a:r>
          </a:p>
          <a:p>
            <a:r>
              <a:rPr lang="en-US" dirty="0"/>
              <a:t>HTML and SQL hold large portions of the used languages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 skillsets are in high demand</a:t>
            </a:r>
          </a:p>
          <a:p>
            <a:r>
              <a:rPr lang="en-US" dirty="0"/>
              <a:t>JavaScript is a must learn for developers </a:t>
            </a:r>
          </a:p>
          <a:p>
            <a:r>
              <a:rPr lang="en-US" dirty="0"/>
              <a:t>Python is quickly growing as one of the most popular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C1BEF-0377-47B9-82F4-A7DCF43D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4" y="2398858"/>
            <a:ext cx="5248376" cy="2785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5DE97-6D4E-4DBD-A90B-3A929D4FF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96" y="2398858"/>
            <a:ext cx="5714361" cy="27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370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Capstone project report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Pendyala Krishna</cp:lastModifiedBy>
  <cp:revision>22</cp:revision>
  <dcterms:created xsi:type="dcterms:W3CDTF">2020-10-28T18:29:43Z</dcterms:created>
  <dcterms:modified xsi:type="dcterms:W3CDTF">2022-07-08T10:02:21Z</dcterms:modified>
</cp:coreProperties>
</file>