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8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9BDA2-26FF-4F53-9AC5-346358456AC1}" v="7" dt="2025-02-05T21:02:48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ap Singh &lt;pratap.singh@emonics.com&gt;" userId="2c34aef1-f14b-4832-87ac-375ce3030c12" providerId="ADAL" clId="{EA59BDA2-26FF-4F53-9AC5-346358456AC1}"/>
    <pc:docChg chg="undo custSel modSld sldOrd">
      <pc:chgData name="Pratap Singh &lt;pratap.singh@emonics.com&gt;" userId="2c34aef1-f14b-4832-87ac-375ce3030c12" providerId="ADAL" clId="{EA59BDA2-26FF-4F53-9AC5-346358456AC1}" dt="2025-02-05T21:02:40.815" v="105" actId="20577"/>
      <pc:docMkLst>
        <pc:docMk/>
      </pc:docMkLst>
      <pc:sldChg chg="addSp delSp modSp mod setBg addAnim">
        <pc:chgData name="Pratap Singh &lt;pratap.singh@emonics.com&gt;" userId="2c34aef1-f14b-4832-87ac-375ce3030c12" providerId="ADAL" clId="{EA59BDA2-26FF-4F53-9AC5-346358456AC1}" dt="2025-02-05T21:02:40.815" v="105" actId="20577"/>
        <pc:sldMkLst>
          <pc:docMk/>
          <pc:sldMk cId="0" sldId="256"/>
        </pc:sldMkLst>
        <pc:spChg chg="mod">
          <ac:chgData name="Pratap Singh &lt;pratap.singh@emonics.com&gt;" userId="2c34aef1-f14b-4832-87ac-375ce3030c12" providerId="ADAL" clId="{EA59BDA2-26FF-4F53-9AC5-346358456AC1}" dt="2025-02-05T21:00:09.466" v="10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atap Singh &lt;pratap.singh@emonics.com&gt;" userId="2c34aef1-f14b-4832-87ac-375ce3030c12" providerId="ADAL" clId="{EA59BDA2-26FF-4F53-9AC5-346358456AC1}" dt="2025-02-05T21:02:40.815" v="105" actId="20577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8" creationId="{6F5A5072-7B47-4D32-B52A-4EBBF590B8A5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10" creationId="{9715DAF0-AE1B-46C9-8A6B-DB2AA05AB91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12" creationId="{6016219D-510E-4184-9090-6D5578A87BD1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14" creationId="{AFF4A713-7B75-4B21-90D7-5AB19547C728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16" creationId="{DC631C0B-6DA6-4E57-8231-CE32B3434A7E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18" creationId="{C29501E6-A978-4A61-9689-9085AF97A53A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1:00:09.466" v="101" actId="26606"/>
          <ac:spMkLst>
            <pc:docMk/>
            <pc:sldMk cId="0" sldId="256"/>
            <ac:spMk id="23" creationId="{C3896A03-3945-419A-B66B-4EE266EDD152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1:00:09.466" v="101" actId="26606"/>
          <ac:spMkLst>
            <pc:docMk/>
            <pc:sldMk cId="0" sldId="256"/>
            <ac:spMk id="25" creationId="{B34F5AD2-EDBD-4BBD-A55C-EAFFD0C7097A}"/>
          </ac:spMkLst>
        </pc:spChg>
        <pc:spChg chg="add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27" creationId="{6016219D-510E-4184-9090-6D5578A87BD1}"/>
          </ac:spMkLst>
        </pc:spChg>
        <pc:spChg chg="add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28" creationId="{6F5A5072-7B47-4D32-B52A-4EBBF590B8A5}"/>
          </ac:spMkLst>
        </pc:spChg>
        <pc:spChg chg="add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29" creationId="{AFF4A713-7B75-4B21-90D7-5AB19547C728}"/>
          </ac:spMkLst>
        </pc:spChg>
        <pc:spChg chg="add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30" creationId="{9715DAF0-AE1B-46C9-8A6B-DB2AA05AB91D}"/>
          </ac:spMkLst>
        </pc:spChg>
        <pc:spChg chg="add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31" creationId="{DC631C0B-6DA6-4E57-8231-CE32B3434A7E}"/>
          </ac:spMkLst>
        </pc:spChg>
        <pc:spChg chg="add">
          <ac:chgData name="Pratap Singh &lt;pratap.singh@emonics.com&gt;" userId="2c34aef1-f14b-4832-87ac-375ce3030c12" providerId="ADAL" clId="{EA59BDA2-26FF-4F53-9AC5-346358456AC1}" dt="2025-02-05T21:00:09.472" v="102" actId="26606"/>
          <ac:spMkLst>
            <pc:docMk/>
            <pc:sldMk cId="0" sldId="256"/>
            <ac:spMk id="33" creationId="{C29501E6-A978-4A61-9689-9085AF97A53A}"/>
          </ac:spMkLst>
        </pc:spChg>
      </pc:sldChg>
      <pc:sldChg chg="addSp delSp modSp mod setBg">
        <pc:chgData name="Pratap Singh &lt;pratap.singh@emonics.com&gt;" userId="2c34aef1-f14b-4832-87ac-375ce3030c12" providerId="ADAL" clId="{EA59BDA2-26FF-4F53-9AC5-346358456AC1}" dt="2025-02-05T20:52:37.286" v="18" actId="26606"/>
        <pc:sldMkLst>
          <pc:docMk/>
          <pc:sldMk cId="0" sldId="257"/>
        </pc:sldMkLst>
        <pc:spChg chg="mod">
          <ac:chgData name="Pratap Singh &lt;pratap.singh@emonics.com&gt;" userId="2c34aef1-f14b-4832-87ac-375ce3030c12" providerId="ADAL" clId="{EA59BDA2-26FF-4F53-9AC5-346358456AC1}" dt="2025-02-05T20:52:37.286" v="18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Pratap Singh &lt;pratap.singh@emonics.com&gt;" userId="2c34aef1-f14b-4832-87ac-375ce3030c12" providerId="ADAL" clId="{EA59BDA2-26FF-4F53-9AC5-346358456AC1}" dt="2025-02-05T20:52:20.245" v="14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2:37.286" v="18" actId="26606"/>
          <ac:spMkLst>
            <pc:docMk/>
            <pc:sldMk cId="0" sldId="257"/>
            <ac:spMk id="9" creationId="{BACC6370-2D7E-4714-9D71-7542949D7D5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2:37.286" v="18" actId="26606"/>
          <ac:spMkLst>
            <pc:docMk/>
            <pc:sldMk cId="0" sldId="257"/>
            <ac:spMk id="11" creationId="{256B2C21-A230-48C0-8DF1-C46611373C44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2:37.286" v="18" actId="26606"/>
          <ac:spMkLst>
            <pc:docMk/>
            <pc:sldMk cId="0" sldId="257"/>
            <ac:spMk id="13" creationId="{3847E18C-932D-4C95-AABA-FEC7C9499AD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2:37.286" v="18" actId="26606"/>
          <ac:spMkLst>
            <pc:docMk/>
            <pc:sldMk cId="0" sldId="257"/>
            <ac:spMk id="15" creationId="{3150CB11-0C61-439E-910F-5787759E72A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2:37.286" v="18" actId="26606"/>
          <ac:spMkLst>
            <pc:docMk/>
            <pc:sldMk cId="0" sldId="257"/>
            <ac:spMk id="17" creationId="{43F8A58B-5155-44CE-A5FF-7647B47D0A7A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2:37.286" v="18" actId="26606"/>
          <ac:spMkLst>
            <pc:docMk/>
            <pc:sldMk cId="0" sldId="257"/>
            <ac:spMk id="19" creationId="{443F2ACA-E6D6-4028-82DD-F03C262D5DE6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2:37.286" v="18" actId="26606"/>
          <ac:spMkLst>
            <pc:docMk/>
            <pc:sldMk cId="0" sldId="257"/>
            <ac:spMk id="24" creationId="{1D63C574-BFD2-41A1-A567-B0C3CC7FDD4F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2:37.286" v="18" actId="26606"/>
          <ac:spMkLst>
            <pc:docMk/>
            <pc:sldMk cId="0" sldId="257"/>
            <ac:spMk id="26" creationId="{E2A46BAB-8C31-42B2-90E8-B26DD3E81D37}"/>
          </ac:spMkLst>
        </pc:spChg>
        <pc:grpChg chg="add">
          <ac:chgData name="Pratap Singh &lt;pratap.singh@emonics.com&gt;" userId="2c34aef1-f14b-4832-87ac-375ce3030c12" providerId="ADAL" clId="{EA59BDA2-26FF-4F53-9AC5-346358456AC1}" dt="2025-02-05T20:52:37.286" v="18" actId="26606"/>
          <ac:grpSpMkLst>
            <pc:docMk/>
            <pc:sldMk cId="0" sldId="257"/>
            <ac:grpSpMk id="28" creationId="{B3F7A3C7-0737-4E57-B30E-8EEFE638B401}"/>
          </ac:grpSpMkLst>
        </pc:grpChg>
        <pc:grpChg chg="add">
          <ac:chgData name="Pratap Singh &lt;pratap.singh@emonics.com&gt;" userId="2c34aef1-f14b-4832-87ac-375ce3030c12" providerId="ADAL" clId="{EA59BDA2-26FF-4F53-9AC5-346358456AC1}" dt="2025-02-05T20:52:37.286" v="18" actId="26606"/>
          <ac:grpSpMkLst>
            <pc:docMk/>
            <pc:sldMk cId="0" sldId="257"/>
            <ac:grpSpMk id="32" creationId="{43F5E015-E085-4624-B431-B42414448684}"/>
          </ac:grpSpMkLst>
        </pc:grpChg>
        <pc:graphicFrameChg chg="add mod modGraphic">
          <ac:chgData name="Pratap Singh &lt;pratap.singh@emonics.com&gt;" userId="2c34aef1-f14b-4832-87ac-375ce3030c12" providerId="ADAL" clId="{EA59BDA2-26FF-4F53-9AC5-346358456AC1}" dt="2025-02-05T20:52:37.286" v="18" actId="26606"/>
          <ac:graphicFrameMkLst>
            <pc:docMk/>
            <pc:sldMk cId="0" sldId="257"/>
            <ac:graphicFrameMk id="5" creationId="{E6F6C772-32E8-C634-C626-0BFD33A03D2C}"/>
          </ac:graphicFrameMkLst>
        </pc:graphicFrameChg>
      </pc:sldChg>
      <pc:sldChg chg="addSp delSp mod">
        <pc:chgData name="Pratap Singh &lt;pratap.singh@emonics.com&gt;" userId="2c34aef1-f14b-4832-87ac-375ce3030c12" providerId="ADAL" clId="{EA59BDA2-26FF-4F53-9AC5-346358456AC1}" dt="2025-02-05T20:52:59.241" v="19" actId="26606"/>
        <pc:sldMkLst>
          <pc:docMk/>
          <pc:sldMk cId="0" sldId="258"/>
        </pc:sldMkLst>
        <pc:spChg chg="del">
          <ac:chgData name="Pratap Singh &lt;pratap.singh@emonics.com&gt;" userId="2c34aef1-f14b-4832-87ac-375ce3030c12" providerId="ADAL" clId="{EA59BDA2-26FF-4F53-9AC5-346358456AC1}" dt="2025-02-05T20:52:59.241" v="19" actId="26606"/>
          <ac:spMkLst>
            <pc:docMk/>
            <pc:sldMk cId="0" sldId="258"/>
            <ac:spMk id="3" creationId="{00000000-0000-0000-0000-000000000000}"/>
          </ac:spMkLst>
        </pc:spChg>
        <pc:graphicFrameChg chg="add">
          <ac:chgData name="Pratap Singh &lt;pratap.singh@emonics.com&gt;" userId="2c34aef1-f14b-4832-87ac-375ce3030c12" providerId="ADAL" clId="{EA59BDA2-26FF-4F53-9AC5-346358456AC1}" dt="2025-02-05T20:52:59.241" v="19" actId="26606"/>
          <ac:graphicFrameMkLst>
            <pc:docMk/>
            <pc:sldMk cId="0" sldId="258"/>
            <ac:graphicFrameMk id="5" creationId="{8EBDA349-51F2-4AA3-35B3-4CE5E98C87C0}"/>
          </ac:graphicFrameMkLst>
        </pc:graphicFrameChg>
      </pc:sldChg>
      <pc:sldChg chg="addSp delSp modSp mod setBg">
        <pc:chgData name="Pratap Singh &lt;pratap.singh@emonics.com&gt;" userId="2c34aef1-f14b-4832-87ac-375ce3030c12" providerId="ADAL" clId="{EA59BDA2-26FF-4F53-9AC5-346358456AC1}" dt="2025-02-05T20:53:27.194" v="24" actId="26606"/>
        <pc:sldMkLst>
          <pc:docMk/>
          <pc:sldMk cId="0" sldId="259"/>
        </pc:sldMkLst>
        <pc:spChg chg="mod">
          <ac:chgData name="Pratap Singh &lt;pratap.singh@emonics.com&gt;" userId="2c34aef1-f14b-4832-87ac-375ce3030c12" providerId="ADAL" clId="{EA59BDA2-26FF-4F53-9AC5-346358456AC1}" dt="2025-02-05T20:53:27.194" v="24" actId="26606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3:27.194" v="24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3:24.991" v="21" actId="26606"/>
          <ac:spMkLst>
            <pc:docMk/>
            <pc:sldMk cId="0" sldId="259"/>
            <ac:spMk id="9" creationId="{BACC6370-2D7E-4714-9D71-7542949D7D5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3:24.991" v="21" actId="26606"/>
          <ac:spMkLst>
            <pc:docMk/>
            <pc:sldMk cId="0" sldId="259"/>
            <ac:spMk id="11" creationId="{F68B3F68-107C-434F-AA38-110D5EA91B85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3:24.991" v="21" actId="26606"/>
          <ac:spMkLst>
            <pc:docMk/>
            <pc:sldMk cId="0" sldId="259"/>
            <ac:spMk id="13" creationId="{AAD0DBB9-1A4B-4391-81D4-CB19F9AB918A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3:24.991" v="21" actId="26606"/>
          <ac:spMkLst>
            <pc:docMk/>
            <pc:sldMk cId="0" sldId="259"/>
            <ac:spMk id="15" creationId="{063BBA22-50EA-4C4D-BE05-F1CE4E63AA56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3:27.182" v="23" actId="26606"/>
          <ac:spMkLst>
            <pc:docMk/>
            <pc:sldMk cId="0" sldId="259"/>
            <ac:spMk id="17" creationId="{9DBC8166-481C-4473-95F5-9A5B9073B7F1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3:27.182" v="23" actId="26606"/>
          <ac:spMkLst>
            <pc:docMk/>
            <pc:sldMk cId="0" sldId="259"/>
            <ac:spMk id="18" creationId="{A5A5CE6E-90AF-4D43-A014-1F9EC83EB93D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3:27.194" v="24" actId="26606"/>
          <ac:spMkLst>
            <pc:docMk/>
            <pc:sldMk cId="0" sldId="259"/>
            <ac:spMk id="21" creationId="{BACC6370-2D7E-4714-9D71-7542949D7D5D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3:27.194" v="24" actId="26606"/>
          <ac:spMkLst>
            <pc:docMk/>
            <pc:sldMk cId="0" sldId="259"/>
            <ac:spMk id="22" creationId="{F68B3F68-107C-434F-AA38-110D5EA91B85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3:27.194" v="24" actId="26606"/>
          <ac:spMkLst>
            <pc:docMk/>
            <pc:sldMk cId="0" sldId="259"/>
            <ac:spMk id="23" creationId="{AAD0DBB9-1A4B-4391-81D4-CB19F9AB918A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3:27.194" v="24" actId="26606"/>
          <ac:spMkLst>
            <pc:docMk/>
            <pc:sldMk cId="0" sldId="259"/>
            <ac:spMk id="24" creationId="{063BBA22-50EA-4C4D-BE05-F1CE4E63AA56}"/>
          </ac:spMkLst>
        </pc:spChg>
        <pc:graphicFrameChg chg="add del">
          <ac:chgData name="Pratap Singh &lt;pratap.singh@emonics.com&gt;" userId="2c34aef1-f14b-4832-87ac-375ce3030c12" providerId="ADAL" clId="{EA59BDA2-26FF-4F53-9AC5-346358456AC1}" dt="2025-02-05T20:53:24.991" v="21" actId="26606"/>
          <ac:graphicFrameMkLst>
            <pc:docMk/>
            <pc:sldMk cId="0" sldId="259"/>
            <ac:graphicFrameMk id="5" creationId="{12792259-A25C-7156-659E-B2F24EBF792D}"/>
          </ac:graphicFrameMkLst>
        </pc:graphicFrameChg>
        <pc:graphicFrameChg chg="add del">
          <ac:chgData name="Pratap Singh &lt;pratap.singh@emonics.com&gt;" userId="2c34aef1-f14b-4832-87ac-375ce3030c12" providerId="ADAL" clId="{EA59BDA2-26FF-4F53-9AC5-346358456AC1}" dt="2025-02-05T20:53:27.182" v="23" actId="26606"/>
          <ac:graphicFrameMkLst>
            <pc:docMk/>
            <pc:sldMk cId="0" sldId="259"/>
            <ac:graphicFrameMk id="19" creationId="{7CE141A6-83C2-C793-8D00-E83B51A03A52}"/>
          </ac:graphicFrameMkLst>
        </pc:graphicFrameChg>
        <pc:graphicFrameChg chg="add">
          <ac:chgData name="Pratap Singh &lt;pratap.singh@emonics.com&gt;" userId="2c34aef1-f14b-4832-87ac-375ce3030c12" providerId="ADAL" clId="{EA59BDA2-26FF-4F53-9AC5-346358456AC1}" dt="2025-02-05T20:53:27.194" v="24" actId="26606"/>
          <ac:graphicFrameMkLst>
            <pc:docMk/>
            <pc:sldMk cId="0" sldId="259"/>
            <ac:graphicFrameMk id="25" creationId="{12792259-A25C-7156-659E-B2F24EBF792D}"/>
          </ac:graphicFrameMkLst>
        </pc:graphicFrameChg>
      </pc:sldChg>
      <pc:sldChg chg="addSp delSp modSp mod setBg">
        <pc:chgData name="Pratap Singh &lt;pratap.singh@emonics.com&gt;" userId="2c34aef1-f14b-4832-87ac-375ce3030c12" providerId="ADAL" clId="{EA59BDA2-26FF-4F53-9AC5-346358456AC1}" dt="2025-02-05T20:56:55.490" v="55" actId="26606"/>
        <pc:sldMkLst>
          <pc:docMk/>
          <pc:sldMk cId="0" sldId="260"/>
        </pc:sldMkLst>
        <pc:spChg chg="mod">
          <ac:chgData name="Pratap Singh &lt;pratap.singh@emonics.com&gt;" userId="2c34aef1-f14b-4832-87ac-375ce3030c12" providerId="ADAL" clId="{EA59BDA2-26FF-4F53-9AC5-346358456AC1}" dt="2025-02-05T20:56:55.490" v="55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Pratap Singh &lt;pratap.singh@emonics.com&gt;" userId="2c34aef1-f14b-4832-87ac-375ce3030c12" providerId="ADAL" clId="{EA59BDA2-26FF-4F53-9AC5-346358456AC1}" dt="2025-02-05T20:56:55.490" v="55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55.490" v="55" actId="26606"/>
          <ac:spMkLst>
            <pc:docMk/>
            <pc:sldMk cId="0" sldId="260"/>
            <ac:spMk id="9" creationId="{C5278130-DFE0-457B-8698-88DF69019DDE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55.490" v="55" actId="26606"/>
          <ac:spMkLst>
            <pc:docMk/>
            <pc:sldMk cId="0" sldId="260"/>
            <ac:spMk id="11" creationId="{2F99531B-1681-4D6E-BECB-18325B33A618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55.490" v="55" actId="26606"/>
          <ac:spMkLst>
            <pc:docMk/>
            <pc:sldMk cId="0" sldId="260"/>
            <ac:spMk id="13" creationId="{20344094-430A-400B-804B-910E696A1A90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55.490" v="55" actId="26606"/>
          <ac:spMkLst>
            <pc:docMk/>
            <pc:sldMk cId="0" sldId="260"/>
            <ac:spMk id="15" creationId="{453C67DF-7782-4E57-AB9B-F1B4811AD8FE}"/>
          </ac:spMkLst>
        </pc:spChg>
        <pc:graphicFrameChg chg="add">
          <ac:chgData name="Pratap Singh &lt;pratap.singh@emonics.com&gt;" userId="2c34aef1-f14b-4832-87ac-375ce3030c12" providerId="ADAL" clId="{EA59BDA2-26FF-4F53-9AC5-346358456AC1}" dt="2025-02-05T20:56:55.490" v="55" actId="26606"/>
          <ac:graphicFrameMkLst>
            <pc:docMk/>
            <pc:sldMk cId="0" sldId="260"/>
            <ac:graphicFrameMk id="5" creationId="{24875021-A4E5-CB18-A3E0-15490F92D532}"/>
          </ac:graphicFrameMkLst>
        </pc:graphicFrameChg>
        <pc:cxnChg chg="add">
          <ac:chgData name="Pratap Singh &lt;pratap.singh@emonics.com&gt;" userId="2c34aef1-f14b-4832-87ac-375ce3030c12" providerId="ADAL" clId="{EA59BDA2-26FF-4F53-9AC5-346358456AC1}" dt="2025-02-05T20:56:55.490" v="55" actId="26606"/>
          <ac:cxnSpMkLst>
            <pc:docMk/>
            <pc:sldMk cId="0" sldId="260"/>
            <ac:cxnSpMk id="17" creationId="{B03A5AE3-BD30-455C-842B-7626C8BEF097}"/>
          </ac:cxnSpMkLst>
        </pc:cxnChg>
        <pc:cxnChg chg="add">
          <ac:chgData name="Pratap Singh &lt;pratap.singh@emonics.com&gt;" userId="2c34aef1-f14b-4832-87ac-375ce3030c12" providerId="ADAL" clId="{EA59BDA2-26FF-4F53-9AC5-346358456AC1}" dt="2025-02-05T20:56:55.490" v="55" actId="26606"/>
          <ac:cxnSpMkLst>
            <pc:docMk/>
            <pc:sldMk cId="0" sldId="260"/>
            <ac:cxnSpMk id="19" creationId="{2DBECAA5-1F2D-470D-875C-8F2C2CA3E54B}"/>
          </ac:cxnSpMkLst>
        </pc:cxnChg>
      </pc:sldChg>
      <pc:sldChg chg="addSp delSp modSp mod setBg">
        <pc:chgData name="Pratap Singh &lt;pratap.singh@emonics.com&gt;" userId="2c34aef1-f14b-4832-87ac-375ce3030c12" providerId="ADAL" clId="{EA59BDA2-26FF-4F53-9AC5-346358456AC1}" dt="2025-02-05T20:57:22.188" v="64" actId="26606"/>
        <pc:sldMkLst>
          <pc:docMk/>
          <pc:sldMk cId="0" sldId="261"/>
        </pc:sldMkLst>
        <pc:spChg chg="mod">
          <ac:chgData name="Pratap Singh &lt;pratap.singh@emonics.com&gt;" userId="2c34aef1-f14b-4832-87ac-375ce3030c12" providerId="ADAL" clId="{EA59BDA2-26FF-4F53-9AC5-346358456AC1}" dt="2025-02-05T20:57:16.463" v="61" actId="26606"/>
          <ac:spMkLst>
            <pc:docMk/>
            <pc:sldMk cId="0" sldId="261"/>
            <ac:spMk id="2" creationId="{00000000-0000-0000-0000-00000000000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22.188" v="64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6.463" v="61" actId="26606"/>
          <ac:spMkLst>
            <pc:docMk/>
            <pc:sldMk cId="0" sldId="261"/>
            <ac:spMk id="8" creationId="{09588DA8-065E-4F6F-8EFD-43104AB2E0C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07.489" v="57" actId="26606"/>
          <ac:spMkLst>
            <pc:docMk/>
            <pc:sldMk cId="0" sldId="261"/>
            <ac:spMk id="9" creationId="{C5278130-DFE0-457B-8698-88DF69019DDE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6.463" v="61" actId="26606"/>
          <ac:spMkLst>
            <pc:docMk/>
            <pc:sldMk cId="0" sldId="261"/>
            <ac:spMk id="10" creationId="{C4285719-470E-454C-AF62-8323075F1F5B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07.489" v="57" actId="26606"/>
          <ac:spMkLst>
            <pc:docMk/>
            <pc:sldMk cId="0" sldId="261"/>
            <ac:spMk id="11" creationId="{2F99531B-1681-4D6E-BECB-18325B33A618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6.463" v="61" actId="26606"/>
          <ac:spMkLst>
            <pc:docMk/>
            <pc:sldMk cId="0" sldId="261"/>
            <ac:spMk id="12" creationId="{CD9FE4EF-C4D8-49A0-B2FF-81D8DB7D8A24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07.489" v="57" actId="26606"/>
          <ac:spMkLst>
            <pc:docMk/>
            <pc:sldMk cId="0" sldId="261"/>
            <ac:spMk id="13" creationId="{20344094-430A-400B-804B-910E696A1A9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6.463" v="61" actId="26606"/>
          <ac:spMkLst>
            <pc:docMk/>
            <pc:sldMk cId="0" sldId="261"/>
            <ac:spMk id="14" creationId="{4300840D-0A0B-4512-BACA-B439D5B9C57C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07.489" v="57" actId="26606"/>
          <ac:spMkLst>
            <pc:docMk/>
            <pc:sldMk cId="0" sldId="261"/>
            <ac:spMk id="15" creationId="{453C67DF-7782-4E57-AB9B-F1B4811AD8FE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6.463" v="61" actId="26606"/>
          <ac:spMkLst>
            <pc:docMk/>
            <pc:sldMk cId="0" sldId="261"/>
            <ac:spMk id="16" creationId="{D2B78728-A580-49A7-84F9-6EF6F583ADE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6.463" v="61" actId="26606"/>
          <ac:spMkLst>
            <pc:docMk/>
            <pc:sldMk cId="0" sldId="261"/>
            <ac:spMk id="18" creationId="{38FAA1A1-D861-433F-88FA-1E9D6FD31D11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6.463" v="61" actId="26606"/>
          <ac:spMkLst>
            <pc:docMk/>
            <pc:sldMk cId="0" sldId="261"/>
            <ac:spMk id="20" creationId="{8D71EDA1-87BF-4D5D-AB79-F346FD19278A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2.557" v="59" actId="26606"/>
          <ac:spMkLst>
            <pc:docMk/>
            <pc:sldMk cId="0" sldId="261"/>
            <ac:spMk id="21" creationId="{7517A47C-B2E5-4B79-8061-D74B1311AF6E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2.557" v="59" actId="26606"/>
          <ac:spMkLst>
            <pc:docMk/>
            <pc:sldMk cId="0" sldId="261"/>
            <ac:spMk id="22" creationId="{C505E780-2083-4CB5-A42A-5E0E2908ECC3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2.557" v="59" actId="26606"/>
          <ac:spMkLst>
            <pc:docMk/>
            <pc:sldMk cId="0" sldId="261"/>
            <ac:spMk id="23" creationId="{D2C0AE1C-0118-41AE-8A10-7CDCBF10E96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2.557" v="59" actId="26606"/>
          <ac:spMkLst>
            <pc:docMk/>
            <pc:sldMk cId="0" sldId="261"/>
            <ac:spMk id="24" creationId="{463EEC44-1BA3-44ED-81FC-A644B04B2A44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7:16.463" v="61" actId="26606"/>
          <ac:spMkLst>
            <pc:docMk/>
            <pc:sldMk cId="0" sldId="261"/>
            <ac:spMk id="27" creationId="{00000000-0000-0000-0000-000000000000}"/>
          </ac:spMkLst>
        </pc:spChg>
        <pc:graphicFrameChg chg="add del">
          <ac:chgData name="Pratap Singh &lt;pratap.singh@emonics.com&gt;" userId="2c34aef1-f14b-4832-87ac-375ce3030c12" providerId="ADAL" clId="{EA59BDA2-26FF-4F53-9AC5-346358456AC1}" dt="2025-02-05T20:57:07.489" v="57" actId="26606"/>
          <ac:graphicFrameMkLst>
            <pc:docMk/>
            <pc:sldMk cId="0" sldId="261"/>
            <ac:graphicFrameMk id="5" creationId="{3DF0A3D6-B086-3A8C-2E81-EEC67AE01BB5}"/>
          </ac:graphicFrameMkLst>
        </pc:graphicFrameChg>
        <pc:graphicFrameChg chg="add del">
          <ac:chgData name="Pratap Singh &lt;pratap.singh@emonics.com&gt;" userId="2c34aef1-f14b-4832-87ac-375ce3030c12" providerId="ADAL" clId="{EA59BDA2-26FF-4F53-9AC5-346358456AC1}" dt="2025-02-05T20:57:12.557" v="59" actId="26606"/>
          <ac:graphicFrameMkLst>
            <pc:docMk/>
            <pc:sldMk cId="0" sldId="261"/>
            <ac:graphicFrameMk id="25" creationId="{5552A3C0-9DBE-B5E6-779A-4738172A6DE4}"/>
          </ac:graphicFrameMkLst>
        </pc:graphicFrameChg>
        <pc:graphicFrameChg chg="add del">
          <ac:chgData name="Pratap Singh &lt;pratap.singh@emonics.com&gt;" userId="2c34aef1-f14b-4832-87ac-375ce3030c12" providerId="ADAL" clId="{EA59BDA2-26FF-4F53-9AC5-346358456AC1}" dt="2025-02-05T20:57:22.173" v="63" actId="26606"/>
          <ac:graphicFrameMkLst>
            <pc:docMk/>
            <pc:sldMk cId="0" sldId="261"/>
            <ac:graphicFrameMk id="29" creationId="{62553473-2802-599C-423F-F2F299428E42}"/>
          </ac:graphicFrameMkLst>
        </pc:graphicFrameChg>
        <pc:graphicFrameChg chg="add">
          <ac:chgData name="Pratap Singh &lt;pratap.singh@emonics.com&gt;" userId="2c34aef1-f14b-4832-87ac-375ce3030c12" providerId="ADAL" clId="{EA59BDA2-26FF-4F53-9AC5-346358456AC1}" dt="2025-02-05T20:57:22.188" v="64" actId="26606"/>
          <ac:graphicFrameMkLst>
            <pc:docMk/>
            <pc:sldMk cId="0" sldId="261"/>
            <ac:graphicFrameMk id="31" creationId="{A54374D6-50E6-40B8-528A-0AE331116028}"/>
          </ac:graphicFrameMkLst>
        </pc:graphicFrameChg>
        <pc:cxnChg chg="add del">
          <ac:chgData name="Pratap Singh &lt;pratap.singh@emonics.com&gt;" userId="2c34aef1-f14b-4832-87ac-375ce3030c12" providerId="ADAL" clId="{EA59BDA2-26FF-4F53-9AC5-346358456AC1}" dt="2025-02-05T20:57:07.489" v="57" actId="26606"/>
          <ac:cxnSpMkLst>
            <pc:docMk/>
            <pc:sldMk cId="0" sldId="261"/>
            <ac:cxnSpMk id="17" creationId="{B03A5AE3-BD30-455C-842B-7626C8BEF097}"/>
          </ac:cxnSpMkLst>
        </pc:cxnChg>
        <pc:cxnChg chg="add del">
          <ac:chgData name="Pratap Singh &lt;pratap.singh@emonics.com&gt;" userId="2c34aef1-f14b-4832-87ac-375ce3030c12" providerId="ADAL" clId="{EA59BDA2-26FF-4F53-9AC5-346358456AC1}" dt="2025-02-05T20:57:07.489" v="57" actId="26606"/>
          <ac:cxnSpMkLst>
            <pc:docMk/>
            <pc:sldMk cId="0" sldId="261"/>
            <ac:cxnSpMk id="19" creationId="{2DBECAA5-1F2D-470D-875C-8F2C2CA3E54B}"/>
          </ac:cxnSpMkLst>
        </pc:cxnChg>
      </pc:sldChg>
      <pc:sldChg chg="addSp delSp modSp mod setBg setClrOvrMap">
        <pc:chgData name="Pratap Singh &lt;pratap.singh@emonics.com&gt;" userId="2c34aef1-f14b-4832-87ac-375ce3030c12" providerId="ADAL" clId="{EA59BDA2-26FF-4F53-9AC5-346358456AC1}" dt="2025-02-05T20:59:52.950" v="99" actId="26606"/>
        <pc:sldMkLst>
          <pc:docMk/>
          <pc:sldMk cId="0" sldId="262"/>
        </pc:sldMkLst>
        <pc:spChg chg="mod">
          <ac:chgData name="Pratap Singh &lt;pratap.singh@emonics.com&gt;" userId="2c34aef1-f14b-4832-87ac-375ce3030c12" providerId="ADAL" clId="{EA59BDA2-26FF-4F53-9AC5-346358456AC1}" dt="2025-02-05T20:59:52.921" v="98" actId="26606"/>
          <ac:spMkLst>
            <pc:docMk/>
            <pc:sldMk cId="0" sldId="262"/>
            <ac:spMk id="2" creationId="{00000000-0000-0000-0000-000000000000}"/>
          </ac:spMkLst>
        </pc:spChg>
        <pc:spChg chg="del">
          <ac:chgData name="Pratap Singh &lt;pratap.singh@emonics.com&gt;" userId="2c34aef1-f14b-4832-87ac-375ce3030c12" providerId="ADAL" clId="{EA59BDA2-26FF-4F53-9AC5-346358456AC1}" dt="2025-02-05T20:57:32.888" v="65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52.950" v="99" actId="26606"/>
          <ac:spMkLst>
            <pc:docMk/>
            <pc:sldMk cId="0" sldId="262"/>
            <ac:spMk id="9" creationId="{0C541B88-1AE9-40C3-AFD5-967787C1979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52.950" v="99" actId="26606"/>
          <ac:spMkLst>
            <pc:docMk/>
            <pc:sldMk cId="0" sldId="262"/>
            <ac:spMk id="11" creationId="{E5F17139-31EE-46AC-B04F-DBBD852DD6CB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52.950" v="99" actId="26606"/>
          <ac:spMkLst>
            <pc:docMk/>
            <pc:sldMk cId="0" sldId="262"/>
            <ac:spMk id="17" creationId="{89D16701-DA76-4F72-BB63-E2C3FFBDFE0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52.950" v="99" actId="26606"/>
          <ac:spMkLst>
            <pc:docMk/>
            <pc:sldMk cId="0" sldId="262"/>
            <ac:spMk id="19" creationId="{1CC28BE1-9DC6-43FE-9582-39F091098D7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13.436" v="68" actId="26606"/>
          <ac:spMkLst>
            <pc:docMk/>
            <pc:sldMk cId="0" sldId="262"/>
            <ac:spMk id="39" creationId="{BACC6370-2D7E-4714-9D71-7542949D7D5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47.829" v="76" actId="26606"/>
          <ac:spMkLst>
            <pc:docMk/>
            <pc:sldMk cId="0" sldId="262"/>
            <ac:spMk id="40" creationId="{DB304A14-32D0-4873-B914-423ED7B8DAF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13.436" v="68" actId="26606"/>
          <ac:spMkLst>
            <pc:docMk/>
            <pc:sldMk cId="0" sldId="262"/>
            <ac:spMk id="41" creationId="{F68B3F68-107C-434F-AA38-110D5EA91B85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47.829" v="76" actId="26606"/>
          <ac:spMkLst>
            <pc:docMk/>
            <pc:sldMk cId="0" sldId="262"/>
            <ac:spMk id="42" creationId="{1D460C86-854F-4FB3-ABC2-E823D8FEB9DB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13.436" v="68" actId="26606"/>
          <ac:spMkLst>
            <pc:docMk/>
            <pc:sldMk cId="0" sldId="262"/>
            <ac:spMk id="43" creationId="{AAD0DBB9-1A4B-4391-81D4-CB19F9AB918A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13.436" v="68" actId="26606"/>
          <ac:spMkLst>
            <pc:docMk/>
            <pc:sldMk cId="0" sldId="262"/>
            <ac:spMk id="45" creationId="{063BBA22-50EA-4C4D-BE05-F1CE4E63AA56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26.830" v="70" actId="26606"/>
          <ac:spMkLst>
            <pc:docMk/>
            <pc:sldMk cId="0" sldId="262"/>
            <ac:spMk id="47" creationId="{BC68A55F-7B32-44D8-AEE5-1AF40532656C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26.830" v="70" actId="26606"/>
          <ac:spMkLst>
            <pc:docMk/>
            <pc:sldMk cId="0" sldId="262"/>
            <ac:spMk id="48" creationId="{CD1AAA2C-FBBE-42AA-B869-31D524B7653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26.830" v="70" actId="26606"/>
          <ac:spMkLst>
            <pc:docMk/>
            <pc:sldMk cId="0" sldId="262"/>
            <ac:spMk id="49" creationId="{5F937BBF-9326-4230-AB1B-F1795E350559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35.143" v="72" actId="26606"/>
          <ac:spMkLst>
            <pc:docMk/>
            <pc:sldMk cId="0" sldId="262"/>
            <ac:spMk id="51" creationId="{C3896A03-3945-419A-B66B-4EE266EDD152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35.143" v="72" actId="26606"/>
          <ac:spMkLst>
            <pc:docMk/>
            <pc:sldMk cId="0" sldId="262"/>
            <ac:spMk id="52" creationId="{B34F5AD2-EDBD-4BBD-A55C-EAFFD0C7097A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39.769" v="74" actId="26606"/>
          <ac:spMkLst>
            <pc:docMk/>
            <pc:sldMk cId="0" sldId="262"/>
            <ac:spMk id="55" creationId="{1D63C574-BFD2-41A1-A567-B0C3CC7FDD4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39.769" v="74" actId="26606"/>
          <ac:spMkLst>
            <pc:docMk/>
            <pc:sldMk cId="0" sldId="262"/>
            <ac:spMk id="56" creationId="{E2A46BAB-8C31-42B2-90E8-B26DD3E81D3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47.829" v="76" actId="26606"/>
          <ac:spMkLst>
            <pc:docMk/>
            <pc:sldMk cId="0" sldId="262"/>
            <ac:spMk id="65" creationId="{BB48116A-278A-4CC5-89D3-9DE8E8FF1245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50.187" v="78" actId="26606"/>
          <ac:spMkLst>
            <pc:docMk/>
            <pc:sldMk cId="0" sldId="262"/>
            <ac:spMk id="67" creationId="{CB49665F-0298-4449-8D2D-209989CB9EE3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50.187" v="78" actId="26606"/>
          <ac:spMkLst>
            <pc:docMk/>
            <pc:sldMk cId="0" sldId="262"/>
            <ac:spMk id="68" creationId="{A71EEC14-174A-46FA-B046-47475045713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52.333" v="80" actId="26606"/>
          <ac:spMkLst>
            <pc:docMk/>
            <pc:sldMk cId="0" sldId="262"/>
            <ac:spMk id="77" creationId="{9DBC8166-481C-4473-95F5-9A5B9073B7F1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52.333" v="80" actId="26606"/>
          <ac:spMkLst>
            <pc:docMk/>
            <pc:sldMk cId="0" sldId="262"/>
            <ac:spMk id="78" creationId="{A5A5CE6E-90AF-4D43-A014-1F9EC83EB93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58.229" v="82" actId="26606"/>
          <ac:spMkLst>
            <pc:docMk/>
            <pc:sldMk cId="0" sldId="262"/>
            <ac:spMk id="80" creationId="{BACC6370-2D7E-4714-9D71-7542949D7D5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58.229" v="82" actId="26606"/>
          <ac:spMkLst>
            <pc:docMk/>
            <pc:sldMk cId="0" sldId="262"/>
            <ac:spMk id="81" creationId="{F68B3F68-107C-434F-AA38-110D5EA91B85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58.229" v="82" actId="26606"/>
          <ac:spMkLst>
            <pc:docMk/>
            <pc:sldMk cId="0" sldId="262"/>
            <ac:spMk id="82" creationId="{AAD0DBB9-1A4B-4391-81D4-CB19F9AB918A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8:58.229" v="82" actId="26606"/>
          <ac:spMkLst>
            <pc:docMk/>
            <pc:sldMk cId="0" sldId="262"/>
            <ac:spMk id="83" creationId="{063BBA22-50EA-4C4D-BE05-F1CE4E63AA56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00.848" v="84" actId="26606"/>
          <ac:spMkLst>
            <pc:docMk/>
            <pc:sldMk cId="0" sldId="262"/>
            <ac:spMk id="85" creationId="{0C541B88-1AE9-40C3-AFD5-967787C1979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00.848" v="84" actId="26606"/>
          <ac:spMkLst>
            <pc:docMk/>
            <pc:sldMk cId="0" sldId="262"/>
            <ac:spMk id="86" creationId="{E5F17139-31EE-46AC-B04F-DBBD852DD6CB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00.848" v="84" actId="26606"/>
          <ac:spMkLst>
            <pc:docMk/>
            <pc:sldMk cId="0" sldId="262"/>
            <ac:spMk id="90" creationId="{89D16701-DA76-4F72-BB63-E2C3FFBDFE0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00.848" v="84" actId="26606"/>
          <ac:spMkLst>
            <pc:docMk/>
            <pc:sldMk cId="0" sldId="262"/>
            <ac:spMk id="91" creationId="{1CC28BE1-9DC6-43FE-9582-39F091098D7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05.731" v="86" actId="26606"/>
          <ac:spMkLst>
            <pc:docMk/>
            <pc:sldMk cId="0" sldId="262"/>
            <ac:spMk id="107" creationId="{0C541B88-1AE9-40C3-AFD5-967787C1979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05.731" v="86" actId="26606"/>
          <ac:spMkLst>
            <pc:docMk/>
            <pc:sldMk cId="0" sldId="262"/>
            <ac:spMk id="108" creationId="{E5F17139-31EE-46AC-B04F-DBBD852DD6CB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05.731" v="86" actId="26606"/>
          <ac:spMkLst>
            <pc:docMk/>
            <pc:sldMk cId="0" sldId="262"/>
            <ac:spMk id="112" creationId="{89D16701-DA76-4F72-BB63-E2C3FFBDFE0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05.731" v="86" actId="26606"/>
          <ac:spMkLst>
            <pc:docMk/>
            <pc:sldMk cId="0" sldId="262"/>
            <ac:spMk id="113" creationId="{1CC28BE1-9DC6-43FE-9582-39F091098D7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12.059" v="88" actId="26606"/>
          <ac:spMkLst>
            <pc:docMk/>
            <pc:sldMk cId="0" sldId="262"/>
            <ac:spMk id="129" creationId="{0C541B88-1AE9-40C3-AFD5-967787C1979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12.059" v="88" actId="26606"/>
          <ac:spMkLst>
            <pc:docMk/>
            <pc:sldMk cId="0" sldId="262"/>
            <ac:spMk id="130" creationId="{E5F17139-31EE-46AC-B04F-DBBD852DD6CB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12.059" v="88" actId="26606"/>
          <ac:spMkLst>
            <pc:docMk/>
            <pc:sldMk cId="0" sldId="262"/>
            <ac:spMk id="134" creationId="{89D16701-DA76-4F72-BB63-E2C3FFBDFE0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12.059" v="88" actId="26606"/>
          <ac:spMkLst>
            <pc:docMk/>
            <pc:sldMk cId="0" sldId="262"/>
            <ac:spMk id="135" creationId="{1CC28BE1-9DC6-43FE-9582-39F091098D7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23.934" v="92" actId="26606"/>
          <ac:spMkLst>
            <pc:docMk/>
            <pc:sldMk cId="0" sldId="262"/>
            <ac:spMk id="153" creationId="{AE5A632B-B15A-489E-8337-BC0F40DBC21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23.934" v="92" actId="26606"/>
          <ac:spMkLst>
            <pc:docMk/>
            <pc:sldMk cId="0" sldId="262"/>
            <ac:spMk id="154" creationId="{6E895C8D-1379-40B8-8B1B-B6F5AEAF0A6C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23.934" v="92" actId="26606"/>
          <ac:spMkLst>
            <pc:docMk/>
            <pc:sldMk cId="0" sldId="262"/>
            <ac:spMk id="155" creationId="{651547D7-AD18-407B-A5F4-F8225B5DCFCC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40.270" v="94" actId="26606"/>
          <ac:spMkLst>
            <pc:docMk/>
            <pc:sldMk cId="0" sldId="262"/>
            <ac:spMk id="157" creationId="{0C541B88-1AE9-40C3-AFD5-967787C1979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40.270" v="94" actId="26606"/>
          <ac:spMkLst>
            <pc:docMk/>
            <pc:sldMk cId="0" sldId="262"/>
            <ac:spMk id="158" creationId="{E5F17139-31EE-46AC-B04F-DBBD852DD6CB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40.270" v="94" actId="26606"/>
          <ac:spMkLst>
            <pc:docMk/>
            <pc:sldMk cId="0" sldId="262"/>
            <ac:spMk id="161" creationId="{89D16701-DA76-4F72-BB63-E2C3FFBDFE0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40.270" v="94" actId="26606"/>
          <ac:spMkLst>
            <pc:docMk/>
            <pc:sldMk cId="0" sldId="262"/>
            <ac:spMk id="162" creationId="{1CC28BE1-9DC6-43FE-9582-39F091098D7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49.975" v="96" actId="26606"/>
          <ac:spMkLst>
            <pc:docMk/>
            <pc:sldMk cId="0" sldId="262"/>
            <ac:spMk id="170" creationId="{5C8908E2-EE49-44D2-9428-A28D2312A8D5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49.975" v="96" actId="26606"/>
          <ac:spMkLst>
            <pc:docMk/>
            <pc:sldMk cId="0" sldId="262"/>
            <ac:spMk id="174" creationId="{7449A6C7-D15F-4AA5-BFA5-71A404B47016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49.975" v="96" actId="26606"/>
          <ac:spMkLst>
            <pc:docMk/>
            <pc:sldMk cId="0" sldId="262"/>
            <ac:spMk id="175" creationId="{ED888B23-07FA-482A-96DF-47E31AF1A603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52.921" v="98" actId="26606"/>
          <ac:spMkLst>
            <pc:docMk/>
            <pc:sldMk cId="0" sldId="262"/>
            <ac:spMk id="177" creationId="{545D489D-16E1-484D-867B-144368D74B83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52.921" v="98" actId="26606"/>
          <ac:spMkLst>
            <pc:docMk/>
            <pc:sldMk cId="0" sldId="262"/>
            <ac:spMk id="178" creationId="{49A496F5-B01E-4BF8-9D1E-C4E53B6F9652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9:52.921" v="98" actId="26606"/>
          <ac:spMkLst>
            <pc:docMk/>
            <pc:sldMk cId="0" sldId="262"/>
            <ac:spMk id="179" creationId="{6E895C8D-1379-40B8-8B1B-B6F5AEAF0A6C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9:52.950" v="99" actId="26606"/>
          <ac:spMkLst>
            <pc:docMk/>
            <pc:sldMk cId="0" sldId="262"/>
            <ac:spMk id="181" creationId="{0C541B88-1AE9-40C3-AFD5-967787C1979F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9:52.950" v="99" actId="26606"/>
          <ac:spMkLst>
            <pc:docMk/>
            <pc:sldMk cId="0" sldId="262"/>
            <ac:spMk id="182" creationId="{E5F17139-31EE-46AC-B04F-DBBD852DD6CB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9:52.950" v="99" actId="26606"/>
          <ac:spMkLst>
            <pc:docMk/>
            <pc:sldMk cId="0" sldId="262"/>
            <ac:spMk id="185" creationId="{89D16701-DA76-4F72-BB63-E2C3FFBDFE0F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9:52.950" v="99" actId="26606"/>
          <ac:spMkLst>
            <pc:docMk/>
            <pc:sldMk cId="0" sldId="262"/>
            <ac:spMk id="186" creationId="{1CC28BE1-9DC6-43FE-9582-39F091098D77}"/>
          </ac:spMkLst>
        </pc:spChg>
        <pc:grpChg chg="add del">
          <ac:chgData name="Pratap Singh &lt;pratap.singh@emonics.com&gt;" userId="2c34aef1-f14b-4832-87ac-375ce3030c12" providerId="ADAL" clId="{EA59BDA2-26FF-4F53-9AC5-346358456AC1}" dt="2025-02-05T20:59:52.950" v="99" actId="26606"/>
          <ac:grpSpMkLst>
            <pc:docMk/>
            <pc:sldMk cId="0" sldId="262"/>
            <ac:grpSpMk id="13" creationId="{7CF625D3-71A3-4F30-A096-8EF334E959D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52.950" v="99" actId="26606"/>
          <ac:grpSpMkLst>
            <pc:docMk/>
            <pc:sldMk cId="0" sldId="262"/>
            <ac:grpSpMk id="21" creationId="{AF9AF3F3-CE0C-4125-BDD7-346487FA0B4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8:39.769" v="74" actId="26606"/>
          <ac:grpSpMkLst>
            <pc:docMk/>
            <pc:sldMk cId="0" sldId="262"/>
            <ac:grpSpMk id="57" creationId="{B3F7A3C7-0737-4E57-B30E-8EEFE638B401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8:39.769" v="74" actId="26606"/>
          <ac:grpSpMkLst>
            <pc:docMk/>
            <pc:sldMk cId="0" sldId="262"/>
            <ac:grpSpMk id="59" creationId="{43F5E015-E085-4624-B431-B42414448684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8:50.187" v="78" actId="26606"/>
          <ac:grpSpMkLst>
            <pc:docMk/>
            <pc:sldMk cId="0" sldId="262"/>
            <ac:grpSpMk id="69" creationId="{EEB6CB95-E653-4C6C-AE51-62FD848E8D5B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8:50.187" v="78" actId="26606"/>
          <ac:grpSpMkLst>
            <pc:docMk/>
            <pc:sldMk cId="0" sldId="262"/>
            <ac:grpSpMk id="71" creationId="{43F5E015-E085-4624-B431-B42414448684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00.848" v="84" actId="26606"/>
          <ac:grpSpMkLst>
            <pc:docMk/>
            <pc:sldMk cId="0" sldId="262"/>
            <ac:grpSpMk id="87" creationId="{7CF625D3-71A3-4F30-A096-8EF334E959D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00.848" v="84" actId="26606"/>
          <ac:grpSpMkLst>
            <pc:docMk/>
            <pc:sldMk cId="0" sldId="262"/>
            <ac:grpSpMk id="92" creationId="{AF9AF3F3-CE0C-4125-BDD7-346487FA0B4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05.731" v="86" actId="26606"/>
          <ac:grpSpMkLst>
            <pc:docMk/>
            <pc:sldMk cId="0" sldId="262"/>
            <ac:grpSpMk id="109" creationId="{7CF625D3-71A3-4F30-A096-8EF334E959D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05.731" v="86" actId="26606"/>
          <ac:grpSpMkLst>
            <pc:docMk/>
            <pc:sldMk cId="0" sldId="262"/>
            <ac:grpSpMk id="114" creationId="{AF9AF3F3-CE0C-4125-BDD7-346487FA0B4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12.059" v="88" actId="26606"/>
          <ac:grpSpMkLst>
            <pc:docMk/>
            <pc:sldMk cId="0" sldId="262"/>
            <ac:grpSpMk id="131" creationId="{7CF625D3-71A3-4F30-A096-8EF334E959D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12.059" v="88" actId="26606"/>
          <ac:grpSpMkLst>
            <pc:docMk/>
            <pc:sldMk cId="0" sldId="262"/>
            <ac:grpSpMk id="136" creationId="{AF9AF3F3-CE0C-4125-BDD7-346487FA0B4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40.270" v="94" actId="26606"/>
          <ac:grpSpMkLst>
            <pc:docMk/>
            <pc:sldMk cId="0" sldId="262"/>
            <ac:grpSpMk id="159" creationId="{7CF625D3-71A3-4F30-A096-8EF334E959D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40.270" v="94" actId="26606"/>
          <ac:grpSpMkLst>
            <pc:docMk/>
            <pc:sldMk cId="0" sldId="262"/>
            <ac:grpSpMk id="163" creationId="{AF9AF3F3-CE0C-4125-BDD7-346487FA0B40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9:49.975" v="96" actId="26606"/>
          <ac:grpSpMkLst>
            <pc:docMk/>
            <pc:sldMk cId="0" sldId="262"/>
            <ac:grpSpMk id="171" creationId="{05314994-6337-4875-8CF5-652CAFE8342C}"/>
          </ac:grpSpMkLst>
        </pc:grpChg>
        <pc:grpChg chg="add">
          <ac:chgData name="Pratap Singh &lt;pratap.singh@emonics.com&gt;" userId="2c34aef1-f14b-4832-87ac-375ce3030c12" providerId="ADAL" clId="{EA59BDA2-26FF-4F53-9AC5-346358456AC1}" dt="2025-02-05T20:59:52.950" v="99" actId="26606"/>
          <ac:grpSpMkLst>
            <pc:docMk/>
            <pc:sldMk cId="0" sldId="262"/>
            <ac:grpSpMk id="183" creationId="{7CF625D3-71A3-4F30-A096-8EF334E959D0}"/>
          </ac:grpSpMkLst>
        </pc:grpChg>
        <pc:grpChg chg="add">
          <ac:chgData name="Pratap Singh &lt;pratap.singh@emonics.com&gt;" userId="2c34aef1-f14b-4832-87ac-375ce3030c12" providerId="ADAL" clId="{EA59BDA2-26FF-4F53-9AC5-346358456AC1}" dt="2025-02-05T20:59:52.950" v="99" actId="26606"/>
          <ac:grpSpMkLst>
            <pc:docMk/>
            <pc:sldMk cId="0" sldId="262"/>
            <ac:grpSpMk id="187" creationId="{AF9AF3F3-CE0C-4125-BDD7-346487FA0B40}"/>
          </ac:grpSpMkLst>
        </pc:grpChg>
        <pc:graphicFrameChg chg="add mod modGraphic">
          <ac:chgData name="Pratap Singh &lt;pratap.singh@emonics.com&gt;" userId="2c34aef1-f14b-4832-87ac-375ce3030c12" providerId="ADAL" clId="{EA59BDA2-26FF-4F53-9AC5-346358456AC1}" dt="2025-02-05T20:59:52.950" v="99" actId="26606"/>
          <ac:graphicFrameMkLst>
            <pc:docMk/>
            <pc:sldMk cId="0" sldId="262"/>
            <ac:graphicFrameMk id="5" creationId="{E888E344-7281-9550-1F4C-2080FA8CABA3}"/>
          </ac:graphicFrameMkLst>
        </pc:graphicFrameChg>
        <pc:picChg chg="add del">
          <ac:chgData name="Pratap Singh &lt;pratap.singh@emonics.com&gt;" userId="2c34aef1-f14b-4832-87ac-375ce3030c12" providerId="ADAL" clId="{EA59BDA2-26FF-4F53-9AC5-346358456AC1}" dt="2025-02-05T20:58:47.829" v="76" actId="26606"/>
          <ac:picMkLst>
            <pc:docMk/>
            <pc:sldMk cId="0" sldId="262"/>
            <ac:picMk id="36" creationId="{A345FDFE-C1BA-C998-8755-A75A0D950CE3}"/>
          </ac:picMkLst>
        </pc:picChg>
        <pc:picChg chg="add del">
          <ac:chgData name="Pratap Singh &lt;pratap.singh@emonics.com&gt;" userId="2c34aef1-f14b-4832-87ac-375ce3030c12" providerId="ADAL" clId="{EA59BDA2-26FF-4F53-9AC5-346358456AC1}" dt="2025-02-05T20:59:16.242" v="90" actId="26606"/>
          <ac:picMkLst>
            <pc:docMk/>
            <pc:sldMk cId="0" sldId="262"/>
            <ac:picMk id="151" creationId="{67B6D6E7-B013-4A83-3085-8574CD118D7F}"/>
          </ac:picMkLst>
        </pc:picChg>
      </pc:sldChg>
      <pc:sldChg chg="addSp delSp modSp mod ord setBg">
        <pc:chgData name="Pratap Singh &lt;pratap.singh@emonics.com&gt;" userId="2c34aef1-f14b-4832-87ac-375ce3030c12" providerId="ADAL" clId="{EA59BDA2-26FF-4F53-9AC5-346358456AC1}" dt="2025-02-05T20:54:42.080" v="28" actId="26606"/>
        <pc:sldMkLst>
          <pc:docMk/>
          <pc:sldMk cId="0" sldId="263"/>
        </pc:sldMkLst>
        <pc:spChg chg="mod ord">
          <ac:chgData name="Pratap Singh &lt;pratap.singh@emonics.com&gt;" userId="2c34aef1-f14b-4832-87ac-375ce3030c12" providerId="ADAL" clId="{EA59BDA2-26FF-4F53-9AC5-346358456AC1}" dt="2025-02-05T20:54:42.080" v="28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atap Singh &lt;pratap.singh@emonics.com&gt;" userId="2c34aef1-f14b-4832-87ac-375ce3030c12" providerId="ADAL" clId="{EA59BDA2-26FF-4F53-9AC5-346358456AC1}" dt="2025-02-05T20:54:42.080" v="28" actId="26606"/>
          <ac:spMkLst>
            <pc:docMk/>
            <pc:sldMk cId="0" sldId="263"/>
            <ac:spMk id="4" creationId="{00000000-0000-0000-0000-00000000000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4:42.080" v="28" actId="26606"/>
          <ac:spMkLst>
            <pc:docMk/>
            <pc:sldMk cId="0" sldId="263"/>
            <ac:spMk id="9" creationId="{3BA513B0-82FF-4F41-8178-885375D1CFB5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4:42.073" v="27" actId="26606"/>
          <ac:spMkLst>
            <pc:docMk/>
            <pc:sldMk cId="0" sldId="263"/>
            <ac:spMk id="20" creationId="{4E2ED6F9-63C3-4A8D-9BB4-1EA62533B672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4:42.073" v="27" actId="26606"/>
          <ac:spMkLst>
            <pc:docMk/>
            <pc:sldMk cId="0" sldId="263"/>
            <ac:spMk id="22" creationId="{6D72081E-AD41-4FBB-B02B-698A68DBCA5E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4:42.073" v="27" actId="26606"/>
          <ac:spMkLst>
            <pc:docMk/>
            <pc:sldMk cId="0" sldId="263"/>
            <ac:spMk id="24" creationId="{716248AD-805F-41BF-9B57-FC53E5B32F98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4:42.073" v="27" actId="26606"/>
          <ac:spMkLst>
            <pc:docMk/>
            <pc:sldMk cId="0" sldId="263"/>
            <ac:spMk id="26" creationId="{1F82758F-B2B3-4F0A-BB90-4BFFEDD166D6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4:42.080" v="28" actId="26606"/>
          <ac:spMkLst>
            <pc:docMk/>
            <pc:sldMk cId="0" sldId="263"/>
            <ac:spMk id="28" creationId="{7FEAE179-C525-48F3-AD47-0E9E2B6F2E2E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4:42.080" v="28" actId="26606"/>
          <ac:spMkLst>
            <pc:docMk/>
            <pc:sldMk cId="0" sldId="263"/>
            <ac:spMk id="29" creationId="{95C8260E-968F-44E8-A823-ABB431311926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4:42.080" v="28" actId="26606"/>
          <ac:spMkLst>
            <pc:docMk/>
            <pc:sldMk cId="0" sldId="263"/>
            <ac:spMk id="30" creationId="{2C1BBA94-3F40-40AA-8BB9-E69E25E537C1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4:42.080" v="28" actId="26606"/>
          <ac:spMkLst>
            <pc:docMk/>
            <pc:sldMk cId="0" sldId="263"/>
            <ac:spMk id="31" creationId="{FE43805F-24A6-46A4-B19B-54F28347355C}"/>
          </ac:spMkLst>
        </pc:spChg>
        <pc:grpChg chg="add del">
          <ac:chgData name="Pratap Singh &lt;pratap.singh@emonics.com&gt;" userId="2c34aef1-f14b-4832-87ac-375ce3030c12" providerId="ADAL" clId="{EA59BDA2-26FF-4F53-9AC5-346358456AC1}" dt="2025-02-05T20:54:42.080" v="28" actId="26606"/>
          <ac:grpSpMkLst>
            <pc:docMk/>
            <pc:sldMk cId="0" sldId="263"/>
            <ac:grpSpMk id="11" creationId="{93DB8501-F9F2-4ACD-B56A-9019CD5006D6}"/>
          </ac:grpSpMkLst>
        </pc:grpChg>
        <pc:picChg chg="mod ord">
          <ac:chgData name="Pratap Singh &lt;pratap.singh@emonics.com&gt;" userId="2c34aef1-f14b-4832-87ac-375ce3030c12" providerId="ADAL" clId="{EA59BDA2-26FF-4F53-9AC5-346358456AC1}" dt="2025-02-05T20:54:42.080" v="28" actId="26606"/>
          <ac:picMkLst>
            <pc:docMk/>
            <pc:sldMk cId="0" sldId="263"/>
            <ac:picMk id="3" creationId="{00000000-0000-0000-0000-000000000000}"/>
          </ac:picMkLst>
        </pc:picChg>
      </pc:sldChg>
      <pc:sldChg chg="addSp delSp modSp mod ord setBg">
        <pc:chgData name="Pratap Singh &lt;pratap.singh@emonics.com&gt;" userId="2c34aef1-f14b-4832-87ac-375ce3030c12" providerId="ADAL" clId="{EA59BDA2-26FF-4F53-9AC5-346358456AC1}" dt="2025-02-05T20:55:45.749" v="40" actId="26606"/>
        <pc:sldMkLst>
          <pc:docMk/>
          <pc:sldMk cId="0" sldId="266"/>
        </pc:sldMkLst>
        <pc:spChg chg="mod ord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4" creationId="{00000000-0000-0000-0000-00000000000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4:59.972" v="30" actId="26606"/>
          <ac:spMkLst>
            <pc:docMk/>
            <pc:sldMk cId="0" sldId="266"/>
            <ac:spMk id="9" creationId="{C3420C89-0B09-4632-A4AF-3971D08BF7A8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4:59.972" v="30" actId="26606"/>
          <ac:spMkLst>
            <pc:docMk/>
            <pc:sldMk cId="0" sldId="266"/>
            <ac:spMk id="11" creationId="{4E5CBA61-BF74-40B4-A3A8-366BBA626CC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25.575" v="36" actId="26606"/>
          <ac:spMkLst>
            <pc:docMk/>
            <pc:sldMk cId="0" sldId="266"/>
            <ac:spMk id="15" creationId="{2813A4FA-24A5-41ED-A534-3807D1B2F344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04.461" v="32" actId="26606"/>
          <ac:spMkLst>
            <pc:docMk/>
            <pc:sldMk cId="0" sldId="266"/>
            <ac:spMk id="26" creationId="{B1595A09-E336-4D1B-9B3A-06A2287A54E2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04.461" v="32" actId="26606"/>
          <ac:spMkLst>
            <pc:docMk/>
            <pc:sldMk cId="0" sldId="266"/>
            <ac:spMk id="27" creationId="{3540989C-C7B8-473B-BF87-6F2DA6A90006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22.304" v="34" actId="26606"/>
          <ac:spMkLst>
            <pc:docMk/>
            <pc:sldMk cId="0" sldId="266"/>
            <ac:spMk id="29" creationId="{92468898-5A6E-4D55-85EC-308E785EE06C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22.304" v="34" actId="26606"/>
          <ac:spMkLst>
            <pc:docMk/>
            <pc:sldMk cId="0" sldId="266"/>
            <ac:spMk id="30" creationId="{3E23A947-2D45-4208-AE2B-64948C87A3EB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22.304" v="34" actId="26606"/>
          <ac:spMkLst>
            <pc:docMk/>
            <pc:sldMk cId="0" sldId="266"/>
            <ac:spMk id="31" creationId="{E5BBB0F9-6A59-4D02-A9C7-A2D6516684CE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25.575" v="36" actId="26606"/>
          <ac:spMkLst>
            <pc:docMk/>
            <pc:sldMk cId="0" sldId="266"/>
            <ac:spMk id="33" creationId="{12609869-9E80-471B-A487-A53288E0E791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25.575" v="36" actId="26606"/>
          <ac:spMkLst>
            <pc:docMk/>
            <pc:sldMk cId="0" sldId="266"/>
            <ac:spMk id="34" creationId="{7004738A-9D34-43E8-97D2-CA0EED4F8BE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25.575" v="36" actId="26606"/>
          <ac:spMkLst>
            <pc:docMk/>
            <pc:sldMk cId="0" sldId="266"/>
            <ac:spMk id="35" creationId="{B8B8D07F-F13E-443E-BA68-2D26672D76B9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25.575" v="36" actId="26606"/>
          <ac:spMkLst>
            <pc:docMk/>
            <pc:sldMk cId="0" sldId="266"/>
            <ac:spMk id="36" creationId="{C3944F27-CA70-4E84-A51A-E6BF89558979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31.319" v="38" actId="26606"/>
          <ac:spMkLst>
            <pc:docMk/>
            <pc:sldMk cId="0" sldId="266"/>
            <ac:spMk id="38" creationId="{FFB60E8C-7224-44A4-87A0-46A1711DD2E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31.319" v="38" actId="26606"/>
          <ac:spMkLst>
            <pc:docMk/>
            <pc:sldMk cId="0" sldId="266"/>
            <ac:spMk id="39" creationId="{5DA32751-37A2-45C0-BE94-63D375E27003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31.319" v="38" actId="26606"/>
          <ac:spMkLst>
            <pc:docMk/>
            <pc:sldMk cId="0" sldId="266"/>
            <ac:spMk id="40" creationId="{E659831F-0D9A-4C63-9EBB-8435B85A440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31.319" v="38" actId="26606"/>
          <ac:spMkLst>
            <pc:docMk/>
            <pc:sldMk cId="0" sldId="266"/>
            <ac:spMk id="41" creationId="{5A55FBCD-CD42-40F5-8A1B-3203F9CAEEAA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43" creationId="{12609869-9E80-471B-A487-A53288E0E791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44" creationId="{7004738A-9D34-43E8-97D2-CA0EED4F8BE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45" creationId="{B8B8D07F-F13E-443E-BA68-2D26672D76B9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46" creationId="{2813A4FA-24A5-41ED-A534-3807D1B2F344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47" creationId="{C3944F27-CA70-4E84-A51A-E6BF89558979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52" creationId="{0288C6B4-AFC3-407F-A595-EFFD38D4CCAF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54" creationId="{CF236821-17FE-429B-8D2C-08E13A64EA40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56" creationId="{C0BDBCD2-E081-43AB-9119-C55465E59757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58" creationId="{98E79BE4-34FE-485A-98A5-92CE8F7C4743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5:45.749" v="40" actId="26606"/>
          <ac:spMkLst>
            <pc:docMk/>
            <pc:sldMk cId="0" sldId="266"/>
            <ac:spMk id="60" creationId="{7A5F0580-5EE9-419F-96EE-B6529EF6E7D0}"/>
          </ac:spMkLst>
        </pc:spChg>
        <pc:grpChg chg="add del">
          <ac:chgData name="Pratap Singh &lt;pratap.singh@emonics.com&gt;" userId="2c34aef1-f14b-4832-87ac-375ce3030c12" providerId="ADAL" clId="{EA59BDA2-26FF-4F53-9AC5-346358456AC1}" dt="2025-02-05T20:54:59.972" v="30" actId="26606"/>
          <ac:grpSpMkLst>
            <pc:docMk/>
            <pc:sldMk cId="0" sldId="266"/>
            <ac:grpSpMk id="13" creationId="{AC27E70C-5470-4262-B9CE-AE52C51CF4C1}"/>
          </ac:grpSpMkLst>
        </pc:grpChg>
        <pc:grpChg chg="add del">
          <ac:chgData name="Pratap Singh &lt;pratap.singh@emonics.com&gt;" userId="2c34aef1-f14b-4832-87ac-375ce3030c12" providerId="ADAL" clId="{EA59BDA2-26FF-4F53-9AC5-346358456AC1}" dt="2025-02-05T20:54:59.972" v="30" actId="26606"/>
          <ac:grpSpMkLst>
            <pc:docMk/>
            <pc:sldMk cId="0" sldId="266"/>
            <ac:grpSpMk id="17" creationId="{E27AF472-EAE3-4572-AB69-B92BD10DBC6D}"/>
          </ac:grpSpMkLst>
        </pc:grpChg>
        <pc:picChg chg="mod ord">
          <ac:chgData name="Pratap Singh &lt;pratap.singh@emonics.com&gt;" userId="2c34aef1-f14b-4832-87ac-375ce3030c12" providerId="ADAL" clId="{EA59BDA2-26FF-4F53-9AC5-346358456AC1}" dt="2025-02-05T20:55:45.749" v="40" actId="26606"/>
          <ac:picMkLst>
            <pc:docMk/>
            <pc:sldMk cId="0" sldId="266"/>
            <ac:picMk id="3" creationId="{00000000-0000-0000-0000-000000000000}"/>
          </ac:picMkLst>
        </pc:picChg>
      </pc:sldChg>
      <pc:sldChg chg="addSp delSp modSp mod ord">
        <pc:chgData name="Pratap Singh &lt;pratap.singh@emonics.com&gt;" userId="2c34aef1-f14b-4832-87ac-375ce3030c12" providerId="ADAL" clId="{EA59BDA2-26FF-4F53-9AC5-346358456AC1}" dt="2025-02-05T20:56:37.583" v="53" actId="26606"/>
        <pc:sldMkLst>
          <pc:docMk/>
          <pc:sldMk cId="2557706107" sldId="267"/>
        </pc:sldMkLst>
        <pc:spChg chg="mod">
          <ac:chgData name="Pratap Singh &lt;pratap.singh@emonics.com&gt;" userId="2c34aef1-f14b-4832-87ac-375ce3030c12" providerId="ADAL" clId="{EA59BDA2-26FF-4F53-9AC5-346358456AC1}" dt="2025-02-05T20:56:37.583" v="53" actId="26606"/>
          <ac:spMkLst>
            <pc:docMk/>
            <pc:sldMk cId="2557706107" sldId="267"/>
            <ac:spMk id="4" creationId="{204853B0-BD33-B3BB-A79E-BF0FA9DF5FE9}"/>
          </ac:spMkLst>
        </pc:spChg>
        <pc:spChg chg="mod">
          <ac:chgData name="Pratap Singh &lt;pratap.singh@emonics.com&gt;" userId="2c34aef1-f14b-4832-87ac-375ce3030c12" providerId="ADAL" clId="{EA59BDA2-26FF-4F53-9AC5-346358456AC1}" dt="2025-02-05T20:56:37.583" v="53" actId="26606"/>
          <ac:spMkLst>
            <pc:docMk/>
            <pc:sldMk cId="2557706107" sldId="267"/>
            <ac:spMk id="6" creationId="{067689E0-C832-6EEE-0D02-A593BFFF81BA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57.157" v="42" actId="26606"/>
          <ac:spMkLst>
            <pc:docMk/>
            <pc:sldMk cId="2557706107" sldId="267"/>
            <ac:spMk id="11" creationId="{0288C6B4-AFC3-407F-A595-EFFD38D4CCA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57.157" v="42" actId="26606"/>
          <ac:spMkLst>
            <pc:docMk/>
            <pc:sldMk cId="2557706107" sldId="267"/>
            <ac:spMk id="13" creationId="{CF236821-17FE-429B-8D2C-08E13A64EA4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57.157" v="42" actId="26606"/>
          <ac:spMkLst>
            <pc:docMk/>
            <pc:sldMk cId="2557706107" sldId="267"/>
            <ac:spMk id="15" creationId="{C0BDBCD2-E081-43AB-9119-C55465E5975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57.157" v="42" actId="26606"/>
          <ac:spMkLst>
            <pc:docMk/>
            <pc:sldMk cId="2557706107" sldId="267"/>
            <ac:spMk id="17" creationId="{98E79BE4-34FE-485A-98A5-92CE8F7C4743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5:57.157" v="42" actId="26606"/>
          <ac:spMkLst>
            <pc:docMk/>
            <pc:sldMk cId="2557706107" sldId="267"/>
            <ac:spMk id="19" creationId="{7A5F0580-5EE9-419F-96EE-B6529EF6E7D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19.885" v="44" actId="26606"/>
          <ac:spMkLst>
            <pc:docMk/>
            <pc:sldMk cId="2557706107" sldId="267"/>
            <ac:spMk id="21" creationId="{0B9EE3F3-89B7-43C3-8651-C4C96830993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19.885" v="44" actId="26606"/>
          <ac:spMkLst>
            <pc:docMk/>
            <pc:sldMk cId="2557706107" sldId="267"/>
            <ac:spMk id="22" creationId="{33AE4636-AEEC-45D6-84D4-7AC2DA48ECF8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19.885" v="44" actId="26606"/>
          <ac:spMkLst>
            <pc:docMk/>
            <pc:sldMk cId="2557706107" sldId="267"/>
            <ac:spMk id="23" creationId="{8D9CE0F4-2EB2-4F1F-8AAC-DB3571D9FE1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21.856" v="46" actId="26606"/>
          <ac:spMkLst>
            <pc:docMk/>
            <pc:sldMk cId="2557706107" sldId="267"/>
            <ac:spMk id="25" creationId="{0288C6B4-AFC3-407F-A595-EFFD38D4CCAF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21.856" v="46" actId="26606"/>
          <ac:spMkLst>
            <pc:docMk/>
            <pc:sldMk cId="2557706107" sldId="267"/>
            <ac:spMk id="26" creationId="{CF236821-17FE-429B-8D2C-08E13A64EA4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21.856" v="46" actId="26606"/>
          <ac:spMkLst>
            <pc:docMk/>
            <pc:sldMk cId="2557706107" sldId="267"/>
            <ac:spMk id="27" creationId="{C0BDBCD2-E081-43AB-9119-C55465E5975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21.856" v="46" actId="26606"/>
          <ac:spMkLst>
            <pc:docMk/>
            <pc:sldMk cId="2557706107" sldId="267"/>
            <ac:spMk id="28" creationId="{98E79BE4-34FE-485A-98A5-92CE8F7C4743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21.856" v="46" actId="26606"/>
          <ac:spMkLst>
            <pc:docMk/>
            <pc:sldMk cId="2557706107" sldId="267"/>
            <ac:spMk id="29" creationId="{7A5F0580-5EE9-419F-96EE-B6529EF6E7D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27.055" v="48" actId="26606"/>
          <ac:spMkLst>
            <pc:docMk/>
            <pc:sldMk cId="2557706107" sldId="267"/>
            <ac:spMk id="31" creationId="{0B9EE3F3-89B7-43C3-8651-C4C96830993D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27.055" v="48" actId="26606"/>
          <ac:spMkLst>
            <pc:docMk/>
            <pc:sldMk cId="2557706107" sldId="267"/>
            <ac:spMk id="32" creationId="{33AE4636-AEEC-45D6-84D4-7AC2DA48ECF8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27.055" v="48" actId="26606"/>
          <ac:spMkLst>
            <pc:docMk/>
            <pc:sldMk cId="2557706107" sldId="267"/>
            <ac:spMk id="33" creationId="{8D9CE0F4-2EB2-4F1F-8AAC-DB3571D9FE1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35.484" v="50" actId="26606"/>
          <ac:spMkLst>
            <pc:docMk/>
            <pc:sldMk cId="2557706107" sldId="267"/>
            <ac:spMk id="35" creationId="{5C9B446A-6343-4E56-90BA-061E4DDF0FFB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35.484" v="50" actId="26606"/>
          <ac:spMkLst>
            <pc:docMk/>
            <pc:sldMk cId="2557706107" sldId="267"/>
            <ac:spMk id="36" creationId="{3EC72A1B-03D3-499C-B4BF-AC68EEC22B1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35.484" v="50" actId="26606"/>
          <ac:spMkLst>
            <pc:docMk/>
            <pc:sldMk cId="2557706107" sldId="267"/>
            <ac:spMk id="37" creationId="{216322C2-3CF0-4D33-BF90-3F384CF6D232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35.484" v="50" actId="26606"/>
          <ac:spMkLst>
            <pc:docMk/>
            <pc:sldMk cId="2557706107" sldId="267"/>
            <ac:spMk id="38" creationId="{55D4142C-5077-457F-A6AD-3FECFDB39685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35.484" v="50" actId="26606"/>
          <ac:spMkLst>
            <pc:docMk/>
            <pc:sldMk cId="2557706107" sldId="267"/>
            <ac:spMk id="39" creationId="{7A5F0580-5EE9-419F-96EE-B6529EF6E7D0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37.577" v="52" actId="26606"/>
          <ac:spMkLst>
            <pc:docMk/>
            <pc:sldMk cId="2557706107" sldId="267"/>
            <ac:spMk id="41" creationId="{D1A4588A-55D5-49B8-BE41-54ACDCFF2C17}"/>
          </ac:spMkLst>
        </pc:spChg>
        <pc:spChg chg="add del">
          <ac:chgData name="Pratap Singh &lt;pratap.singh@emonics.com&gt;" userId="2c34aef1-f14b-4832-87ac-375ce3030c12" providerId="ADAL" clId="{EA59BDA2-26FF-4F53-9AC5-346358456AC1}" dt="2025-02-05T20:56:37.577" v="52" actId="26606"/>
          <ac:spMkLst>
            <pc:docMk/>
            <pc:sldMk cId="2557706107" sldId="267"/>
            <ac:spMk id="42" creationId="{F97E7EA2-EDCD-47E9-81BC-415C606D1B58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37.583" v="53" actId="26606"/>
          <ac:spMkLst>
            <pc:docMk/>
            <pc:sldMk cId="2557706107" sldId="267"/>
            <ac:spMk id="44" creationId="{2C9A9DA9-7DC8-488B-A882-123947B0F3D9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37.583" v="53" actId="26606"/>
          <ac:spMkLst>
            <pc:docMk/>
            <pc:sldMk cId="2557706107" sldId="267"/>
            <ac:spMk id="45" creationId="{57F6BDD4-E066-4008-8011-6CC31AEB4556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37.583" v="53" actId="26606"/>
          <ac:spMkLst>
            <pc:docMk/>
            <pc:sldMk cId="2557706107" sldId="267"/>
            <ac:spMk id="46" creationId="{2711A8FB-68FC-45FC-B01E-38F809E2D439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37.583" v="53" actId="26606"/>
          <ac:spMkLst>
            <pc:docMk/>
            <pc:sldMk cId="2557706107" sldId="267"/>
            <ac:spMk id="47" creationId="{2A865FE3-5FC9-4049-87CF-30019C46C0F5}"/>
          </ac:spMkLst>
        </pc:spChg>
        <pc:picChg chg="mod ord">
          <ac:chgData name="Pratap Singh &lt;pratap.singh@emonics.com&gt;" userId="2c34aef1-f14b-4832-87ac-375ce3030c12" providerId="ADAL" clId="{EA59BDA2-26FF-4F53-9AC5-346358456AC1}" dt="2025-02-05T20:56:37.583" v="53" actId="26606"/>
          <ac:picMkLst>
            <pc:docMk/>
            <pc:sldMk cId="2557706107" sldId="267"/>
            <ac:picMk id="3" creationId="{E5333EF2-A131-57E9-AB75-781195DE78AE}"/>
          </ac:picMkLst>
        </pc:picChg>
      </pc:sldChg>
      <pc:sldChg chg="addSp modSp mod ord setBg">
        <pc:chgData name="Pratap Singh &lt;pratap.singh@emonics.com&gt;" userId="2c34aef1-f14b-4832-87ac-375ce3030c12" providerId="ADAL" clId="{EA59BDA2-26FF-4F53-9AC5-346358456AC1}" dt="2025-02-05T20:56:44.369" v="54" actId="26606"/>
        <pc:sldMkLst>
          <pc:docMk/>
          <pc:sldMk cId="3271063307" sldId="268"/>
        </pc:sldMkLst>
        <pc:spChg chg="mod">
          <ac:chgData name="Pratap Singh &lt;pratap.singh@emonics.com&gt;" userId="2c34aef1-f14b-4832-87ac-375ce3030c12" providerId="ADAL" clId="{EA59BDA2-26FF-4F53-9AC5-346358456AC1}" dt="2025-02-05T20:56:44.369" v="54" actId="26606"/>
          <ac:spMkLst>
            <pc:docMk/>
            <pc:sldMk cId="3271063307" sldId="268"/>
            <ac:spMk id="2" creationId="{2D1A4B84-198A-E5B2-112E-B2F9446A9797}"/>
          </ac:spMkLst>
        </pc:spChg>
        <pc:spChg chg="mod">
          <ac:chgData name="Pratap Singh &lt;pratap.singh@emonics.com&gt;" userId="2c34aef1-f14b-4832-87ac-375ce3030c12" providerId="ADAL" clId="{EA59BDA2-26FF-4F53-9AC5-346358456AC1}" dt="2025-02-05T20:56:44.369" v="54" actId="26606"/>
          <ac:spMkLst>
            <pc:docMk/>
            <pc:sldMk cId="3271063307" sldId="268"/>
            <ac:spMk id="6" creationId="{EB9D0704-5B9D-A11A-B032-DD30B9EC0269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44.369" v="54" actId="26606"/>
          <ac:spMkLst>
            <pc:docMk/>
            <pc:sldMk cId="3271063307" sldId="268"/>
            <ac:spMk id="11" creationId="{2C9A9DA9-7DC8-488B-A882-123947B0F3D9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44.369" v="54" actId="26606"/>
          <ac:spMkLst>
            <pc:docMk/>
            <pc:sldMk cId="3271063307" sldId="268"/>
            <ac:spMk id="13" creationId="{57F6BDD4-E066-4008-8011-6CC31AEB4556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44.369" v="54" actId="26606"/>
          <ac:spMkLst>
            <pc:docMk/>
            <pc:sldMk cId="3271063307" sldId="268"/>
            <ac:spMk id="15" creationId="{2711A8FB-68FC-45FC-B01E-38F809E2D439}"/>
          </ac:spMkLst>
        </pc:spChg>
        <pc:spChg chg="add">
          <ac:chgData name="Pratap Singh &lt;pratap.singh@emonics.com&gt;" userId="2c34aef1-f14b-4832-87ac-375ce3030c12" providerId="ADAL" clId="{EA59BDA2-26FF-4F53-9AC5-346358456AC1}" dt="2025-02-05T20:56:44.369" v="54" actId="26606"/>
          <ac:spMkLst>
            <pc:docMk/>
            <pc:sldMk cId="3271063307" sldId="268"/>
            <ac:spMk id="17" creationId="{2A865FE3-5FC9-4049-87CF-30019C46C0F5}"/>
          </ac:spMkLst>
        </pc:spChg>
        <pc:picChg chg="mod ord">
          <ac:chgData name="Pratap Singh &lt;pratap.singh@emonics.com&gt;" userId="2c34aef1-f14b-4832-87ac-375ce3030c12" providerId="ADAL" clId="{EA59BDA2-26FF-4F53-9AC5-346358456AC1}" dt="2025-02-05T20:56:44.369" v="54" actId="26606"/>
          <ac:picMkLst>
            <pc:docMk/>
            <pc:sldMk cId="3271063307" sldId="268"/>
            <ac:picMk id="4" creationId="{7670966E-000B-A2CF-DBBD-F410C646ACC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85ABC-82CD-45B4-8C8A-6F0EB6CEDD9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FA53B27-9E07-4EDC-8ACA-8B5BEB53F5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Implement daily validation of billing data to ensure accuracy.</a:t>
          </a:r>
        </a:p>
      </dgm:t>
    </dgm:pt>
    <dgm:pt modelId="{450278C5-497B-4488-BCD3-99F283740F33}" type="parTrans" cxnId="{C9223EF0-19F9-4CA5-B1B2-06CEB1E7E765}">
      <dgm:prSet/>
      <dgm:spPr/>
      <dgm:t>
        <a:bodyPr/>
        <a:lstStyle/>
        <a:p>
          <a:endParaRPr lang="en-US"/>
        </a:p>
      </dgm:t>
    </dgm:pt>
    <dgm:pt modelId="{CF2CBD3D-1F54-484A-BF46-8FA9E3DC29DD}" type="sibTrans" cxnId="{C9223EF0-19F9-4CA5-B1B2-06CEB1E7E765}">
      <dgm:prSet/>
      <dgm:spPr/>
      <dgm:t>
        <a:bodyPr/>
        <a:lstStyle/>
        <a:p>
          <a:endParaRPr lang="en-US"/>
        </a:p>
      </dgm:t>
    </dgm:pt>
    <dgm:pt modelId="{5C818738-2D99-46D1-BF6F-B146C09747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Used Excel formulas to check lease charge calculations.</a:t>
          </a:r>
        </a:p>
      </dgm:t>
    </dgm:pt>
    <dgm:pt modelId="{307D24DB-A7D9-4336-B3D3-2129B216EBC7}" type="parTrans" cxnId="{7DB3B9DF-6151-4AD5-B965-3BADD8AD7456}">
      <dgm:prSet/>
      <dgm:spPr/>
      <dgm:t>
        <a:bodyPr/>
        <a:lstStyle/>
        <a:p>
          <a:endParaRPr lang="en-US"/>
        </a:p>
      </dgm:t>
    </dgm:pt>
    <dgm:pt modelId="{4800CA11-BAEC-47BD-A6DC-1E3481E5E56F}" type="sibTrans" cxnId="{7DB3B9DF-6151-4AD5-B965-3BADD8AD7456}">
      <dgm:prSet/>
      <dgm:spPr/>
      <dgm:t>
        <a:bodyPr/>
        <a:lstStyle/>
        <a:p>
          <a:endParaRPr lang="en-US"/>
        </a:p>
      </dgm:t>
    </dgm:pt>
    <dgm:pt modelId="{D5219235-56D1-4621-85C5-C259DE4CA0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Cross-check lease start dates and billing initiation to identify misalignments.</a:t>
          </a:r>
        </a:p>
      </dgm:t>
    </dgm:pt>
    <dgm:pt modelId="{469EF5D7-FD00-4974-BAD1-8B434AF032AF}" type="parTrans" cxnId="{BDABDCB0-5849-4449-A65B-7D3DAB1A5030}">
      <dgm:prSet/>
      <dgm:spPr/>
      <dgm:t>
        <a:bodyPr/>
        <a:lstStyle/>
        <a:p>
          <a:endParaRPr lang="en-US"/>
        </a:p>
      </dgm:t>
    </dgm:pt>
    <dgm:pt modelId="{63A282D9-5533-4C14-AA41-00AF21D28253}" type="sibTrans" cxnId="{BDABDCB0-5849-4449-A65B-7D3DAB1A5030}">
      <dgm:prSet/>
      <dgm:spPr/>
      <dgm:t>
        <a:bodyPr/>
        <a:lstStyle/>
        <a:p>
          <a:endParaRPr lang="en-US"/>
        </a:p>
      </dgm:t>
    </dgm:pt>
    <dgm:pt modelId="{C705C8C6-61A1-413D-9086-33AF361872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Flag discrepancies and collaborate with relevant teams to resolve issues.</a:t>
          </a:r>
        </a:p>
      </dgm:t>
    </dgm:pt>
    <dgm:pt modelId="{C8695338-FD8E-4ACF-91BB-08F3133F1EAF}" type="parTrans" cxnId="{17D7C157-BB1E-4E74-B1BE-449B159F9804}">
      <dgm:prSet/>
      <dgm:spPr/>
      <dgm:t>
        <a:bodyPr/>
        <a:lstStyle/>
        <a:p>
          <a:endParaRPr lang="en-US"/>
        </a:p>
      </dgm:t>
    </dgm:pt>
    <dgm:pt modelId="{EEBA12C2-025C-4D1B-9B1E-C5A487A36B47}" type="sibTrans" cxnId="{17D7C157-BB1E-4E74-B1BE-449B159F9804}">
      <dgm:prSet/>
      <dgm:spPr/>
      <dgm:t>
        <a:bodyPr/>
        <a:lstStyle/>
        <a:p>
          <a:endParaRPr lang="en-US"/>
        </a:p>
      </dgm:t>
    </dgm:pt>
    <dgm:pt modelId="{4D2A77CC-FA3F-4BDF-99FC-524732137E1E}" type="pres">
      <dgm:prSet presAssocID="{54C85ABC-82CD-45B4-8C8A-6F0EB6CEDD94}" presName="root" presStyleCnt="0">
        <dgm:presLayoutVars>
          <dgm:dir/>
          <dgm:resizeHandles val="exact"/>
        </dgm:presLayoutVars>
      </dgm:prSet>
      <dgm:spPr/>
    </dgm:pt>
    <dgm:pt modelId="{42061BCF-8A3D-46CC-B349-E79D0A0CD63C}" type="pres">
      <dgm:prSet presAssocID="{FFA53B27-9E07-4EDC-8ACA-8B5BEB53F5A8}" presName="compNode" presStyleCnt="0"/>
      <dgm:spPr/>
    </dgm:pt>
    <dgm:pt modelId="{3D87ACCB-AF66-42F0-9278-507F1C0CC3B0}" type="pres">
      <dgm:prSet presAssocID="{FFA53B27-9E07-4EDC-8ACA-8B5BEB53F5A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0E7A3BF-6C7E-427E-910D-5E2345985FD2}" type="pres">
      <dgm:prSet presAssocID="{FFA53B27-9E07-4EDC-8ACA-8B5BEB53F5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DD9E8E-16BE-4C6D-9EDB-EBF9148D6D13}" type="pres">
      <dgm:prSet presAssocID="{FFA53B27-9E07-4EDC-8ACA-8B5BEB53F5A8}" presName="spaceRect" presStyleCnt="0"/>
      <dgm:spPr/>
    </dgm:pt>
    <dgm:pt modelId="{566054DF-8D40-44EF-BC2F-4C94944A7BF7}" type="pres">
      <dgm:prSet presAssocID="{FFA53B27-9E07-4EDC-8ACA-8B5BEB53F5A8}" presName="textRect" presStyleLbl="revTx" presStyleIdx="0" presStyleCnt="4">
        <dgm:presLayoutVars>
          <dgm:chMax val="1"/>
          <dgm:chPref val="1"/>
        </dgm:presLayoutVars>
      </dgm:prSet>
      <dgm:spPr/>
    </dgm:pt>
    <dgm:pt modelId="{AB4A03FA-CBFF-4D2E-A497-0195B03E1DE5}" type="pres">
      <dgm:prSet presAssocID="{CF2CBD3D-1F54-484A-BF46-8FA9E3DC29DD}" presName="sibTrans" presStyleCnt="0"/>
      <dgm:spPr/>
    </dgm:pt>
    <dgm:pt modelId="{CBEB2AD3-1BDB-46DA-AB25-12EE52385C9A}" type="pres">
      <dgm:prSet presAssocID="{5C818738-2D99-46D1-BF6F-B146C09747C6}" presName="compNode" presStyleCnt="0"/>
      <dgm:spPr/>
    </dgm:pt>
    <dgm:pt modelId="{85CCD290-17F6-4D44-A821-9E9A819EDC28}" type="pres">
      <dgm:prSet presAssocID="{5C818738-2D99-46D1-BF6F-B146C09747C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1551082-5BFD-44A9-9D86-557BC1935320}" type="pres">
      <dgm:prSet presAssocID="{5C818738-2D99-46D1-BF6F-B146C09747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2484223-8CAF-4AFB-8276-148BA489ED60}" type="pres">
      <dgm:prSet presAssocID="{5C818738-2D99-46D1-BF6F-B146C09747C6}" presName="spaceRect" presStyleCnt="0"/>
      <dgm:spPr/>
    </dgm:pt>
    <dgm:pt modelId="{A563A6AA-A908-4C32-819F-D901507FFF4A}" type="pres">
      <dgm:prSet presAssocID="{5C818738-2D99-46D1-BF6F-B146C09747C6}" presName="textRect" presStyleLbl="revTx" presStyleIdx="1" presStyleCnt="4">
        <dgm:presLayoutVars>
          <dgm:chMax val="1"/>
          <dgm:chPref val="1"/>
        </dgm:presLayoutVars>
      </dgm:prSet>
      <dgm:spPr/>
    </dgm:pt>
    <dgm:pt modelId="{C2F3B83C-BF0E-49BB-8C5A-12FDB2BEDDA1}" type="pres">
      <dgm:prSet presAssocID="{4800CA11-BAEC-47BD-A6DC-1E3481E5E56F}" presName="sibTrans" presStyleCnt="0"/>
      <dgm:spPr/>
    </dgm:pt>
    <dgm:pt modelId="{98013B96-9D5C-4AB8-A1C4-F388234BEE0F}" type="pres">
      <dgm:prSet presAssocID="{D5219235-56D1-4621-85C5-C259DE4CA040}" presName="compNode" presStyleCnt="0"/>
      <dgm:spPr/>
    </dgm:pt>
    <dgm:pt modelId="{C3EA98BC-2AA9-47B9-80AA-4743FE62E269}" type="pres">
      <dgm:prSet presAssocID="{D5219235-56D1-4621-85C5-C259DE4CA04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DDFD626-E57F-4C46-B7A8-5F51AA2387EC}" type="pres">
      <dgm:prSet presAssocID="{D5219235-56D1-4621-85C5-C259DE4CA0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F3689EFA-3D07-48AC-B277-B2E0C9D42CAB}" type="pres">
      <dgm:prSet presAssocID="{D5219235-56D1-4621-85C5-C259DE4CA040}" presName="spaceRect" presStyleCnt="0"/>
      <dgm:spPr/>
    </dgm:pt>
    <dgm:pt modelId="{AF65C402-D09E-4762-9B16-FEFC77E26104}" type="pres">
      <dgm:prSet presAssocID="{D5219235-56D1-4621-85C5-C259DE4CA040}" presName="textRect" presStyleLbl="revTx" presStyleIdx="2" presStyleCnt="4">
        <dgm:presLayoutVars>
          <dgm:chMax val="1"/>
          <dgm:chPref val="1"/>
        </dgm:presLayoutVars>
      </dgm:prSet>
      <dgm:spPr/>
    </dgm:pt>
    <dgm:pt modelId="{76308AF1-3D28-4F85-9C8A-9B66EA10DC74}" type="pres">
      <dgm:prSet presAssocID="{63A282D9-5533-4C14-AA41-00AF21D28253}" presName="sibTrans" presStyleCnt="0"/>
      <dgm:spPr/>
    </dgm:pt>
    <dgm:pt modelId="{BC889EA0-2E19-44A6-A6DF-678289E4A2BA}" type="pres">
      <dgm:prSet presAssocID="{C705C8C6-61A1-413D-9086-33AF3618720D}" presName="compNode" presStyleCnt="0"/>
      <dgm:spPr/>
    </dgm:pt>
    <dgm:pt modelId="{F4FADCB3-0ECF-4F48-8640-4D4F8C684893}" type="pres">
      <dgm:prSet presAssocID="{C705C8C6-61A1-413D-9086-33AF3618720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D8CE65F-C357-4BC7-B934-04679A610B13}" type="pres">
      <dgm:prSet presAssocID="{C705C8C6-61A1-413D-9086-33AF361872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027B734F-1B7C-4506-9285-A8DB023C3467}" type="pres">
      <dgm:prSet presAssocID="{C705C8C6-61A1-413D-9086-33AF3618720D}" presName="spaceRect" presStyleCnt="0"/>
      <dgm:spPr/>
    </dgm:pt>
    <dgm:pt modelId="{79272061-AFCC-4D3B-B759-0603EF9F6B4C}" type="pres">
      <dgm:prSet presAssocID="{C705C8C6-61A1-413D-9086-33AF361872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329C12B-0AE7-4357-89DC-CB37A336528B}" type="presOf" srcId="{5C818738-2D99-46D1-BF6F-B146C09747C6}" destId="{A563A6AA-A908-4C32-819F-D901507FFF4A}" srcOrd="0" destOrd="0" presId="urn:microsoft.com/office/officeart/2018/5/layout/IconLeafLabelList"/>
    <dgm:cxn modelId="{6BDA4867-2B3B-4C20-96F4-14914EB8CBE4}" type="presOf" srcId="{C705C8C6-61A1-413D-9086-33AF3618720D}" destId="{79272061-AFCC-4D3B-B759-0603EF9F6B4C}" srcOrd="0" destOrd="0" presId="urn:microsoft.com/office/officeart/2018/5/layout/IconLeafLabelList"/>
    <dgm:cxn modelId="{17D7C157-BB1E-4E74-B1BE-449B159F9804}" srcId="{54C85ABC-82CD-45B4-8C8A-6F0EB6CEDD94}" destId="{C705C8C6-61A1-413D-9086-33AF3618720D}" srcOrd="3" destOrd="0" parTransId="{C8695338-FD8E-4ACF-91BB-08F3133F1EAF}" sibTransId="{EEBA12C2-025C-4D1B-9B1E-C5A487A36B47}"/>
    <dgm:cxn modelId="{DD502795-FC06-4120-83E5-B6E27C7DB64A}" type="presOf" srcId="{54C85ABC-82CD-45B4-8C8A-6F0EB6CEDD94}" destId="{4D2A77CC-FA3F-4BDF-99FC-524732137E1E}" srcOrd="0" destOrd="0" presId="urn:microsoft.com/office/officeart/2018/5/layout/IconLeafLabelList"/>
    <dgm:cxn modelId="{D03CFEA4-FA57-45F1-BCBB-4A888F7FE9A7}" type="presOf" srcId="{D5219235-56D1-4621-85C5-C259DE4CA040}" destId="{AF65C402-D09E-4762-9B16-FEFC77E26104}" srcOrd="0" destOrd="0" presId="urn:microsoft.com/office/officeart/2018/5/layout/IconLeafLabelList"/>
    <dgm:cxn modelId="{BDABDCB0-5849-4449-A65B-7D3DAB1A5030}" srcId="{54C85ABC-82CD-45B4-8C8A-6F0EB6CEDD94}" destId="{D5219235-56D1-4621-85C5-C259DE4CA040}" srcOrd="2" destOrd="0" parTransId="{469EF5D7-FD00-4974-BAD1-8B434AF032AF}" sibTransId="{63A282D9-5533-4C14-AA41-00AF21D28253}"/>
    <dgm:cxn modelId="{28FAB3DE-C2DA-4201-8CD7-893C65B95632}" type="presOf" srcId="{FFA53B27-9E07-4EDC-8ACA-8B5BEB53F5A8}" destId="{566054DF-8D40-44EF-BC2F-4C94944A7BF7}" srcOrd="0" destOrd="0" presId="urn:microsoft.com/office/officeart/2018/5/layout/IconLeafLabelList"/>
    <dgm:cxn modelId="{7DB3B9DF-6151-4AD5-B965-3BADD8AD7456}" srcId="{54C85ABC-82CD-45B4-8C8A-6F0EB6CEDD94}" destId="{5C818738-2D99-46D1-BF6F-B146C09747C6}" srcOrd="1" destOrd="0" parTransId="{307D24DB-A7D9-4336-B3D3-2129B216EBC7}" sibTransId="{4800CA11-BAEC-47BD-A6DC-1E3481E5E56F}"/>
    <dgm:cxn modelId="{C9223EF0-19F9-4CA5-B1B2-06CEB1E7E765}" srcId="{54C85ABC-82CD-45B4-8C8A-6F0EB6CEDD94}" destId="{FFA53B27-9E07-4EDC-8ACA-8B5BEB53F5A8}" srcOrd="0" destOrd="0" parTransId="{450278C5-497B-4488-BCD3-99F283740F33}" sibTransId="{CF2CBD3D-1F54-484A-BF46-8FA9E3DC29DD}"/>
    <dgm:cxn modelId="{5E6ADA2A-F348-4C41-9F5A-9C88779E2F80}" type="presParOf" srcId="{4D2A77CC-FA3F-4BDF-99FC-524732137E1E}" destId="{42061BCF-8A3D-46CC-B349-E79D0A0CD63C}" srcOrd="0" destOrd="0" presId="urn:microsoft.com/office/officeart/2018/5/layout/IconLeafLabelList"/>
    <dgm:cxn modelId="{CF819C6E-F828-4020-AC9C-858EC803975F}" type="presParOf" srcId="{42061BCF-8A3D-46CC-B349-E79D0A0CD63C}" destId="{3D87ACCB-AF66-42F0-9278-507F1C0CC3B0}" srcOrd="0" destOrd="0" presId="urn:microsoft.com/office/officeart/2018/5/layout/IconLeafLabelList"/>
    <dgm:cxn modelId="{0DB95ED2-357C-4599-BDCF-18E998ACDE1D}" type="presParOf" srcId="{42061BCF-8A3D-46CC-B349-E79D0A0CD63C}" destId="{C0E7A3BF-6C7E-427E-910D-5E2345985FD2}" srcOrd="1" destOrd="0" presId="urn:microsoft.com/office/officeart/2018/5/layout/IconLeafLabelList"/>
    <dgm:cxn modelId="{2393F33F-64D8-4EE8-AA21-4A07BD45CA08}" type="presParOf" srcId="{42061BCF-8A3D-46CC-B349-E79D0A0CD63C}" destId="{6CDD9E8E-16BE-4C6D-9EDB-EBF9148D6D13}" srcOrd="2" destOrd="0" presId="urn:microsoft.com/office/officeart/2018/5/layout/IconLeafLabelList"/>
    <dgm:cxn modelId="{2A06F5F1-F0C8-4F32-A2AA-444C5A58B7D9}" type="presParOf" srcId="{42061BCF-8A3D-46CC-B349-E79D0A0CD63C}" destId="{566054DF-8D40-44EF-BC2F-4C94944A7BF7}" srcOrd="3" destOrd="0" presId="urn:microsoft.com/office/officeart/2018/5/layout/IconLeafLabelList"/>
    <dgm:cxn modelId="{F1FA0882-73CF-4282-BCB6-06A7837F24FE}" type="presParOf" srcId="{4D2A77CC-FA3F-4BDF-99FC-524732137E1E}" destId="{AB4A03FA-CBFF-4D2E-A497-0195B03E1DE5}" srcOrd="1" destOrd="0" presId="urn:microsoft.com/office/officeart/2018/5/layout/IconLeafLabelList"/>
    <dgm:cxn modelId="{921E185E-47C8-4BCB-9C20-262A72E4044F}" type="presParOf" srcId="{4D2A77CC-FA3F-4BDF-99FC-524732137E1E}" destId="{CBEB2AD3-1BDB-46DA-AB25-12EE52385C9A}" srcOrd="2" destOrd="0" presId="urn:microsoft.com/office/officeart/2018/5/layout/IconLeafLabelList"/>
    <dgm:cxn modelId="{2473B59F-8129-4310-928F-6DC99505C182}" type="presParOf" srcId="{CBEB2AD3-1BDB-46DA-AB25-12EE52385C9A}" destId="{85CCD290-17F6-4D44-A821-9E9A819EDC28}" srcOrd="0" destOrd="0" presId="urn:microsoft.com/office/officeart/2018/5/layout/IconLeafLabelList"/>
    <dgm:cxn modelId="{7FC39C2E-FB94-498F-A445-93D1AE200C9D}" type="presParOf" srcId="{CBEB2AD3-1BDB-46DA-AB25-12EE52385C9A}" destId="{A1551082-5BFD-44A9-9D86-557BC1935320}" srcOrd="1" destOrd="0" presId="urn:microsoft.com/office/officeart/2018/5/layout/IconLeafLabelList"/>
    <dgm:cxn modelId="{2573F7B8-E662-47BB-9393-F071DAABC9EC}" type="presParOf" srcId="{CBEB2AD3-1BDB-46DA-AB25-12EE52385C9A}" destId="{22484223-8CAF-4AFB-8276-148BA489ED60}" srcOrd="2" destOrd="0" presId="urn:microsoft.com/office/officeart/2018/5/layout/IconLeafLabelList"/>
    <dgm:cxn modelId="{9A45E5DC-A769-4B66-8969-65A08B314171}" type="presParOf" srcId="{CBEB2AD3-1BDB-46DA-AB25-12EE52385C9A}" destId="{A563A6AA-A908-4C32-819F-D901507FFF4A}" srcOrd="3" destOrd="0" presId="urn:microsoft.com/office/officeart/2018/5/layout/IconLeafLabelList"/>
    <dgm:cxn modelId="{9CF5123D-A5B0-42B7-A841-B0BADE48A7DB}" type="presParOf" srcId="{4D2A77CC-FA3F-4BDF-99FC-524732137E1E}" destId="{C2F3B83C-BF0E-49BB-8C5A-12FDB2BEDDA1}" srcOrd="3" destOrd="0" presId="urn:microsoft.com/office/officeart/2018/5/layout/IconLeafLabelList"/>
    <dgm:cxn modelId="{040AF7B6-5C7B-42A6-8060-F00CD38A4C57}" type="presParOf" srcId="{4D2A77CC-FA3F-4BDF-99FC-524732137E1E}" destId="{98013B96-9D5C-4AB8-A1C4-F388234BEE0F}" srcOrd="4" destOrd="0" presId="urn:microsoft.com/office/officeart/2018/5/layout/IconLeafLabelList"/>
    <dgm:cxn modelId="{29F3A216-793A-4839-8455-2CC00C63D47D}" type="presParOf" srcId="{98013B96-9D5C-4AB8-A1C4-F388234BEE0F}" destId="{C3EA98BC-2AA9-47B9-80AA-4743FE62E269}" srcOrd="0" destOrd="0" presId="urn:microsoft.com/office/officeart/2018/5/layout/IconLeafLabelList"/>
    <dgm:cxn modelId="{ACE57118-40B2-49EC-A1C3-8071EF90119A}" type="presParOf" srcId="{98013B96-9D5C-4AB8-A1C4-F388234BEE0F}" destId="{9DDFD626-E57F-4C46-B7A8-5F51AA2387EC}" srcOrd="1" destOrd="0" presId="urn:microsoft.com/office/officeart/2018/5/layout/IconLeafLabelList"/>
    <dgm:cxn modelId="{3B01CA7B-D1DE-463C-BA33-B1C3813168FF}" type="presParOf" srcId="{98013B96-9D5C-4AB8-A1C4-F388234BEE0F}" destId="{F3689EFA-3D07-48AC-B277-B2E0C9D42CAB}" srcOrd="2" destOrd="0" presId="urn:microsoft.com/office/officeart/2018/5/layout/IconLeafLabelList"/>
    <dgm:cxn modelId="{26C3F4DF-2779-4A3F-9A83-8F2C04FD7FD6}" type="presParOf" srcId="{98013B96-9D5C-4AB8-A1C4-F388234BEE0F}" destId="{AF65C402-D09E-4762-9B16-FEFC77E26104}" srcOrd="3" destOrd="0" presId="urn:microsoft.com/office/officeart/2018/5/layout/IconLeafLabelList"/>
    <dgm:cxn modelId="{10A5047A-EAD9-41CD-9C04-24FACC04DB1A}" type="presParOf" srcId="{4D2A77CC-FA3F-4BDF-99FC-524732137E1E}" destId="{76308AF1-3D28-4F85-9C8A-9B66EA10DC74}" srcOrd="5" destOrd="0" presId="urn:microsoft.com/office/officeart/2018/5/layout/IconLeafLabelList"/>
    <dgm:cxn modelId="{55E27B6B-84DE-4CDB-A4AE-7230E9D0AF5A}" type="presParOf" srcId="{4D2A77CC-FA3F-4BDF-99FC-524732137E1E}" destId="{BC889EA0-2E19-44A6-A6DF-678289E4A2BA}" srcOrd="6" destOrd="0" presId="urn:microsoft.com/office/officeart/2018/5/layout/IconLeafLabelList"/>
    <dgm:cxn modelId="{ECBD7317-2700-41AF-A856-A95065D0CDC1}" type="presParOf" srcId="{BC889EA0-2E19-44A6-A6DF-678289E4A2BA}" destId="{F4FADCB3-0ECF-4F48-8640-4D4F8C684893}" srcOrd="0" destOrd="0" presId="urn:microsoft.com/office/officeart/2018/5/layout/IconLeafLabelList"/>
    <dgm:cxn modelId="{C1DC55F1-C174-43D9-AA79-165BF61A6317}" type="presParOf" srcId="{BC889EA0-2E19-44A6-A6DF-678289E4A2BA}" destId="{CD8CE65F-C357-4BC7-B934-04679A610B13}" srcOrd="1" destOrd="0" presId="urn:microsoft.com/office/officeart/2018/5/layout/IconLeafLabelList"/>
    <dgm:cxn modelId="{04B99560-2408-4A42-82B8-7C65C2319E94}" type="presParOf" srcId="{BC889EA0-2E19-44A6-A6DF-678289E4A2BA}" destId="{027B734F-1B7C-4506-9285-A8DB023C3467}" srcOrd="2" destOrd="0" presId="urn:microsoft.com/office/officeart/2018/5/layout/IconLeafLabelList"/>
    <dgm:cxn modelId="{2D797C13-C8C1-4813-BDE3-04BC41E54F33}" type="presParOf" srcId="{BC889EA0-2E19-44A6-A6DF-678289E4A2BA}" destId="{79272061-AFCC-4D3B-B759-0603EF9F6B4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61782-207B-4EB3-970D-3A8B066DDB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936E6D-5D4A-452E-B0C1-7DC7CE0B2CF4}">
      <dgm:prSet/>
      <dgm:spPr/>
      <dgm:t>
        <a:bodyPr/>
        <a:lstStyle/>
        <a:p>
          <a:r>
            <a:rPr lang="en-US"/>
            <a:t>• Are there standard rules for lease charge calculations?</a:t>
          </a:r>
        </a:p>
      </dgm:t>
    </dgm:pt>
    <dgm:pt modelId="{49B57067-726E-4362-A497-FD5F50F48184}" type="parTrans" cxnId="{8DA841E1-6BFC-4E81-92E7-B7E44296B68B}">
      <dgm:prSet/>
      <dgm:spPr/>
      <dgm:t>
        <a:bodyPr/>
        <a:lstStyle/>
        <a:p>
          <a:endParaRPr lang="en-US"/>
        </a:p>
      </dgm:t>
    </dgm:pt>
    <dgm:pt modelId="{E24443CD-C164-4866-9664-ECD9C30D9402}" type="sibTrans" cxnId="{8DA841E1-6BFC-4E81-92E7-B7E44296B68B}">
      <dgm:prSet/>
      <dgm:spPr/>
      <dgm:t>
        <a:bodyPr/>
        <a:lstStyle/>
        <a:p>
          <a:endParaRPr lang="en-US"/>
        </a:p>
      </dgm:t>
    </dgm:pt>
    <dgm:pt modelId="{B3074594-02B2-4CDF-9816-C20D9F8127D9}">
      <dgm:prSet/>
      <dgm:spPr/>
      <dgm:t>
        <a:bodyPr/>
        <a:lstStyle/>
        <a:p>
          <a:r>
            <a:rPr lang="en-US"/>
            <a:t>• How frequently is pricing data updated?</a:t>
          </a:r>
        </a:p>
      </dgm:t>
    </dgm:pt>
    <dgm:pt modelId="{3B095BA1-19B4-4D6C-BBFC-F35F99720DFC}" type="parTrans" cxnId="{1CB2307E-9FE5-484E-8875-878210F28063}">
      <dgm:prSet/>
      <dgm:spPr/>
      <dgm:t>
        <a:bodyPr/>
        <a:lstStyle/>
        <a:p>
          <a:endParaRPr lang="en-US"/>
        </a:p>
      </dgm:t>
    </dgm:pt>
    <dgm:pt modelId="{4D796712-11E0-4689-925B-007A4B4CA81A}" type="sibTrans" cxnId="{1CB2307E-9FE5-484E-8875-878210F28063}">
      <dgm:prSet/>
      <dgm:spPr/>
      <dgm:t>
        <a:bodyPr/>
        <a:lstStyle/>
        <a:p>
          <a:endParaRPr lang="en-US"/>
        </a:p>
      </dgm:t>
    </dgm:pt>
    <dgm:pt modelId="{FA7CD40F-85B2-47BF-BCA6-393BA5B288D3}">
      <dgm:prSet/>
      <dgm:spPr/>
      <dgm:t>
        <a:bodyPr/>
        <a:lstStyle/>
        <a:p>
          <a:r>
            <a:rPr lang="en-US"/>
            <a:t>• What steps are followed when a billing discrepancy is found?</a:t>
          </a:r>
        </a:p>
      </dgm:t>
    </dgm:pt>
    <dgm:pt modelId="{C5BF307E-BC78-42B7-AD41-B226EDFECA0B}" type="parTrans" cxnId="{1B1F52C9-5769-4A58-BF40-0BE761CFE363}">
      <dgm:prSet/>
      <dgm:spPr/>
      <dgm:t>
        <a:bodyPr/>
        <a:lstStyle/>
        <a:p>
          <a:endParaRPr lang="en-US"/>
        </a:p>
      </dgm:t>
    </dgm:pt>
    <dgm:pt modelId="{B08790F3-0ADE-4C10-82E2-A1E1944D0B8E}" type="sibTrans" cxnId="{1B1F52C9-5769-4A58-BF40-0BE761CFE363}">
      <dgm:prSet/>
      <dgm:spPr/>
      <dgm:t>
        <a:bodyPr/>
        <a:lstStyle/>
        <a:p>
          <a:endParaRPr lang="en-US"/>
        </a:p>
      </dgm:t>
    </dgm:pt>
    <dgm:pt modelId="{69396CEB-DB56-422C-81EB-D11647026A01}">
      <dgm:prSet/>
      <dgm:spPr/>
      <dgm:t>
        <a:bodyPr/>
        <a:lstStyle/>
        <a:p>
          <a:r>
            <a:rPr lang="en-US"/>
            <a:t>• How do we ensure lease status (Active, Surplus) is always updated?</a:t>
          </a:r>
        </a:p>
      </dgm:t>
    </dgm:pt>
    <dgm:pt modelId="{9F282ADB-3CBF-4534-9998-7CC2C0555221}" type="parTrans" cxnId="{B3AEF284-0A40-4B66-B652-241D9B05CB75}">
      <dgm:prSet/>
      <dgm:spPr/>
      <dgm:t>
        <a:bodyPr/>
        <a:lstStyle/>
        <a:p>
          <a:endParaRPr lang="en-US"/>
        </a:p>
      </dgm:t>
    </dgm:pt>
    <dgm:pt modelId="{C077ABDF-E043-421E-A8A4-39A0F56D5D01}" type="sibTrans" cxnId="{B3AEF284-0A40-4B66-B652-241D9B05CB75}">
      <dgm:prSet/>
      <dgm:spPr/>
      <dgm:t>
        <a:bodyPr/>
        <a:lstStyle/>
        <a:p>
          <a:endParaRPr lang="en-US"/>
        </a:p>
      </dgm:t>
    </dgm:pt>
    <dgm:pt modelId="{9B4898D1-A21F-4192-81A4-5399AFD56621}">
      <dgm:prSet/>
      <dgm:spPr/>
      <dgm:t>
        <a:bodyPr/>
        <a:lstStyle/>
        <a:p>
          <a:r>
            <a:rPr lang="en-US"/>
            <a:t>• Who should be contacted for resolving incorrect charges?</a:t>
          </a:r>
        </a:p>
      </dgm:t>
    </dgm:pt>
    <dgm:pt modelId="{C0B5F309-C61D-437F-B2A3-FAD6499B105C}" type="parTrans" cxnId="{95CBB61A-D08E-41E5-BBA5-1B97B1700C8B}">
      <dgm:prSet/>
      <dgm:spPr/>
      <dgm:t>
        <a:bodyPr/>
        <a:lstStyle/>
        <a:p>
          <a:endParaRPr lang="en-US"/>
        </a:p>
      </dgm:t>
    </dgm:pt>
    <dgm:pt modelId="{266D4D1D-0C9F-4624-841A-E4A38A764304}" type="sibTrans" cxnId="{95CBB61A-D08E-41E5-BBA5-1B97B1700C8B}">
      <dgm:prSet/>
      <dgm:spPr/>
      <dgm:t>
        <a:bodyPr/>
        <a:lstStyle/>
        <a:p>
          <a:endParaRPr lang="en-US"/>
        </a:p>
      </dgm:t>
    </dgm:pt>
    <dgm:pt modelId="{13A4115B-42FA-495A-9B63-680426103077}" type="pres">
      <dgm:prSet presAssocID="{21E61782-207B-4EB3-970D-3A8B066DDB3C}" presName="diagram" presStyleCnt="0">
        <dgm:presLayoutVars>
          <dgm:dir/>
          <dgm:resizeHandles val="exact"/>
        </dgm:presLayoutVars>
      </dgm:prSet>
      <dgm:spPr/>
    </dgm:pt>
    <dgm:pt modelId="{CD37D1D3-78A4-4954-8742-039C544A4F51}" type="pres">
      <dgm:prSet presAssocID="{CB936E6D-5D4A-452E-B0C1-7DC7CE0B2CF4}" presName="node" presStyleLbl="node1" presStyleIdx="0" presStyleCnt="5">
        <dgm:presLayoutVars>
          <dgm:bulletEnabled val="1"/>
        </dgm:presLayoutVars>
      </dgm:prSet>
      <dgm:spPr/>
    </dgm:pt>
    <dgm:pt modelId="{FEF5724C-BD69-47AC-8E42-9B8094F25DEF}" type="pres">
      <dgm:prSet presAssocID="{E24443CD-C164-4866-9664-ECD9C30D9402}" presName="sibTrans" presStyleCnt="0"/>
      <dgm:spPr/>
    </dgm:pt>
    <dgm:pt modelId="{B4ED3FF1-8900-4708-8414-63292D987E68}" type="pres">
      <dgm:prSet presAssocID="{B3074594-02B2-4CDF-9816-C20D9F8127D9}" presName="node" presStyleLbl="node1" presStyleIdx="1" presStyleCnt="5">
        <dgm:presLayoutVars>
          <dgm:bulletEnabled val="1"/>
        </dgm:presLayoutVars>
      </dgm:prSet>
      <dgm:spPr/>
    </dgm:pt>
    <dgm:pt modelId="{A0ACBEC7-291B-4A32-96CF-8446DD9B0E25}" type="pres">
      <dgm:prSet presAssocID="{4D796712-11E0-4689-925B-007A4B4CA81A}" presName="sibTrans" presStyleCnt="0"/>
      <dgm:spPr/>
    </dgm:pt>
    <dgm:pt modelId="{4518050F-4BB8-4A49-97D5-8E5D008AFD48}" type="pres">
      <dgm:prSet presAssocID="{FA7CD40F-85B2-47BF-BCA6-393BA5B288D3}" presName="node" presStyleLbl="node1" presStyleIdx="2" presStyleCnt="5">
        <dgm:presLayoutVars>
          <dgm:bulletEnabled val="1"/>
        </dgm:presLayoutVars>
      </dgm:prSet>
      <dgm:spPr/>
    </dgm:pt>
    <dgm:pt modelId="{401CED64-B66B-4B6B-B52F-7D927571F0E6}" type="pres">
      <dgm:prSet presAssocID="{B08790F3-0ADE-4C10-82E2-A1E1944D0B8E}" presName="sibTrans" presStyleCnt="0"/>
      <dgm:spPr/>
    </dgm:pt>
    <dgm:pt modelId="{F971D975-EFD6-4272-BE22-1FDF9B7F6966}" type="pres">
      <dgm:prSet presAssocID="{69396CEB-DB56-422C-81EB-D11647026A01}" presName="node" presStyleLbl="node1" presStyleIdx="3" presStyleCnt="5">
        <dgm:presLayoutVars>
          <dgm:bulletEnabled val="1"/>
        </dgm:presLayoutVars>
      </dgm:prSet>
      <dgm:spPr/>
    </dgm:pt>
    <dgm:pt modelId="{898223E7-3196-495A-8D5B-E93EDB3A9594}" type="pres">
      <dgm:prSet presAssocID="{C077ABDF-E043-421E-A8A4-39A0F56D5D01}" presName="sibTrans" presStyleCnt="0"/>
      <dgm:spPr/>
    </dgm:pt>
    <dgm:pt modelId="{A51F4501-D799-4BD0-A9C0-E3ED6555BFD7}" type="pres">
      <dgm:prSet presAssocID="{9B4898D1-A21F-4192-81A4-5399AFD56621}" presName="node" presStyleLbl="node1" presStyleIdx="4" presStyleCnt="5">
        <dgm:presLayoutVars>
          <dgm:bulletEnabled val="1"/>
        </dgm:presLayoutVars>
      </dgm:prSet>
      <dgm:spPr/>
    </dgm:pt>
  </dgm:ptLst>
  <dgm:cxnLst>
    <dgm:cxn modelId="{95CBB61A-D08E-41E5-BBA5-1B97B1700C8B}" srcId="{21E61782-207B-4EB3-970D-3A8B066DDB3C}" destId="{9B4898D1-A21F-4192-81A4-5399AFD56621}" srcOrd="4" destOrd="0" parTransId="{C0B5F309-C61D-437F-B2A3-FAD6499B105C}" sibTransId="{266D4D1D-0C9F-4624-841A-E4A38A764304}"/>
    <dgm:cxn modelId="{1CB2307E-9FE5-484E-8875-878210F28063}" srcId="{21E61782-207B-4EB3-970D-3A8B066DDB3C}" destId="{B3074594-02B2-4CDF-9816-C20D9F8127D9}" srcOrd="1" destOrd="0" parTransId="{3B095BA1-19B4-4D6C-BBFC-F35F99720DFC}" sibTransId="{4D796712-11E0-4689-925B-007A4B4CA81A}"/>
    <dgm:cxn modelId="{B3AEF284-0A40-4B66-B652-241D9B05CB75}" srcId="{21E61782-207B-4EB3-970D-3A8B066DDB3C}" destId="{69396CEB-DB56-422C-81EB-D11647026A01}" srcOrd="3" destOrd="0" parTransId="{9F282ADB-3CBF-4534-9998-7CC2C0555221}" sibTransId="{C077ABDF-E043-421E-A8A4-39A0F56D5D01}"/>
    <dgm:cxn modelId="{5BC7CD86-2D10-4D0D-BE10-9A2700FF44D1}" type="presOf" srcId="{21E61782-207B-4EB3-970D-3A8B066DDB3C}" destId="{13A4115B-42FA-495A-9B63-680426103077}" srcOrd="0" destOrd="0" presId="urn:microsoft.com/office/officeart/2005/8/layout/default"/>
    <dgm:cxn modelId="{01529A88-1F55-46E2-A8AE-92A23A8FAA45}" type="presOf" srcId="{CB936E6D-5D4A-452E-B0C1-7DC7CE0B2CF4}" destId="{CD37D1D3-78A4-4954-8742-039C544A4F51}" srcOrd="0" destOrd="0" presId="urn:microsoft.com/office/officeart/2005/8/layout/default"/>
    <dgm:cxn modelId="{8F1AFFA6-738A-44A0-A924-1342BEE97051}" type="presOf" srcId="{9B4898D1-A21F-4192-81A4-5399AFD56621}" destId="{A51F4501-D799-4BD0-A9C0-E3ED6555BFD7}" srcOrd="0" destOrd="0" presId="urn:microsoft.com/office/officeart/2005/8/layout/default"/>
    <dgm:cxn modelId="{51C264AE-6B12-46B9-8C42-F0B81A47BA40}" type="presOf" srcId="{B3074594-02B2-4CDF-9816-C20D9F8127D9}" destId="{B4ED3FF1-8900-4708-8414-63292D987E68}" srcOrd="0" destOrd="0" presId="urn:microsoft.com/office/officeart/2005/8/layout/default"/>
    <dgm:cxn modelId="{1B1F52C9-5769-4A58-BF40-0BE761CFE363}" srcId="{21E61782-207B-4EB3-970D-3A8B066DDB3C}" destId="{FA7CD40F-85B2-47BF-BCA6-393BA5B288D3}" srcOrd="2" destOrd="0" parTransId="{C5BF307E-BC78-42B7-AD41-B226EDFECA0B}" sibTransId="{B08790F3-0ADE-4C10-82E2-A1E1944D0B8E}"/>
    <dgm:cxn modelId="{456A0DCE-80EE-405E-89AC-3587DFDA2CCF}" type="presOf" srcId="{FA7CD40F-85B2-47BF-BCA6-393BA5B288D3}" destId="{4518050F-4BB8-4A49-97D5-8E5D008AFD48}" srcOrd="0" destOrd="0" presId="urn:microsoft.com/office/officeart/2005/8/layout/default"/>
    <dgm:cxn modelId="{B9F03DCF-68AA-401C-BB86-2EEC392AD96D}" type="presOf" srcId="{69396CEB-DB56-422C-81EB-D11647026A01}" destId="{F971D975-EFD6-4272-BE22-1FDF9B7F6966}" srcOrd="0" destOrd="0" presId="urn:microsoft.com/office/officeart/2005/8/layout/default"/>
    <dgm:cxn modelId="{8DA841E1-6BFC-4E81-92E7-B7E44296B68B}" srcId="{21E61782-207B-4EB3-970D-3A8B066DDB3C}" destId="{CB936E6D-5D4A-452E-B0C1-7DC7CE0B2CF4}" srcOrd="0" destOrd="0" parTransId="{49B57067-726E-4362-A497-FD5F50F48184}" sibTransId="{E24443CD-C164-4866-9664-ECD9C30D9402}"/>
    <dgm:cxn modelId="{BCE43460-AB9B-4CBD-AAC5-ED55E9FBDEEE}" type="presParOf" srcId="{13A4115B-42FA-495A-9B63-680426103077}" destId="{CD37D1D3-78A4-4954-8742-039C544A4F51}" srcOrd="0" destOrd="0" presId="urn:microsoft.com/office/officeart/2005/8/layout/default"/>
    <dgm:cxn modelId="{ACDCDF0A-A943-40BD-9B67-3655F1577103}" type="presParOf" srcId="{13A4115B-42FA-495A-9B63-680426103077}" destId="{FEF5724C-BD69-47AC-8E42-9B8094F25DEF}" srcOrd="1" destOrd="0" presId="urn:microsoft.com/office/officeart/2005/8/layout/default"/>
    <dgm:cxn modelId="{70C6CAC3-B4A6-48F3-9DC5-BD824CC2AB92}" type="presParOf" srcId="{13A4115B-42FA-495A-9B63-680426103077}" destId="{B4ED3FF1-8900-4708-8414-63292D987E68}" srcOrd="2" destOrd="0" presId="urn:microsoft.com/office/officeart/2005/8/layout/default"/>
    <dgm:cxn modelId="{C40981E1-95B2-40BD-B2FF-C20001DD908B}" type="presParOf" srcId="{13A4115B-42FA-495A-9B63-680426103077}" destId="{A0ACBEC7-291B-4A32-96CF-8446DD9B0E25}" srcOrd="3" destOrd="0" presId="urn:microsoft.com/office/officeart/2005/8/layout/default"/>
    <dgm:cxn modelId="{AF01F038-6CBF-4B75-AFDE-C900F0905D87}" type="presParOf" srcId="{13A4115B-42FA-495A-9B63-680426103077}" destId="{4518050F-4BB8-4A49-97D5-8E5D008AFD48}" srcOrd="4" destOrd="0" presId="urn:microsoft.com/office/officeart/2005/8/layout/default"/>
    <dgm:cxn modelId="{21EB6469-C51D-4586-A35D-E118616CE2A9}" type="presParOf" srcId="{13A4115B-42FA-495A-9B63-680426103077}" destId="{401CED64-B66B-4B6B-B52F-7D927571F0E6}" srcOrd="5" destOrd="0" presId="urn:microsoft.com/office/officeart/2005/8/layout/default"/>
    <dgm:cxn modelId="{B3D36283-99E5-4AA9-A4AD-7B7863D35A85}" type="presParOf" srcId="{13A4115B-42FA-495A-9B63-680426103077}" destId="{F971D975-EFD6-4272-BE22-1FDF9B7F6966}" srcOrd="6" destOrd="0" presId="urn:microsoft.com/office/officeart/2005/8/layout/default"/>
    <dgm:cxn modelId="{B0FF408A-6341-4841-AC32-9D549DE33E57}" type="presParOf" srcId="{13A4115B-42FA-495A-9B63-680426103077}" destId="{898223E7-3196-495A-8D5B-E93EDB3A9594}" srcOrd="7" destOrd="0" presId="urn:microsoft.com/office/officeart/2005/8/layout/default"/>
    <dgm:cxn modelId="{0BF773A9-3A47-4541-9051-636847B9007E}" type="presParOf" srcId="{13A4115B-42FA-495A-9B63-680426103077}" destId="{A51F4501-D799-4BD0-A9C0-E3ED6555BFD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5F796-E24B-416D-8F33-43441617F77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3232BC-6DC3-43FB-855D-13FF9F897F6D}">
      <dgm:prSet/>
      <dgm:spPr/>
      <dgm:t>
        <a:bodyPr/>
        <a:lstStyle/>
        <a:p>
          <a:r>
            <a:rPr lang="en-US"/>
            <a:t>• Lease charges vary by vehicle model and cap cost.</a:t>
          </a:r>
        </a:p>
      </dgm:t>
    </dgm:pt>
    <dgm:pt modelId="{0D5C28A9-5118-49D3-A3C5-32044261D7FE}" type="parTrans" cxnId="{EF8CDDEC-EC58-4C3A-87CB-14D35E63E442}">
      <dgm:prSet/>
      <dgm:spPr/>
      <dgm:t>
        <a:bodyPr/>
        <a:lstStyle/>
        <a:p>
          <a:endParaRPr lang="en-US"/>
        </a:p>
      </dgm:t>
    </dgm:pt>
    <dgm:pt modelId="{BB3940E3-F0AD-47D2-B269-9315ADDCB8EC}" type="sibTrans" cxnId="{EF8CDDEC-EC58-4C3A-87CB-14D35E63E442}">
      <dgm:prSet/>
      <dgm:spPr/>
      <dgm:t>
        <a:bodyPr/>
        <a:lstStyle/>
        <a:p>
          <a:endParaRPr lang="en-US"/>
        </a:p>
      </dgm:t>
    </dgm:pt>
    <dgm:pt modelId="{DD8E736B-16E5-46D7-A6BF-43BFC6690D33}">
      <dgm:prSet/>
      <dgm:spPr/>
      <dgm:t>
        <a:bodyPr/>
        <a:lstStyle/>
        <a:p>
          <a:r>
            <a:rPr lang="en-US"/>
            <a:t>• Some units have initial billing dates misaligned with in-service dates.</a:t>
          </a:r>
        </a:p>
      </dgm:t>
    </dgm:pt>
    <dgm:pt modelId="{665D2E26-BBDB-4CBB-B791-E5DB14436C77}" type="parTrans" cxnId="{F2D3031F-30B6-495C-AB62-EF56C83E12BC}">
      <dgm:prSet/>
      <dgm:spPr/>
      <dgm:t>
        <a:bodyPr/>
        <a:lstStyle/>
        <a:p>
          <a:endParaRPr lang="en-US"/>
        </a:p>
      </dgm:t>
    </dgm:pt>
    <dgm:pt modelId="{8F62F534-8A86-4361-AA0C-22783F11D3A6}" type="sibTrans" cxnId="{F2D3031F-30B6-495C-AB62-EF56C83E12BC}">
      <dgm:prSet/>
      <dgm:spPr/>
      <dgm:t>
        <a:bodyPr/>
        <a:lstStyle/>
        <a:p>
          <a:endParaRPr lang="en-US"/>
        </a:p>
      </dgm:t>
    </dgm:pt>
    <dgm:pt modelId="{193AD17B-AA38-40B1-B8F5-5734E0433AE9}">
      <dgm:prSet/>
      <dgm:spPr/>
      <dgm:t>
        <a:bodyPr/>
        <a:lstStyle/>
        <a:p>
          <a:r>
            <a:rPr lang="en-US"/>
            <a:t>• Identified a pattern of lease charge discrepancies exceeding $100 threshold.</a:t>
          </a:r>
        </a:p>
      </dgm:t>
    </dgm:pt>
    <dgm:pt modelId="{E0F78CC8-D875-4D7F-B54D-ABF5E5268BD1}" type="parTrans" cxnId="{EF3E618A-CB26-4EBF-A1F2-EEC3049E9640}">
      <dgm:prSet/>
      <dgm:spPr/>
      <dgm:t>
        <a:bodyPr/>
        <a:lstStyle/>
        <a:p>
          <a:endParaRPr lang="en-US"/>
        </a:p>
      </dgm:t>
    </dgm:pt>
    <dgm:pt modelId="{5B06C611-C1B4-4C05-B068-7342A7C1CC67}" type="sibTrans" cxnId="{EF3E618A-CB26-4EBF-A1F2-EEC3049E9640}">
      <dgm:prSet/>
      <dgm:spPr/>
      <dgm:t>
        <a:bodyPr/>
        <a:lstStyle/>
        <a:p>
          <a:endParaRPr lang="en-US"/>
        </a:p>
      </dgm:t>
    </dgm:pt>
    <dgm:pt modelId="{9557935F-9E61-4B65-8BE9-957F105D3A61}">
      <dgm:prSet/>
      <dgm:spPr/>
      <dgm:t>
        <a:bodyPr/>
        <a:lstStyle/>
        <a:p>
          <a:r>
            <a:rPr lang="en-US"/>
            <a:t>• Certain models consistently have billing errors due to outdated pricing data.</a:t>
          </a:r>
        </a:p>
      </dgm:t>
    </dgm:pt>
    <dgm:pt modelId="{45F9344F-5FD8-422C-9787-4CE782A96CB7}" type="parTrans" cxnId="{3FEBE959-4213-4A48-A457-AA7DBC6FA533}">
      <dgm:prSet/>
      <dgm:spPr/>
      <dgm:t>
        <a:bodyPr/>
        <a:lstStyle/>
        <a:p>
          <a:endParaRPr lang="en-US"/>
        </a:p>
      </dgm:t>
    </dgm:pt>
    <dgm:pt modelId="{7DB752F1-0DDC-4CFB-9335-ECB2F237B95F}" type="sibTrans" cxnId="{3FEBE959-4213-4A48-A457-AA7DBC6FA533}">
      <dgm:prSet/>
      <dgm:spPr/>
      <dgm:t>
        <a:bodyPr/>
        <a:lstStyle/>
        <a:p>
          <a:endParaRPr lang="en-US"/>
        </a:p>
      </dgm:t>
    </dgm:pt>
    <dgm:pt modelId="{08BFCE45-BA85-434C-B8B8-98261FC283C6}" type="pres">
      <dgm:prSet presAssocID="{DAE5F796-E24B-416D-8F33-43441617F77E}" presName="matrix" presStyleCnt="0">
        <dgm:presLayoutVars>
          <dgm:chMax val="1"/>
          <dgm:dir/>
          <dgm:resizeHandles val="exact"/>
        </dgm:presLayoutVars>
      </dgm:prSet>
      <dgm:spPr/>
    </dgm:pt>
    <dgm:pt modelId="{FB04A14D-796F-4904-912F-DDE2DE3316BC}" type="pres">
      <dgm:prSet presAssocID="{DAE5F796-E24B-416D-8F33-43441617F77E}" presName="diamond" presStyleLbl="bgShp" presStyleIdx="0" presStyleCnt="1"/>
      <dgm:spPr/>
    </dgm:pt>
    <dgm:pt modelId="{CC66E46E-EC69-4B88-B290-6ED89B30E416}" type="pres">
      <dgm:prSet presAssocID="{DAE5F796-E24B-416D-8F33-43441617F77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509A58-EAD8-451D-8C5B-672536C352D8}" type="pres">
      <dgm:prSet presAssocID="{DAE5F796-E24B-416D-8F33-43441617F77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79AF55A-E5C5-4ED6-BBB2-6C186D21BB3B}" type="pres">
      <dgm:prSet presAssocID="{DAE5F796-E24B-416D-8F33-43441617F77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B40083-CE5E-4C94-B2C3-CF34726F77A2}" type="pres">
      <dgm:prSet presAssocID="{DAE5F796-E24B-416D-8F33-43441617F77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BB1461D-DE17-4DCF-91B7-B6F25A6D0845}" type="presOf" srcId="{DAE5F796-E24B-416D-8F33-43441617F77E}" destId="{08BFCE45-BA85-434C-B8B8-98261FC283C6}" srcOrd="0" destOrd="0" presId="urn:microsoft.com/office/officeart/2005/8/layout/matrix3"/>
    <dgm:cxn modelId="{F2D3031F-30B6-495C-AB62-EF56C83E12BC}" srcId="{DAE5F796-E24B-416D-8F33-43441617F77E}" destId="{DD8E736B-16E5-46D7-A6BF-43BFC6690D33}" srcOrd="1" destOrd="0" parTransId="{665D2E26-BBDB-4CBB-B791-E5DB14436C77}" sibTransId="{8F62F534-8A86-4361-AA0C-22783F11D3A6}"/>
    <dgm:cxn modelId="{F8F27127-0C94-4DEB-8E92-12A57920DF87}" type="presOf" srcId="{193AD17B-AA38-40B1-B8F5-5734E0433AE9}" destId="{879AF55A-E5C5-4ED6-BBB2-6C186D21BB3B}" srcOrd="0" destOrd="0" presId="urn:microsoft.com/office/officeart/2005/8/layout/matrix3"/>
    <dgm:cxn modelId="{A98E0D74-61AA-4439-A259-8FA479A0511F}" type="presOf" srcId="{9557935F-9E61-4B65-8BE9-957F105D3A61}" destId="{CEB40083-CE5E-4C94-B2C3-CF34726F77A2}" srcOrd="0" destOrd="0" presId="urn:microsoft.com/office/officeart/2005/8/layout/matrix3"/>
    <dgm:cxn modelId="{3FEBE959-4213-4A48-A457-AA7DBC6FA533}" srcId="{DAE5F796-E24B-416D-8F33-43441617F77E}" destId="{9557935F-9E61-4B65-8BE9-957F105D3A61}" srcOrd="3" destOrd="0" parTransId="{45F9344F-5FD8-422C-9787-4CE782A96CB7}" sibTransId="{7DB752F1-0DDC-4CFB-9335-ECB2F237B95F}"/>
    <dgm:cxn modelId="{CA061380-7386-4BF3-8A77-C4F5D283D078}" type="presOf" srcId="{DD8E736B-16E5-46D7-A6BF-43BFC6690D33}" destId="{94509A58-EAD8-451D-8C5B-672536C352D8}" srcOrd="0" destOrd="0" presId="urn:microsoft.com/office/officeart/2005/8/layout/matrix3"/>
    <dgm:cxn modelId="{EF3E618A-CB26-4EBF-A1F2-EEC3049E9640}" srcId="{DAE5F796-E24B-416D-8F33-43441617F77E}" destId="{193AD17B-AA38-40B1-B8F5-5734E0433AE9}" srcOrd="2" destOrd="0" parTransId="{E0F78CC8-D875-4D7F-B54D-ABF5E5268BD1}" sibTransId="{5B06C611-C1B4-4C05-B068-7342A7C1CC67}"/>
    <dgm:cxn modelId="{D2523ECD-64AC-4B3C-85DB-3B38F2C6795F}" type="presOf" srcId="{BF3232BC-6DC3-43FB-855D-13FF9F897F6D}" destId="{CC66E46E-EC69-4B88-B290-6ED89B30E416}" srcOrd="0" destOrd="0" presId="urn:microsoft.com/office/officeart/2005/8/layout/matrix3"/>
    <dgm:cxn modelId="{EF8CDDEC-EC58-4C3A-87CB-14D35E63E442}" srcId="{DAE5F796-E24B-416D-8F33-43441617F77E}" destId="{BF3232BC-6DC3-43FB-855D-13FF9F897F6D}" srcOrd="0" destOrd="0" parTransId="{0D5C28A9-5118-49D3-A3C5-32044261D7FE}" sibTransId="{BB3940E3-F0AD-47D2-B269-9315ADDCB8EC}"/>
    <dgm:cxn modelId="{2F281D88-1315-4E33-BF34-91EEAF94F72C}" type="presParOf" srcId="{08BFCE45-BA85-434C-B8B8-98261FC283C6}" destId="{FB04A14D-796F-4904-912F-DDE2DE3316BC}" srcOrd="0" destOrd="0" presId="urn:microsoft.com/office/officeart/2005/8/layout/matrix3"/>
    <dgm:cxn modelId="{3381290A-DDED-44AE-89CC-5A2C5B3C2074}" type="presParOf" srcId="{08BFCE45-BA85-434C-B8B8-98261FC283C6}" destId="{CC66E46E-EC69-4B88-B290-6ED89B30E416}" srcOrd="1" destOrd="0" presId="urn:microsoft.com/office/officeart/2005/8/layout/matrix3"/>
    <dgm:cxn modelId="{15C6B20A-6217-4BDE-8F8D-EADF1DB73F54}" type="presParOf" srcId="{08BFCE45-BA85-434C-B8B8-98261FC283C6}" destId="{94509A58-EAD8-451D-8C5B-672536C352D8}" srcOrd="2" destOrd="0" presId="urn:microsoft.com/office/officeart/2005/8/layout/matrix3"/>
    <dgm:cxn modelId="{F5C193A7-CB78-4B96-9BE3-46A4F8B102A2}" type="presParOf" srcId="{08BFCE45-BA85-434C-B8B8-98261FC283C6}" destId="{879AF55A-E5C5-4ED6-BBB2-6C186D21BB3B}" srcOrd="3" destOrd="0" presId="urn:microsoft.com/office/officeart/2005/8/layout/matrix3"/>
    <dgm:cxn modelId="{42F5A505-6852-43CE-A3D7-1CE14F1B5DD4}" type="presParOf" srcId="{08BFCE45-BA85-434C-B8B8-98261FC283C6}" destId="{CEB40083-CE5E-4C94-B2C3-CF34726F77A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968A39-192B-4F31-8AF8-DF83BBE73E96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AF4AE23-370E-42F9-8041-5F9281965294}">
      <dgm:prSet/>
      <dgm:spPr/>
      <dgm:t>
        <a:bodyPr/>
        <a:lstStyle/>
        <a:p>
          <a:r>
            <a:rPr lang="en-US"/>
            <a:t>• Lack of automated validation for lease billing accuracy.</a:t>
          </a:r>
        </a:p>
      </dgm:t>
    </dgm:pt>
    <dgm:pt modelId="{B170AAD4-35D2-4D24-A27E-DB029E0AE531}" type="parTrans" cxnId="{0D9F794C-A3A5-40F3-B2F5-757E55DA8635}">
      <dgm:prSet/>
      <dgm:spPr/>
      <dgm:t>
        <a:bodyPr/>
        <a:lstStyle/>
        <a:p>
          <a:endParaRPr lang="en-US"/>
        </a:p>
      </dgm:t>
    </dgm:pt>
    <dgm:pt modelId="{00C99935-FA26-4A0F-9F59-FFC71D7C14C2}" type="sibTrans" cxnId="{0D9F794C-A3A5-40F3-B2F5-757E55DA8635}">
      <dgm:prSet/>
      <dgm:spPr/>
      <dgm:t>
        <a:bodyPr/>
        <a:lstStyle/>
        <a:p>
          <a:endParaRPr lang="en-US"/>
        </a:p>
      </dgm:t>
    </dgm:pt>
    <dgm:pt modelId="{9A14C81A-ABEC-4022-83F1-8C8EED93121A}">
      <dgm:prSet/>
      <dgm:spPr/>
      <dgm:t>
        <a:bodyPr/>
        <a:lstStyle/>
        <a:p>
          <a:r>
            <a:rPr lang="en-US"/>
            <a:t>• Inconsistencies in unit status updates leading to incorrect billing.</a:t>
          </a:r>
        </a:p>
      </dgm:t>
    </dgm:pt>
    <dgm:pt modelId="{B10FB040-1CB7-443A-B0BB-D1CFBC4DB39E}" type="parTrans" cxnId="{9204B8BD-DD76-45CC-B6C3-3FC0BC6EF4E0}">
      <dgm:prSet/>
      <dgm:spPr/>
      <dgm:t>
        <a:bodyPr/>
        <a:lstStyle/>
        <a:p>
          <a:endParaRPr lang="en-US"/>
        </a:p>
      </dgm:t>
    </dgm:pt>
    <dgm:pt modelId="{B5AE9518-A9B6-41A6-A38A-02C1CBD28B1C}" type="sibTrans" cxnId="{9204B8BD-DD76-45CC-B6C3-3FC0BC6EF4E0}">
      <dgm:prSet/>
      <dgm:spPr/>
      <dgm:t>
        <a:bodyPr/>
        <a:lstStyle/>
        <a:p>
          <a:endParaRPr lang="en-US"/>
        </a:p>
      </dgm:t>
    </dgm:pt>
    <dgm:pt modelId="{718EEED3-47A9-459A-A988-6ED8449B32C0}">
      <dgm:prSet/>
      <dgm:spPr/>
      <dgm:t>
        <a:bodyPr/>
        <a:lstStyle/>
        <a:p>
          <a:r>
            <a:rPr lang="en-US"/>
            <a:t>• Manual data entry errors impacting lease charge calculations.</a:t>
          </a:r>
        </a:p>
      </dgm:t>
    </dgm:pt>
    <dgm:pt modelId="{801FD357-24B8-4E93-BD76-FA2E94A92B2A}" type="parTrans" cxnId="{8A3BAC90-F6E2-4C0B-9822-35FE18FA2AAF}">
      <dgm:prSet/>
      <dgm:spPr/>
      <dgm:t>
        <a:bodyPr/>
        <a:lstStyle/>
        <a:p>
          <a:endParaRPr lang="en-US"/>
        </a:p>
      </dgm:t>
    </dgm:pt>
    <dgm:pt modelId="{E55D1370-7F14-48D0-8BB1-811235D58F4C}" type="sibTrans" cxnId="{8A3BAC90-F6E2-4C0B-9822-35FE18FA2AAF}">
      <dgm:prSet/>
      <dgm:spPr/>
      <dgm:t>
        <a:bodyPr/>
        <a:lstStyle/>
        <a:p>
          <a:endParaRPr lang="en-US"/>
        </a:p>
      </dgm:t>
    </dgm:pt>
    <dgm:pt modelId="{E482F671-56E1-42D1-8412-355545118BDF}">
      <dgm:prSet/>
      <dgm:spPr/>
      <dgm:t>
        <a:bodyPr/>
        <a:lstStyle/>
        <a:p>
          <a:r>
            <a:rPr lang="en-US"/>
            <a:t>• Misalignment in data between inventory and pricing sheets, causing discrepancies.</a:t>
          </a:r>
        </a:p>
      </dgm:t>
    </dgm:pt>
    <dgm:pt modelId="{633FA770-F445-43DF-BA85-3019C0AAA5F7}" type="parTrans" cxnId="{05F85427-B89A-4C17-AC1D-07E07895CB63}">
      <dgm:prSet/>
      <dgm:spPr/>
      <dgm:t>
        <a:bodyPr/>
        <a:lstStyle/>
        <a:p>
          <a:endParaRPr lang="en-US"/>
        </a:p>
      </dgm:t>
    </dgm:pt>
    <dgm:pt modelId="{99A5F1B2-03F2-4AAB-B7EA-98273D6E25BB}" type="sibTrans" cxnId="{05F85427-B89A-4C17-AC1D-07E07895CB63}">
      <dgm:prSet/>
      <dgm:spPr/>
      <dgm:t>
        <a:bodyPr/>
        <a:lstStyle/>
        <a:p>
          <a:endParaRPr lang="en-US"/>
        </a:p>
      </dgm:t>
    </dgm:pt>
    <dgm:pt modelId="{5F77CBD2-5AA6-44EB-A96D-8BFCE050038A}" type="pres">
      <dgm:prSet presAssocID="{85968A39-192B-4F31-8AF8-DF83BBE73E96}" presName="matrix" presStyleCnt="0">
        <dgm:presLayoutVars>
          <dgm:chMax val="1"/>
          <dgm:dir/>
          <dgm:resizeHandles val="exact"/>
        </dgm:presLayoutVars>
      </dgm:prSet>
      <dgm:spPr/>
    </dgm:pt>
    <dgm:pt modelId="{8C9A98EA-03C6-4A99-AD6F-A61BF7B233AC}" type="pres">
      <dgm:prSet presAssocID="{85968A39-192B-4F31-8AF8-DF83BBE73E96}" presName="diamond" presStyleLbl="bgShp" presStyleIdx="0" presStyleCnt="1"/>
      <dgm:spPr/>
    </dgm:pt>
    <dgm:pt modelId="{B83846CB-B385-4A74-B170-6B6C873E49C4}" type="pres">
      <dgm:prSet presAssocID="{85968A39-192B-4F31-8AF8-DF83BBE73E9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4BE2616-F492-4AE3-B99D-DCF1F0874667}" type="pres">
      <dgm:prSet presAssocID="{85968A39-192B-4F31-8AF8-DF83BBE73E9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1923B2-4C8A-4532-84FA-865AFA2824D8}" type="pres">
      <dgm:prSet presAssocID="{85968A39-192B-4F31-8AF8-DF83BBE73E9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F0E98B-4D07-4EAC-8C88-09438A8E2EBC}" type="pres">
      <dgm:prSet presAssocID="{85968A39-192B-4F31-8AF8-DF83BBE73E9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ECC91C-B0DD-42D7-98FC-75CA0C85BE35}" type="presOf" srcId="{9A14C81A-ABEC-4022-83F1-8C8EED93121A}" destId="{34BE2616-F492-4AE3-B99D-DCF1F0874667}" srcOrd="0" destOrd="0" presId="urn:microsoft.com/office/officeart/2005/8/layout/matrix3"/>
    <dgm:cxn modelId="{05F85427-B89A-4C17-AC1D-07E07895CB63}" srcId="{85968A39-192B-4F31-8AF8-DF83BBE73E96}" destId="{E482F671-56E1-42D1-8412-355545118BDF}" srcOrd="3" destOrd="0" parTransId="{633FA770-F445-43DF-BA85-3019C0AAA5F7}" sibTransId="{99A5F1B2-03F2-4AAB-B7EA-98273D6E25BB}"/>
    <dgm:cxn modelId="{8CF5495F-C943-4720-9997-09530A5DD424}" type="presOf" srcId="{718EEED3-47A9-459A-A988-6ED8449B32C0}" destId="{BC1923B2-4C8A-4532-84FA-865AFA2824D8}" srcOrd="0" destOrd="0" presId="urn:microsoft.com/office/officeart/2005/8/layout/matrix3"/>
    <dgm:cxn modelId="{0D9F794C-A3A5-40F3-B2F5-757E55DA8635}" srcId="{85968A39-192B-4F31-8AF8-DF83BBE73E96}" destId="{9AF4AE23-370E-42F9-8041-5F9281965294}" srcOrd="0" destOrd="0" parTransId="{B170AAD4-35D2-4D24-A27E-DB029E0AE531}" sibTransId="{00C99935-FA26-4A0F-9F59-FFC71D7C14C2}"/>
    <dgm:cxn modelId="{586D8B6D-FFF8-4CDE-AF9A-7550349B1E08}" type="presOf" srcId="{E482F671-56E1-42D1-8412-355545118BDF}" destId="{A6F0E98B-4D07-4EAC-8C88-09438A8E2EBC}" srcOrd="0" destOrd="0" presId="urn:microsoft.com/office/officeart/2005/8/layout/matrix3"/>
    <dgm:cxn modelId="{8A3BAC90-F6E2-4C0B-9822-35FE18FA2AAF}" srcId="{85968A39-192B-4F31-8AF8-DF83BBE73E96}" destId="{718EEED3-47A9-459A-A988-6ED8449B32C0}" srcOrd="2" destOrd="0" parTransId="{801FD357-24B8-4E93-BD76-FA2E94A92B2A}" sibTransId="{E55D1370-7F14-48D0-8BB1-811235D58F4C}"/>
    <dgm:cxn modelId="{9204B8BD-DD76-45CC-B6C3-3FC0BC6EF4E0}" srcId="{85968A39-192B-4F31-8AF8-DF83BBE73E96}" destId="{9A14C81A-ABEC-4022-83F1-8C8EED93121A}" srcOrd="1" destOrd="0" parTransId="{B10FB040-1CB7-443A-B0BB-D1CFBC4DB39E}" sibTransId="{B5AE9518-A9B6-41A6-A38A-02C1CBD28B1C}"/>
    <dgm:cxn modelId="{6E332AE7-B25F-4C12-BCD5-935BFE53656A}" type="presOf" srcId="{85968A39-192B-4F31-8AF8-DF83BBE73E96}" destId="{5F77CBD2-5AA6-44EB-A96D-8BFCE050038A}" srcOrd="0" destOrd="0" presId="urn:microsoft.com/office/officeart/2005/8/layout/matrix3"/>
    <dgm:cxn modelId="{0E65AAF1-6E87-47CA-B755-6878BDB15550}" type="presOf" srcId="{9AF4AE23-370E-42F9-8041-5F9281965294}" destId="{B83846CB-B385-4A74-B170-6B6C873E49C4}" srcOrd="0" destOrd="0" presId="urn:microsoft.com/office/officeart/2005/8/layout/matrix3"/>
    <dgm:cxn modelId="{578EBF94-6531-4FF1-A502-893BB8F27758}" type="presParOf" srcId="{5F77CBD2-5AA6-44EB-A96D-8BFCE050038A}" destId="{8C9A98EA-03C6-4A99-AD6F-A61BF7B233AC}" srcOrd="0" destOrd="0" presId="urn:microsoft.com/office/officeart/2005/8/layout/matrix3"/>
    <dgm:cxn modelId="{D574E000-492A-42F4-89FC-1041E6DF8B9F}" type="presParOf" srcId="{5F77CBD2-5AA6-44EB-A96D-8BFCE050038A}" destId="{B83846CB-B385-4A74-B170-6B6C873E49C4}" srcOrd="1" destOrd="0" presId="urn:microsoft.com/office/officeart/2005/8/layout/matrix3"/>
    <dgm:cxn modelId="{1B57800C-413E-47AB-8107-693A8AEBE69F}" type="presParOf" srcId="{5F77CBD2-5AA6-44EB-A96D-8BFCE050038A}" destId="{34BE2616-F492-4AE3-B99D-DCF1F0874667}" srcOrd="2" destOrd="0" presId="urn:microsoft.com/office/officeart/2005/8/layout/matrix3"/>
    <dgm:cxn modelId="{CC8D77CC-B099-48CE-BB9F-2595E997F12A}" type="presParOf" srcId="{5F77CBD2-5AA6-44EB-A96D-8BFCE050038A}" destId="{BC1923B2-4C8A-4532-84FA-865AFA2824D8}" srcOrd="3" destOrd="0" presId="urn:microsoft.com/office/officeart/2005/8/layout/matrix3"/>
    <dgm:cxn modelId="{5E447B81-CFDA-43C8-8E79-0F42CA0A0ABC}" type="presParOf" srcId="{5F77CBD2-5AA6-44EB-A96D-8BFCE050038A}" destId="{A6F0E98B-4D07-4EAC-8C88-09438A8E2EB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9DAADD-3D92-4D30-985C-57FCDC711D2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12AF8F-CA8B-4BFF-AD0A-A266DB340336}">
      <dgm:prSet/>
      <dgm:spPr/>
      <dgm:t>
        <a:bodyPr/>
        <a:lstStyle/>
        <a:p>
          <a:r>
            <a:rPr lang="en-US"/>
            <a:t>• Implement automated lease charge validation using Excel formulas.</a:t>
          </a:r>
        </a:p>
      </dgm:t>
    </dgm:pt>
    <dgm:pt modelId="{5CE0E817-F1E8-4ADB-9A99-E1C9482CFFAC}" type="parTrans" cxnId="{F560E2DF-EC8E-4634-80C3-9EB3C9122868}">
      <dgm:prSet/>
      <dgm:spPr/>
      <dgm:t>
        <a:bodyPr/>
        <a:lstStyle/>
        <a:p>
          <a:endParaRPr lang="en-US"/>
        </a:p>
      </dgm:t>
    </dgm:pt>
    <dgm:pt modelId="{C0228025-688F-4D2B-9540-065A0152B3F6}" type="sibTrans" cxnId="{F560E2DF-EC8E-4634-80C3-9EB3C9122868}">
      <dgm:prSet/>
      <dgm:spPr/>
      <dgm:t>
        <a:bodyPr/>
        <a:lstStyle/>
        <a:p>
          <a:endParaRPr lang="en-US"/>
        </a:p>
      </dgm:t>
    </dgm:pt>
    <dgm:pt modelId="{58A16C06-5359-4A00-A9AD-B448EB52E2B9}">
      <dgm:prSet/>
      <dgm:spPr/>
      <dgm:t>
        <a:bodyPr/>
        <a:lstStyle/>
        <a:p>
          <a:r>
            <a:rPr lang="en-US"/>
            <a:t>• Use Data Validation in Excel to prevent incorrect data entry.</a:t>
          </a:r>
        </a:p>
      </dgm:t>
    </dgm:pt>
    <dgm:pt modelId="{D1E3F273-D84E-4A10-BA9F-BD94575DB793}" type="parTrans" cxnId="{A79C4F33-F467-462B-BD36-48AB255078AB}">
      <dgm:prSet/>
      <dgm:spPr/>
      <dgm:t>
        <a:bodyPr/>
        <a:lstStyle/>
        <a:p>
          <a:endParaRPr lang="en-US"/>
        </a:p>
      </dgm:t>
    </dgm:pt>
    <dgm:pt modelId="{911D840D-2D2C-4EF3-A287-49E3C6A62F4A}" type="sibTrans" cxnId="{A79C4F33-F467-462B-BD36-48AB255078AB}">
      <dgm:prSet/>
      <dgm:spPr/>
      <dgm:t>
        <a:bodyPr/>
        <a:lstStyle/>
        <a:p>
          <a:endParaRPr lang="en-US"/>
        </a:p>
      </dgm:t>
    </dgm:pt>
    <dgm:pt modelId="{F455C0D2-4453-4B52-9F5B-28899079F287}">
      <dgm:prSet/>
      <dgm:spPr/>
      <dgm:t>
        <a:bodyPr/>
        <a:lstStyle/>
        <a:p>
          <a:r>
            <a:rPr lang="en-US"/>
            <a:t>• Automate discrepancy flagging using Conditional Formatting.</a:t>
          </a:r>
        </a:p>
      </dgm:t>
    </dgm:pt>
    <dgm:pt modelId="{2D29783E-1199-4AFB-8081-D48F4367EDBB}" type="parTrans" cxnId="{A886CBBD-AE42-4513-91D4-3BBE2494F1C4}">
      <dgm:prSet/>
      <dgm:spPr/>
      <dgm:t>
        <a:bodyPr/>
        <a:lstStyle/>
        <a:p>
          <a:endParaRPr lang="en-US"/>
        </a:p>
      </dgm:t>
    </dgm:pt>
    <dgm:pt modelId="{BF4882AF-D30E-4A0F-B4FE-FB5A50C860AF}" type="sibTrans" cxnId="{A886CBBD-AE42-4513-91D4-3BBE2494F1C4}">
      <dgm:prSet/>
      <dgm:spPr/>
      <dgm:t>
        <a:bodyPr/>
        <a:lstStyle/>
        <a:p>
          <a:endParaRPr lang="en-US"/>
        </a:p>
      </dgm:t>
    </dgm:pt>
    <dgm:pt modelId="{FEF9A9DE-F611-4FEC-8C4F-B770D50C3AAD}">
      <dgm:prSet/>
      <dgm:spPr/>
      <dgm:t>
        <a:bodyPr/>
        <a:lstStyle/>
        <a:p>
          <a:r>
            <a:rPr lang="en-US"/>
            <a:t>• Establish a regular audit process to ensure accurate billing and lease status updates.</a:t>
          </a:r>
        </a:p>
      </dgm:t>
    </dgm:pt>
    <dgm:pt modelId="{A76137D5-7F69-44D0-BAE4-0ED9608E9AF4}" type="parTrans" cxnId="{1963009C-7869-4702-9F10-3FF1EE3F39CE}">
      <dgm:prSet/>
      <dgm:spPr/>
      <dgm:t>
        <a:bodyPr/>
        <a:lstStyle/>
        <a:p>
          <a:endParaRPr lang="en-US"/>
        </a:p>
      </dgm:t>
    </dgm:pt>
    <dgm:pt modelId="{62FF1686-E80B-4087-8A05-08AF1C2A0217}" type="sibTrans" cxnId="{1963009C-7869-4702-9F10-3FF1EE3F39CE}">
      <dgm:prSet/>
      <dgm:spPr/>
      <dgm:t>
        <a:bodyPr/>
        <a:lstStyle/>
        <a:p>
          <a:endParaRPr lang="en-US"/>
        </a:p>
      </dgm:t>
    </dgm:pt>
    <dgm:pt modelId="{81308ED0-D2AA-4FC6-A6B0-471B5964AEEF}">
      <dgm:prSet/>
      <dgm:spPr/>
      <dgm:t>
        <a:bodyPr/>
        <a:lstStyle/>
        <a:p>
          <a:r>
            <a:rPr lang="en-US"/>
            <a:t>• Improve communication between teams to resolve discrepancies efficiently.</a:t>
          </a:r>
        </a:p>
      </dgm:t>
    </dgm:pt>
    <dgm:pt modelId="{E778F465-7EB7-480B-B25B-72E7BFA74859}" type="parTrans" cxnId="{E4B5577C-7425-4C21-B1B2-F067CF6C6526}">
      <dgm:prSet/>
      <dgm:spPr/>
      <dgm:t>
        <a:bodyPr/>
        <a:lstStyle/>
        <a:p>
          <a:endParaRPr lang="en-US"/>
        </a:p>
      </dgm:t>
    </dgm:pt>
    <dgm:pt modelId="{E996E386-4FFA-45B6-A0E0-7392103369CA}" type="sibTrans" cxnId="{E4B5577C-7425-4C21-B1B2-F067CF6C6526}">
      <dgm:prSet/>
      <dgm:spPr/>
      <dgm:t>
        <a:bodyPr/>
        <a:lstStyle/>
        <a:p>
          <a:endParaRPr lang="en-US"/>
        </a:p>
      </dgm:t>
    </dgm:pt>
    <dgm:pt modelId="{EBDB3732-F17E-496D-AD51-F45CE94279FC}" type="pres">
      <dgm:prSet presAssocID="{819DAADD-3D92-4D30-985C-57FCDC711D2B}" presName="diagram" presStyleCnt="0">
        <dgm:presLayoutVars>
          <dgm:dir/>
          <dgm:resizeHandles val="exact"/>
        </dgm:presLayoutVars>
      </dgm:prSet>
      <dgm:spPr/>
    </dgm:pt>
    <dgm:pt modelId="{FC9406ED-E9D3-475D-A906-12EAD6FB3712}" type="pres">
      <dgm:prSet presAssocID="{0B12AF8F-CA8B-4BFF-AD0A-A266DB340336}" presName="node" presStyleLbl="node1" presStyleIdx="0" presStyleCnt="5">
        <dgm:presLayoutVars>
          <dgm:bulletEnabled val="1"/>
        </dgm:presLayoutVars>
      </dgm:prSet>
      <dgm:spPr/>
    </dgm:pt>
    <dgm:pt modelId="{5EC93639-3F0A-47CC-A115-E3B2B9C77AEF}" type="pres">
      <dgm:prSet presAssocID="{C0228025-688F-4D2B-9540-065A0152B3F6}" presName="sibTrans" presStyleCnt="0"/>
      <dgm:spPr/>
    </dgm:pt>
    <dgm:pt modelId="{A4033BBF-F58F-4550-8C6A-83476BF03453}" type="pres">
      <dgm:prSet presAssocID="{58A16C06-5359-4A00-A9AD-B448EB52E2B9}" presName="node" presStyleLbl="node1" presStyleIdx="1" presStyleCnt="5">
        <dgm:presLayoutVars>
          <dgm:bulletEnabled val="1"/>
        </dgm:presLayoutVars>
      </dgm:prSet>
      <dgm:spPr/>
    </dgm:pt>
    <dgm:pt modelId="{2E6BE8DA-7638-4F6D-83FD-2D5E7D0167BF}" type="pres">
      <dgm:prSet presAssocID="{911D840D-2D2C-4EF3-A287-49E3C6A62F4A}" presName="sibTrans" presStyleCnt="0"/>
      <dgm:spPr/>
    </dgm:pt>
    <dgm:pt modelId="{0A1F6A61-9B1A-433D-BEE2-01C896B4140A}" type="pres">
      <dgm:prSet presAssocID="{F455C0D2-4453-4B52-9F5B-28899079F287}" presName="node" presStyleLbl="node1" presStyleIdx="2" presStyleCnt="5">
        <dgm:presLayoutVars>
          <dgm:bulletEnabled val="1"/>
        </dgm:presLayoutVars>
      </dgm:prSet>
      <dgm:spPr/>
    </dgm:pt>
    <dgm:pt modelId="{0B2EDF89-AF36-4D57-8461-4BAA38BBBC09}" type="pres">
      <dgm:prSet presAssocID="{BF4882AF-D30E-4A0F-B4FE-FB5A50C860AF}" presName="sibTrans" presStyleCnt="0"/>
      <dgm:spPr/>
    </dgm:pt>
    <dgm:pt modelId="{06C9D6A5-6AB7-44FA-B189-0B254E118D3E}" type="pres">
      <dgm:prSet presAssocID="{FEF9A9DE-F611-4FEC-8C4F-B770D50C3AAD}" presName="node" presStyleLbl="node1" presStyleIdx="3" presStyleCnt="5">
        <dgm:presLayoutVars>
          <dgm:bulletEnabled val="1"/>
        </dgm:presLayoutVars>
      </dgm:prSet>
      <dgm:spPr/>
    </dgm:pt>
    <dgm:pt modelId="{0BF1134D-6D7A-4794-B713-5D42B2D4A18A}" type="pres">
      <dgm:prSet presAssocID="{62FF1686-E80B-4087-8A05-08AF1C2A0217}" presName="sibTrans" presStyleCnt="0"/>
      <dgm:spPr/>
    </dgm:pt>
    <dgm:pt modelId="{E96818DE-283A-4EE0-BA13-56149CEB7DA8}" type="pres">
      <dgm:prSet presAssocID="{81308ED0-D2AA-4FC6-A6B0-471B5964AEEF}" presName="node" presStyleLbl="node1" presStyleIdx="4" presStyleCnt="5">
        <dgm:presLayoutVars>
          <dgm:bulletEnabled val="1"/>
        </dgm:presLayoutVars>
      </dgm:prSet>
      <dgm:spPr/>
    </dgm:pt>
  </dgm:ptLst>
  <dgm:cxnLst>
    <dgm:cxn modelId="{A578F002-E63C-4C76-A473-F73753718CE3}" type="presOf" srcId="{819DAADD-3D92-4D30-985C-57FCDC711D2B}" destId="{EBDB3732-F17E-496D-AD51-F45CE94279FC}" srcOrd="0" destOrd="0" presId="urn:microsoft.com/office/officeart/2005/8/layout/default"/>
    <dgm:cxn modelId="{B4E50C22-BFB9-45B6-A828-4C9F8B631558}" type="presOf" srcId="{81308ED0-D2AA-4FC6-A6B0-471B5964AEEF}" destId="{E96818DE-283A-4EE0-BA13-56149CEB7DA8}" srcOrd="0" destOrd="0" presId="urn:microsoft.com/office/officeart/2005/8/layout/default"/>
    <dgm:cxn modelId="{A79C4F33-F467-462B-BD36-48AB255078AB}" srcId="{819DAADD-3D92-4D30-985C-57FCDC711D2B}" destId="{58A16C06-5359-4A00-A9AD-B448EB52E2B9}" srcOrd="1" destOrd="0" parTransId="{D1E3F273-D84E-4A10-BA9F-BD94575DB793}" sibTransId="{911D840D-2D2C-4EF3-A287-49E3C6A62F4A}"/>
    <dgm:cxn modelId="{47653E34-68CE-4996-AB77-25CC8BD534B9}" type="presOf" srcId="{0B12AF8F-CA8B-4BFF-AD0A-A266DB340336}" destId="{FC9406ED-E9D3-475D-A906-12EAD6FB3712}" srcOrd="0" destOrd="0" presId="urn:microsoft.com/office/officeart/2005/8/layout/default"/>
    <dgm:cxn modelId="{615EDE6F-FFB1-42C5-9920-EDA94286ADC6}" type="presOf" srcId="{FEF9A9DE-F611-4FEC-8C4F-B770D50C3AAD}" destId="{06C9D6A5-6AB7-44FA-B189-0B254E118D3E}" srcOrd="0" destOrd="0" presId="urn:microsoft.com/office/officeart/2005/8/layout/default"/>
    <dgm:cxn modelId="{E4B5577C-7425-4C21-B1B2-F067CF6C6526}" srcId="{819DAADD-3D92-4D30-985C-57FCDC711D2B}" destId="{81308ED0-D2AA-4FC6-A6B0-471B5964AEEF}" srcOrd="4" destOrd="0" parTransId="{E778F465-7EB7-480B-B25B-72E7BFA74859}" sibTransId="{E996E386-4FFA-45B6-A0E0-7392103369CA}"/>
    <dgm:cxn modelId="{1963009C-7869-4702-9F10-3FF1EE3F39CE}" srcId="{819DAADD-3D92-4D30-985C-57FCDC711D2B}" destId="{FEF9A9DE-F611-4FEC-8C4F-B770D50C3AAD}" srcOrd="3" destOrd="0" parTransId="{A76137D5-7F69-44D0-BAE4-0ED9608E9AF4}" sibTransId="{62FF1686-E80B-4087-8A05-08AF1C2A0217}"/>
    <dgm:cxn modelId="{DEEBAE9D-E41D-47DE-B014-9AB0263CC025}" type="presOf" srcId="{58A16C06-5359-4A00-A9AD-B448EB52E2B9}" destId="{A4033BBF-F58F-4550-8C6A-83476BF03453}" srcOrd="0" destOrd="0" presId="urn:microsoft.com/office/officeart/2005/8/layout/default"/>
    <dgm:cxn modelId="{A886CBBD-AE42-4513-91D4-3BBE2494F1C4}" srcId="{819DAADD-3D92-4D30-985C-57FCDC711D2B}" destId="{F455C0D2-4453-4B52-9F5B-28899079F287}" srcOrd="2" destOrd="0" parTransId="{2D29783E-1199-4AFB-8081-D48F4367EDBB}" sibTransId="{BF4882AF-D30E-4A0F-B4FE-FB5A50C860AF}"/>
    <dgm:cxn modelId="{F560E2DF-EC8E-4634-80C3-9EB3C9122868}" srcId="{819DAADD-3D92-4D30-985C-57FCDC711D2B}" destId="{0B12AF8F-CA8B-4BFF-AD0A-A266DB340336}" srcOrd="0" destOrd="0" parTransId="{5CE0E817-F1E8-4ADB-9A99-E1C9482CFFAC}" sibTransId="{C0228025-688F-4D2B-9540-065A0152B3F6}"/>
    <dgm:cxn modelId="{FCD43EEF-C171-4938-9CFB-D4693DD8FBFE}" type="presOf" srcId="{F455C0D2-4453-4B52-9F5B-28899079F287}" destId="{0A1F6A61-9B1A-433D-BEE2-01C896B4140A}" srcOrd="0" destOrd="0" presId="urn:microsoft.com/office/officeart/2005/8/layout/default"/>
    <dgm:cxn modelId="{0D51BECD-5ED6-4E20-84AB-9C2A56D7C6D3}" type="presParOf" srcId="{EBDB3732-F17E-496D-AD51-F45CE94279FC}" destId="{FC9406ED-E9D3-475D-A906-12EAD6FB3712}" srcOrd="0" destOrd="0" presId="urn:microsoft.com/office/officeart/2005/8/layout/default"/>
    <dgm:cxn modelId="{A6ABA17C-4EF4-4DAF-842F-A256722894E6}" type="presParOf" srcId="{EBDB3732-F17E-496D-AD51-F45CE94279FC}" destId="{5EC93639-3F0A-47CC-A115-E3B2B9C77AEF}" srcOrd="1" destOrd="0" presId="urn:microsoft.com/office/officeart/2005/8/layout/default"/>
    <dgm:cxn modelId="{D86C51DF-B1FD-4E09-8DEA-6ADA34BD91F1}" type="presParOf" srcId="{EBDB3732-F17E-496D-AD51-F45CE94279FC}" destId="{A4033BBF-F58F-4550-8C6A-83476BF03453}" srcOrd="2" destOrd="0" presId="urn:microsoft.com/office/officeart/2005/8/layout/default"/>
    <dgm:cxn modelId="{75B97EE6-6EBD-40B2-B325-9663121D3194}" type="presParOf" srcId="{EBDB3732-F17E-496D-AD51-F45CE94279FC}" destId="{2E6BE8DA-7638-4F6D-83FD-2D5E7D0167BF}" srcOrd="3" destOrd="0" presId="urn:microsoft.com/office/officeart/2005/8/layout/default"/>
    <dgm:cxn modelId="{DFF986CA-A8A0-4FD9-932A-BD00A24A67B7}" type="presParOf" srcId="{EBDB3732-F17E-496D-AD51-F45CE94279FC}" destId="{0A1F6A61-9B1A-433D-BEE2-01C896B4140A}" srcOrd="4" destOrd="0" presId="urn:microsoft.com/office/officeart/2005/8/layout/default"/>
    <dgm:cxn modelId="{1C75EA6A-4ADC-4DC8-80C7-CAC2B47FA351}" type="presParOf" srcId="{EBDB3732-F17E-496D-AD51-F45CE94279FC}" destId="{0B2EDF89-AF36-4D57-8461-4BAA38BBBC09}" srcOrd="5" destOrd="0" presId="urn:microsoft.com/office/officeart/2005/8/layout/default"/>
    <dgm:cxn modelId="{8C34046C-06E8-4BD1-AB59-266905F407AC}" type="presParOf" srcId="{EBDB3732-F17E-496D-AD51-F45CE94279FC}" destId="{06C9D6A5-6AB7-44FA-B189-0B254E118D3E}" srcOrd="6" destOrd="0" presId="urn:microsoft.com/office/officeart/2005/8/layout/default"/>
    <dgm:cxn modelId="{B6EE42F0-F207-4520-BA23-745985491828}" type="presParOf" srcId="{EBDB3732-F17E-496D-AD51-F45CE94279FC}" destId="{0BF1134D-6D7A-4794-B713-5D42B2D4A18A}" srcOrd="7" destOrd="0" presId="urn:microsoft.com/office/officeart/2005/8/layout/default"/>
    <dgm:cxn modelId="{D171B2C3-404A-47B9-98F3-A3C7823F9333}" type="presParOf" srcId="{EBDB3732-F17E-496D-AD51-F45CE94279FC}" destId="{E96818DE-283A-4EE0-BA13-56149CEB7DA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1A815A-D1A9-4CA2-9F2D-C9E5260D94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18E448-6F6C-48F1-B135-F746FF280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Billing validation must be a daily process.</a:t>
          </a:r>
        </a:p>
      </dgm:t>
    </dgm:pt>
    <dgm:pt modelId="{3FE31789-1E3C-4E38-9105-C2C96C223974}" type="parTrans" cxnId="{C736F0A3-BFC4-4F5D-98C6-620B7B78966A}">
      <dgm:prSet/>
      <dgm:spPr/>
      <dgm:t>
        <a:bodyPr/>
        <a:lstStyle/>
        <a:p>
          <a:endParaRPr lang="en-US"/>
        </a:p>
      </dgm:t>
    </dgm:pt>
    <dgm:pt modelId="{BE320AE0-2596-48FA-860C-E0593B76203F}" type="sibTrans" cxnId="{C736F0A3-BFC4-4F5D-98C6-620B7B7896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090BE1-F1B7-4B05-A07D-6C15E7BDF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Automating checks will reduce errors significantly.</a:t>
          </a:r>
        </a:p>
      </dgm:t>
    </dgm:pt>
    <dgm:pt modelId="{8CE03FD6-E82A-4C8D-9584-76A77ABD9F7F}" type="parTrans" cxnId="{7E7A2264-8FD4-43D2-B5B4-70C908767E02}">
      <dgm:prSet/>
      <dgm:spPr/>
      <dgm:t>
        <a:bodyPr/>
        <a:lstStyle/>
        <a:p>
          <a:endParaRPr lang="en-US"/>
        </a:p>
      </dgm:t>
    </dgm:pt>
    <dgm:pt modelId="{FD721FA5-95C0-4FE7-9701-F7ED973EF7E7}" type="sibTrans" cxnId="{7E7A2264-8FD4-43D2-B5B4-70C908767E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22A76F-5919-43A0-B30F-6B7EEECF67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Steps:</a:t>
          </a:r>
        </a:p>
      </dgm:t>
    </dgm:pt>
    <dgm:pt modelId="{505A0722-FBC7-48F9-9BD3-35581463BF85}" type="parTrans" cxnId="{C5855CA5-B159-4ED3-A525-D66C06A1FB20}">
      <dgm:prSet/>
      <dgm:spPr/>
      <dgm:t>
        <a:bodyPr/>
        <a:lstStyle/>
        <a:p>
          <a:endParaRPr lang="en-US"/>
        </a:p>
      </dgm:t>
    </dgm:pt>
    <dgm:pt modelId="{9E3C2C0B-693A-4531-85AB-B55E9261C3B8}" type="sibTrans" cxnId="{C5855CA5-B159-4ED3-A525-D66C06A1FB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721A6C-8F47-4F21-B1E7-4D86AD08B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Implement automated Excel validations.</a:t>
          </a:r>
        </a:p>
      </dgm:t>
    </dgm:pt>
    <dgm:pt modelId="{745584D9-BCA8-4EDB-9209-DFE5719823C7}" type="parTrans" cxnId="{42E56D1D-9868-4A8A-ADA6-A4F3501AD09E}">
      <dgm:prSet/>
      <dgm:spPr/>
      <dgm:t>
        <a:bodyPr/>
        <a:lstStyle/>
        <a:p>
          <a:endParaRPr lang="en-US"/>
        </a:p>
      </dgm:t>
    </dgm:pt>
    <dgm:pt modelId="{9854EE2C-5E99-4C57-A5D4-163675991B78}" type="sibTrans" cxnId="{42E56D1D-9868-4A8A-ADA6-A4F3501AD0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470A07-CDE7-4837-92DE-A3E8F706E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Strengthen team collaboration for issue</a:t>
          </a:r>
        </a:p>
      </dgm:t>
    </dgm:pt>
    <dgm:pt modelId="{34B89AD8-6B06-4387-8D0B-4DAAF116AD03}" type="parTrans" cxnId="{E4D48E05-056E-49F3-9FC9-8217943E59E1}">
      <dgm:prSet/>
      <dgm:spPr/>
      <dgm:t>
        <a:bodyPr/>
        <a:lstStyle/>
        <a:p>
          <a:endParaRPr lang="en-US"/>
        </a:p>
      </dgm:t>
    </dgm:pt>
    <dgm:pt modelId="{98AACA41-51EC-4BC9-A1FA-E84617E49FC4}" type="sibTrans" cxnId="{E4D48E05-056E-49F3-9FC9-8217943E59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F907C0-BCD5-49F5-8A03-37BD9422B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resolution.</a:t>
          </a:r>
          <a:endParaRPr lang="en-US" dirty="0"/>
        </a:p>
      </dgm:t>
    </dgm:pt>
    <dgm:pt modelId="{5B7025F7-B7FE-456C-BEE0-059DB91655F5}" type="parTrans" cxnId="{0B9CDCDA-E0A4-4623-B0D2-B1AE3304EE2E}">
      <dgm:prSet/>
      <dgm:spPr/>
      <dgm:t>
        <a:bodyPr/>
        <a:lstStyle/>
        <a:p>
          <a:endParaRPr lang="en-US"/>
        </a:p>
      </dgm:t>
    </dgm:pt>
    <dgm:pt modelId="{25DC5004-F730-401B-84B1-9B4625F681D5}" type="sibTrans" cxnId="{0B9CDCDA-E0A4-4623-B0D2-B1AE3304EE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EF143D-AA0D-4851-80B4-9A29BBC62D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Conduct regular audits to refine billing accuracy.</a:t>
          </a:r>
        </a:p>
      </dgm:t>
    </dgm:pt>
    <dgm:pt modelId="{AB3C1113-F6D6-4F59-8D3D-AFE56D2D687A}" type="parTrans" cxnId="{C4E29A24-192E-4A55-B77D-0068D732AC98}">
      <dgm:prSet/>
      <dgm:spPr/>
      <dgm:t>
        <a:bodyPr/>
        <a:lstStyle/>
        <a:p>
          <a:endParaRPr lang="en-US"/>
        </a:p>
      </dgm:t>
    </dgm:pt>
    <dgm:pt modelId="{DD3287AE-458F-42D1-9C7D-C67C4618F90D}" type="sibTrans" cxnId="{C4E29A24-192E-4A55-B77D-0068D732AC98}">
      <dgm:prSet/>
      <dgm:spPr/>
      <dgm:t>
        <a:bodyPr/>
        <a:lstStyle/>
        <a:p>
          <a:endParaRPr lang="en-US"/>
        </a:p>
      </dgm:t>
    </dgm:pt>
    <dgm:pt modelId="{BB5939D9-D48C-4AC2-AD61-ABBE1948AB17}" type="pres">
      <dgm:prSet presAssocID="{7C1A815A-D1A9-4CA2-9F2D-C9E5260D942C}" presName="Name0" presStyleCnt="0">
        <dgm:presLayoutVars>
          <dgm:dir/>
          <dgm:resizeHandles val="exact"/>
        </dgm:presLayoutVars>
      </dgm:prSet>
      <dgm:spPr/>
    </dgm:pt>
    <dgm:pt modelId="{2F14A37E-43CB-42ED-B800-A6EE2409A900}" type="pres">
      <dgm:prSet presAssocID="{8C18E448-6F6C-48F1-B135-F746FF28019E}" presName="node" presStyleLbl="node1" presStyleIdx="0" presStyleCnt="7">
        <dgm:presLayoutVars>
          <dgm:bulletEnabled val="1"/>
        </dgm:presLayoutVars>
      </dgm:prSet>
      <dgm:spPr/>
    </dgm:pt>
    <dgm:pt modelId="{B411A9AA-5D97-4D75-A633-D16C038E7BF9}" type="pres">
      <dgm:prSet presAssocID="{BE320AE0-2596-48FA-860C-E0593B76203F}" presName="sibTrans" presStyleLbl="sibTrans1D1" presStyleIdx="0" presStyleCnt="6"/>
      <dgm:spPr/>
    </dgm:pt>
    <dgm:pt modelId="{232137D8-AF60-4FA5-9438-3BCA6D63D857}" type="pres">
      <dgm:prSet presAssocID="{BE320AE0-2596-48FA-860C-E0593B76203F}" presName="connectorText" presStyleLbl="sibTrans1D1" presStyleIdx="0" presStyleCnt="6"/>
      <dgm:spPr/>
    </dgm:pt>
    <dgm:pt modelId="{36114920-C5BA-4AFB-A8CE-1E885D19314D}" type="pres">
      <dgm:prSet presAssocID="{BA090BE1-F1B7-4B05-A07D-6C15E7BDFDFA}" presName="node" presStyleLbl="node1" presStyleIdx="1" presStyleCnt="7">
        <dgm:presLayoutVars>
          <dgm:bulletEnabled val="1"/>
        </dgm:presLayoutVars>
      </dgm:prSet>
      <dgm:spPr/>
    </dgm:pt>
    <dgm:pt modelId="{6DB2D980-B7BE-4B24-9852-CBDC92CF40B2}" type="pres">
      <dgm:prSet presAssocID="{FD721FA5-95C0-4FE7-9701-F7ED973EF7E7}" presName="sibTrans" presStyleLbl="sibTrans1D1" presStyleIdx="1" presStyleCnt="6"/>
      <dgm:spPr/>
    </dgm:pt>
    <dgm:pt modelId="{83DB9F9A-40A6-4ACF-AECB-C6AD7AA7D9C3}" type="pres">
      <dgm:prSet presAssocID="{FD721FA5-95C0-4FE7-9701-F7ED973EF7E7}" presName="connectorText" presStyleLbl="sibTrans1D1" presStyleIdx="1" presStyleCnt="6"/>
      <dgm:spPr/>
    </dgm:pt>
    <dgm:pt modelId="{8EA25B20-4FA2-41CD-B008-B0FE2CAAA824}" type="pres">
      <dgm:prSet presAssocID="{1722A76F-5919-43A0-B30F-6B7EEECF67D0}" presName="node" presStyleLbl="node1" presStyleIdx="2" presStyleCnt="7">
        <dgm:presLayoutVars>
          <dgm:bulletEnabled val="1"/>
        </dgm:presLayoutVars>
      </dgm:prSet>
      <dgm:spPr/>
    </dgm:pt>
    <dgm:pt modelId="{27CF6782-B9A3-48E9-87EE-FC11E1F626F9}" type="pres">
      <dgm:prSet presAssocID="{9E3C2C0B-693A-4531-85AB-B55E9261C3B8}" presName="sibTrans" presStyleLbl="sibTrans1D1" presStyleIdx="2" presStyleCnt="6"/>
      <dgm:spPr/>
    </dgm:pt>
    <dgm:pt modelId="{F42782F9-B44E-466A-A44F-963A9DFCDA0D}" type="pres">
      <dgm:prSet presAssocID="{9E3C2C0B-693A-4531-85AB-B55E9261C3B8}" presName="connectorText" presStyleLbl="sibTrans1D1" presStyleIdx="2" presStyleCnt="6"/>
      <dgm:spPr/>
    </dgm:pt>
    <dgm:pt modelId="{AF8E0A1A-2EB2-489F-A558-A7F98DCA0556}" type="pres">
      <dgm:prSet presAssocID="{C5721A6C-8F47-4F21-B1E7-4D86AD08BE24}" presName="node" presStyleLbl="node1" presStyleIdx="3" presStyleCnt="7">
        <dgm:presLayoutVars>
          <dgm:bulletEnabled val="1"/>
        </dgm:presLayoutVars>
      </dgm:prSet>
      <dgm:spPr/>
    </dgm:pt>
    <dgm:pt modelId="{22486BEF-53F7-49E0-8F23-D6B3717D23CF}" type="pres">
      <dgm:prSet presAssocID="{9854EE2C-5E99-4C57-A5D4-163675991B78}" presName="sibTrans" presStyleLbl="sibTrans1D1" presStyleIdx="3" presStyleCnt="6"/>
      <dgm:spPr/>
    </dgm:pt>
    <dgm:pt modelId="{60102FC1-6962-41BA-BF23-3068717B6065}" type="pres">
      <dgm:prSet presAssocID="{9854EE2C-5E99-4C57-A5D4-163675991B78}" presName="connectorText" presStyleLbl="sibTrans1D1" presStyleIdx="3" presStyleCnt="6"/>
      <dgm:spPr/>
    </dgm:pt>
    <dgm:pt modelId="{FA0131FD-B4B4-4321-BC97-3F06AF4C3251}" type="pres">
      <dgm:prSet presAssocID="{BC470A07-CDE7-4837-92DE-A3E8F706E41C}" presName="node" presStyleLbl="node1" presStyleIdx="4" presStyleCnt="7">
        <dgm:presLayoutVars>
          <dgm:bulletEnabled val="1"/>
        </dgm:presLayoutVars>
      </dgm:prSet>
      <dgm:spPr/>
    </dgm:pt>
    <dgm:pt modelId="{E4A6AD0F-CBAA-4F49-B40D-2F2B9B38737D}" type="pres">
      <dgm:prSet presAssocID="{98AACA41-51EC-4BC9-A1FA-E84617E49FC4}" presName="sibTrans" presStyleLbl="sibTrans1D1" presStyleIdx="4" presStyleCnt="6"/>
      <dgm:spPr/>
    </dgm:pt>
    <dgm:pt modelId="{D96CCE39-B222-4B66-A5D1-B71DCB21AB25}" type="pres">
      <dgm:prSet presAssocID="{98AACA41-51EC-4BC9-A1FA-E84617E49FC4}" presName="connectorText" presStyleLbl="sibTrans1D1" presStyleIdx="4" presStyleCnt="6"/>
      <dgm:spPr/>
    </dgm:pt>
    <dgm:pt modelId="{1A74514A-8B1E-4648-BA89-6A3CACAEC553}" type="pres">
      <dgm:prSet presAssocID="{E9F907C0-BCD5-49F5-8A03-37BD9422BC76}" presName="node" presStyleLbl="node1" presStyleIdx="5" presStyleCnt="7">
        <dgm:presLayoutVars>
          <dgm:bulletEnabled val="1"/>
        </dgm:presLayoutVars>
      </dgm:prSet>
      <dgm:spPr/>
    </dgm:pt>
    <dgm:pt modelId="{EDA16CAB-0DE7-4253-82E7-718A4FA8CB5D}" type="pres">
      <dgm:prSet presAssocID="{25DC5004-F730-401B-84B1-9B4625F681D5}" presName="sibTrans" presStyleLbl="sibTrans1D1" presStyleIdx="5" presStyleCnt="6"/>
      <dgm:spPr/>
    </dgm:pt>
    <dgm:pt modelId="{D73B2E5B-59EB-454A-A8DC-64614ADB77BC}" type="pres">
      <dgm:prSet presAssocID="{25DC5004-F730-401B-84B1-9B4625F681D5}" presName="connectorText" presStyleLbl="sibTrans1D1" presStyleIdx="5" presStyleCnt="6"/>
      <dgm:spPr/>
    </dgm:pt>
    <dgm:pt modelId="{13296F68-A56B-4E2E-A65F-3BD4FDBB7E63}" type="pres">
      <dgm:prSet presAssocID="{79EF143D-AA0D-4851-80B4-9A29BBC62D5E}" presName="node" presStyleLbl="node1" presStyleIdx="6" presStyleCnt="7">
        <dgm:presLayoutVars>
          <dgm:bulletEnabled val="1"/>
        </dgm:presLayoutVars>
      </dgm:prSet>
      <dgm:spPr/>
    </dgm:pt>
  </dgm:ptLst>
  <dgm:cxnLst>
    <dgm:cxn modelId="{30C55803-431B-419E-BBF4-FA2D16660956}" type="presOf" srcId="{BA090BE1-F1B7-4B05-A07D-6C15E7BDFDFA}" destId="{36114920-C5BA-4AFB-A8CE-1E885D19314D}" srcOrd="0" destOrd="0" presId="urn:microsoft.com/office/officeart/2016/7/layout/RepeatingBendingProcessNew"/>
    <dgm:cxn modelId="{E4D48E05-056E-49F3-9FC9-8217943E59E1}" srcId="{7C1A815A-D1A9-4CA2-9F2D-C9E5260D942C}" destId="{BC470A07-CDE7-4837-92DE-A3E8F706E41C}" srcOrd="4" destOrd="0" parTransId="{34B89AD8-6B06-4387-8D0B-4DAAF116AD03}" sibTransId="{98AACA41-51EC-4BC9-A1FA-E84617E49FC4}"/>
    <dgm:cxn modelId="{425D7408-B7B8-426F-9942-88DEACF64A6E}" type="presOf" srcId="{BE320AE0-2596-48FA-860C-E0593B76203F}" destId="{232137D8-AF60-4FA5-9438-3BCA6D63D857}" srcOrd="1" destOrd="0" presId="urn:microsoft.com/office/officeart/2016/7/layout/RepeatingBendingProcessNew"/>
    <dgm:cxn modelId="{5A13F413-DA5B-43C1-91C1-ECB5A9CE6046}" type="presOf" srcId="{98AACA41-51EC-4BC9-A1FA-E84617E49FC4}" destId="{E4A6AD0F-CBAA-4F49-B40D-2F2B9B38737D}" srcOrd="0" destOrd="0" presId="urn:microsoft.com/office/officeart/2016/7/layout/RepeatingBendingProcessNew"/>
    <dgm:cxn modelId="{8E217C14-AE1E-4A96-B26B-C971ABD9CA7A}" type="presOf" srcId="{98AACA41-51EC-4BC9-A1FA-E84617E49FC4}" destId="{D96CCE39-B222-4B66-A5D1-B71DCB21AB25}" srcOrd="1" destOrd="0" presId="urn:microsoft.com/office/officeart/2016/7/layout/RepeatingBendingProcessNew"/>
    <dgm:cxn modelId="{42E56D1D-9868-4A8A-ADA6-A4F3501AD09E}" srcId="{7C1A815A-D1A9-4CA2-9F2D-C9E5260D942C}" destId="{C5721A6C-8F47-4F21-B1E7-4D86AD08BE24}" srcOrd="3" destOrd="0" parTransId="{745584D9-BCA8-4EDB-9209-DFE5719823C7}" sibTransId="{9854EE2C-5E99-4C57-A5D4-163675991B78}"/>
    <dgm:cxn modelId="{C4E29A24-192E-4A55-B77D-0068D732AC98}" srcId="{7C1A815A-D1A9-4CA2-9F2D-C9E5260D942C}" destId="{79EF143D-AA0D-4851-80B4-9A29BBC62D5E}" srcOrd="6" destOrd="0" parTransId="{AB3C1113-F6D6-4F59-8D3D-AFE56D2D687A}" sibTransId="{DD3287AE-458F-42D1-9C7D-C67C4618F90D}"/>
    <dgm:cxn modelId="{8A2D252C-5D5C-4E00-99EF-0B345853B2E5}" type="presOf" srcId="{9854EE2C-5E99-4C57-A5D4-163675991B78}" destId="{60102FC1-6962-41BA-BF23-3068717B6065}" srcOrd="1" destOrd="0" presId="urn:microsoft.com/office/officeart/2016/7/layout/RepeatingBendingProcessNew"/>
    <dgm:cxn modelId="{2BE09D62-031F-43F3-AB02-31C430857EF1}" type="presOf" srcId="{BE320AE0-2596-48FA-860C-E0593B76203F}" destId="{B411A9AA-5D97-4D75-A633-D16C038E7BF9}" srcOrd="0" destOrd="0" presId="urn:microsoft.com/office/officeart/2016/7/layout/RepeatingBendingProcessNew"/>
    <dgm:cxn modelId="{7E7A2264-8FD4-43D2-B5B4-70C908767E02}" srcId="{7C1A815A-D1A9-4CA2-9F2D-C9E5260D942C}" destId="{BA090BE1-F1B7-4B05-A07D-6C15E7BDFDFA}" srcOrd="1" destOrd="0" parTransId="{8CE03FD6-E82A-4C8D-9584-76A77ABD9F7F}" sibTransId="{FD721FA5-95C0-4FE7-9701-F7ED973EF7E7}"/>
    <dgm:cxn modelId="{D2500990-50E5-4292-B4EA-6843B273F04F}" type="presOf" srcId="{FD721FA5-95C0-4FE7-9701-F7ED973EF7E7}" destId="{83DB9F9A-40A6-4ACF-AECB-C6AD7AA7D9C3}" srcOrd="1" destOrd="0" presId="urn:microsoft.com/office/officeart/2016/7/layout/RepeatingBendingProcessNew"/>
    <dgm:cxn modelId="{5982AB9C-FAF5-4E81-9F93-F1AFB4D517F6}" type="presOf" srcId="{25DC5004-F730-401B-84B1-9B4625F681D5}" destId="{EDA16CAB-0DE7-4253-82E7-718A4FA8CB5D}" srcOrd="0" destOrd="0" presId="urn:microsoft.com/office/officeart/2016/7/layout/RepeatingBendingProcessNew"/>
    <dgm:cxn modelId="{C736F0A3-BFC4-4F5D-98C6-620B7B78966A}" srcId="{7C1A815A-D1A9-4CA2-9F2D-C9E5260D942C}" destId="{8C18E448-6F6C-48F1-B135-F746FF28019E}" srcOrd="0" destOrd="0" parTransId="{3FE31789-1E3C-4E38-9105-C2C96C223974}" sibTransId="{BE320AE0-2596-48FA-860C-E0593B76203F}"/>
    <dgm:cxn modelId="{C5855CA5-B159-4ED3-A525-D66C06A1FB20}" srcId="{7C1A815A-D1A9-4CA2-9F2D-C9E5260D942C}" destId="{1722A76F-5919-43A0-B30F-6B7EEECF67D0}" srcOrd="2" destOrd="0" parTransId="{505A0722-FBC7-48F9-9BD3-35581463BF85}" sibTransId="{9E3C2C0B-693A-4531-85AB-B55E9261C3B8}"/>
    <dgm:cxn modelId="{18A1D4AD-395C-4913-882F-B18DFC0F9416}" type="presOf" srcId="{C5721A6C-8F47-4F21-B1E7-4D86AD08BE24}" destId="{AF8E0A1A-2EB2-489F-A558-A7F98DCA0556}" srcOrd="0" destOrd="0" presId="urn:microsoft.com/office/officeart/2016/7/layout/RepeatingBendingProcessNew"/>
    <dgm:cxn modelId="{8C7B29B7-6C29-4A26-B861-1F40C71FF3EB}" type="presOf" srcId="{9E3C2C0B-693A-4531-85AB-B55E9261C3B8}" destId="{27CF6782-B9A3-48E9-87EE-FC11E1F626F9}" srcOrd="0" destOrd="0" presId="urn:microsoft.com/office/officeart/2016/7/layout/RepeatingBendingProcessNew"/>
    <dgm:cxn modelId="{E9C981B9-3FF2-463E-84AF-63DBE2C5E4DD}" type="presOf" srcId="{9E3C2C0B-693A-4531-85AB-B55E9261C3B8}" destId="{F42782F9-B44E-466A-A44F-963A9DFCDA0D}" srcOrd="1" destOrd="0" presId="urn:microsoft.com/office/officeart/2016/7/layout/RepeatingBendingProcessNew"/>
    <dgm:cxn modelId="{F89DC1B9-2FAF-4B15-8464-05FB5F3BB337}" type="presOf" srcId="{9854EE2C-5E99-4C57-A5D4-163675991B78}" destId="{22486BEF-53F7-49E0-8F23-D6B3717D23CF}" srcOrd="0" destOrd="0" presId="urn:microsoft.com/office/officeart/2016/7/layout/RepeatingBendingProcessNew"/>
    <dgm:cxn modelId="{652CE5BD-74CF-45FF-A77D-5C5A6DE82DF3}" type="presOf" srcId="{1722A76F-5919-43A0-B30F-6B7EEECF67D0}" destId="{8EA25B20-4FA2-41CD-B008-B0FE2CAAA824}" srcOrd="0" destOrd="0" presId="urn:microsoft.com/office/officeart/2016/7/layout/RepeatingBendingProcessNew"/>
    <dgm:cxn modelId="{A881C4C6-CBD4-4820-BD91-1ED6149F5228}" type="presOf" srcId="{BC470A07-CDE7-4837-92DE-A3E8F706E41C}" destId="{FA0131FD-B4B4-4321-BC97-3F06AF4C3251}" srcOrd="0" destOrd="0" presId="urn:microsoft.com/office/officeart/2016/7/layout/RepeatingBendingProcessNew"/>
    <dgm:cxn modelId="{026BAFC8-83C3-4610-81B2-4322AAFA6FA0}" type="presOf" srcId="{8C18E448-6F6C-48F1-B135-F746FF28019E}" destId="{2F14A37E-43CB-42ED-B800-A6EE2409A900}" srcOrd="0" destOrd="0" presId="urn:microsoft.com/office/officeart/2016/7/layout/RepeatingBendingProcessNew"/>
    <dgm:cxn modelId="{C5C926CD-C296-402A-A713-AC2A1F203ACF}" type="presOf" srcId="{7C1A815A-D1A9-4CA2-9F2D-C9E5260D942C}" destId="{BB5939D9-D48C-4AC2-AD61-ABBE1948AB17}" srcOrd="0" destOrd="0" presId="urn:microsoft.com/office/officeart/2016/7/layout/RepeatingBendingProcessNew"/>
    <dgm:cxn modelId="{83765BD2-B9D1-4BEC-B0B2-5E2C3393F7C5}" type="presOf" srcId="{25DC5004-F730-401B-84B1-9B4625F681D5}" destId="{D73B2E5B-59EB-454A-A8DC-64614ADB77BC}" srcOrd="1" destOrd="0" presId="urn:microsoft.com/office/officeart/2016/7/layout/RepeatingBendingProcessNew"/>
    <dgm:cxn modelId="{0B9CDCDA-E0A4-4623-B0D2-B1AE3304EE2E}" srcId="{7C1A815A-D1A9-4CA2-9F2D-C9E5260D942C}" destId="{E9F907C0-BCD5-49F5-8A03-37BD9422BC76}" srcOrd="5" destOrd="0" parTransId="{5B7025F7-B7FE-456C-BEE0-059DB91655F5}" sibTransId="{25DC5004-F730-401B-84B1-9B4625F681D5}"/>
    <dgm:cxn modelId="{D3E8FFE2-7D11-42A6-8F75-0DED91D6E681}" type="presOf" srcId="{79EF143D-AA0D-4851-80B4-9A29BBC62D5E}" destId="{13296F68-A56B-4E2E-A65F-3BD4FDBB7E63}" srcOrd="0" destOrd="0" presId="urn:microsoft.com/office/officeart/2016/7/layout/RepeatingBendingProcessNew"/>
    <dgm:cxn modelId="{E02C50F5-81F8-4CCB-A369-435486548429}" type="presOf" srcId="{E9F907C0-BCD5-49F5-8A03-37BD9422BC76}" destId="{1A74514A-8B1E-4648-BA89-6A3CACAEC553}" srcOrd="0" destOrd="0" presId="urn:microsoft.com/office/officeart/2016/7/layout/RepeatingBendingProcessNew"/>
    <dgm:cxn modelId="{9D2F8AFF-8DCE-4CA7-ADFB-AEED112F5120}" type="presOf" srcId="{FD721FA5-95C0-4FE7-9701-F7ED973EF7E7}" destId="{6DB2D980-B7BE-4B24-9852-CBDC92CF40B2}" srcOrd="0" destOrd="0" presId="urn:microsoft.com/office/officeart/2016/7/layout/RepeatingBendingProcessNew"/>
    <dgm:cxn modelId="{A0248C29-38F5-481A-87CE-AE0E28BB5E1F}" type="presParOf" srcId="{BB5939D9-D48C-4AC2-AD61-ABBE1948AB17}" destId="{2F14A37E-43CB-42ED-B800-A6EE2409A900}" srcOrd="0" destOrd="0" presId="urn:microsoft.com/office/officeart/2016/7/layout/RepeatingBendingProcessNew"/>
    <dgm:cxn modelId="{2B3526F1-30EC-4A36-859C-2C5C24A08C2E}" type="presParOf" srcId="{BB5939D9-D48C-4AC2-AD61-ABBE1948AB17}" destId="{B411A9AA-5D97-4D75-A633-D16C038E7BF9}" srcOrd="1" destOrd="0" presId="urn:microsoft.com/office/officeart/2016/7/layout/RepeatingBendingProcessNew"/>
    <dgm:cxn modelId="{E7791E21-2FA3-4E2F-BBBB-5596FD7F94DE}" type="presParOf" srcId="{B411A9AA-5D97-4D75-A633-D16C038E7BF9}" destId="{232137D8-AF60-4FA5-9438-3BCA6D63D857}" srcOrd="0" destOrd="0" presId="urn:microsoft.com/office/officeart/2016/7/layout/RepeatingBendingProcessNew"/>
    <dgm:cxn modelId="{724BDBE7-6E04-42FE-9CB4-DFE1A8BA898D}" type="presParOf" srcId="{BB5939D9-D48C-4AC2-AD61-ABBE1948AB17}" destId="{36114920-C5BA-4AFB-A8CE-1E885D19314D}" srcOrd="2" destOrd="0" presId="urn:microsoft.com/office/officeart/2016/7/layout/RepeatingBendingProcessNew"/>
    <dgm:cxn modelId="{435E8856-B1FB-4406-9DB9-76276FBFB81B}" type="presParOf" srcId="{BB5939D9-D48C-4AC2-AD61-ABBE1948AB17}" destId="{6DB2D980-B7BE-4B24-9852-CBDC92CF40B2}" srcOrd="3" destOrd="0" presId="urn:microsoft.com/office/officeart/2016/7/layout/RepeatingBendingProcessNew"/>
    <dgm:cxn modelId="{7AE218D6-0FDB-471B-BDD8-98AA527C3540}" type="presParOf" srcId="{6DB2D980-B7BE-4B24-9852-CBDC92CF40B2}" destId="{83DB9F9A-40A6-4ACF-AECB-C6AD7AA7D9C3}" srcOrd="0" destOrd="0" presId="urn:microsoft.com/office/officeart/2016/7/layout/RepeatingBendingProcessNew"/>
    <dgm:cxn modelId="{145057CD-77FE-4373-A1BB-B471E9F8F0CB}" type="presParOf" srcId="{BB5939D9-D48C-4AC2-AD61-ABBE1948AB17}" destId="{8EA25B20-4FA2-41CD-B008-B0FE2CAAA824}" srcOrd="4" destOrd="0" presId="urn:microsoft.com/office/officeart/2016/7/layout/RepeatingBendingProcessNew"/>
    <dgm:cxn modelId="{3A94F30E-0DB2-41CF-965F-2DC82558CC3B}" type="presParOf" srcId="{BB5939D9-D48C-4AC2-AD61-ABBE1948AB17}" destId="{27CF6782-B9A3-48E9-87EE-FC11E1F626F9}" srcOrd="5" destOrd="0" presId="urn:microsoft.com/office/officeart/2016/7/layout/RepeatingBendingProcessNew"/>
    <dgm:cxn modelId="{55F34F9C-E5D8-4B43-B227-BA3996D6188B}" type="presParOf" srcId="{27CF6782-B9A3-48E9-87EE-FC11E1F626F9}" destId="{F42782F9-B44E-466A-A44F-963A9DFCDA0D}" srcOrd="0" destOrd="0" presId="urn:microsoft.com/office/officeart/2016/7/layout/RepeatingBendingProcessNew"/>
    <dgm:cxn modelId="{70C07B8B-25C6-4261-AECE-4AC1151BFBB0}" type="presParOf" srcId="{BB5939D9-D48C-4AC2-AD61-ABBE1948AB17}" destId="{AF8E0A1A-2EB2-489F-A558-A7F98DCA0556}" srcOrd="6" destOrd="0" presId="urn:microsoft.com/office/officeart/2016/7/layout/RepeatingBendingProcessNew"/>
    <dgm:cxn modelId="{0A86CB90-49B6-41DB-8800-B38625BA2ED6}" type="presParOf" srcId="{BB5939D9-D48C-4AC2-AD61-ABBE1948AB17}" destId="{22486BEF-53F7-49E0-8F23-D6B3717D23CF}" srcOrd="7" destOrd="0" presId="urn:microsoft.com/office/officeart/2016/7/layout/RepeatingBendingProcessNew"/>
    <dgm:cxn modelId="{1F64B729-304A-4D59-A269-A5C3B3CFE466}" type="presParOf" srcId="{22486BEF-53F7-49E0-8F23-D6B3717D23CF}" destId="{60102FC1-6962-41BA-BF23-3068717B6065}" srcOrd="0" destOrd="0" presId="urn:microsoft.com/office/officeart/2016/7/layout/RepeatingBendingProcessNew"/>
    <dgm:cxn modelId="{D212B83A-39B0-4AD3-BEF6-E9CEE859FE9D}" type="presParOf" srcId="{BB5939D9-D48C-4AC2-AD61-ABBE1948AB17}" destId="{FA0131FD-B4B4-4321-BC97-3F06AF4C3251}" srcOrd="8" destOrd="0" presId="urn:microsoft.com/office/officeart/2016/7/layout/RepeatingBendingProcessNew"/>
    <dgm:cxn modelId="{F0F55582-3B9D-4D46-B119-6463010AB215}" type="presParOf" srcId="{BB5939D9-D48C-4AC2-AD61-ABBE1948AB17}" destId="{E4A6AD0F-CBAA-4F49-B40D-2F2B9B38737D}" srcOrd="9" destOrd="0" presId="urn:microsoft.com/office/officeart/2016/7/layout/RepeatingBendingProcessNew"/>
    <dgm:cxn modelId="{5FBA49B2-1649-41C6-B2C4-3BE234545BE8}" type="presParOf" srcId="{E4A6AD0F-CBAA-4F49-B40D-2F2B9B38737D}" destId="{D96CCE39-B222-4B66-A5D1-B71DCB21AB25}" srcOrd="0" destOrd="0" presId="urn:microsoft.com/office/officeart/2016/7/layout/RepeatingBendingProcessNew"/>
    <dgm:cxn modelId="{47E5733A-E806-450D-82FF-F9162C21463A}" type="presParOf" srcId="{BB5939D9-D48C-4AC2-AD61-ABBE1948AB17}" destId="{1A74514A-8B1E-4648-BA89-6A3CACAEC553}" srcOrd="10" destOrd="0" presId="urn:microsoft.com/office/officeart/2016/7/layout/RepeatingBendingProcessNew"/>
    <dgm:cxn modelId="{BD324E14-05C8-4ACE-B292-2FE24C6DA275}" type="presParOf" srcId="{BB5939D9-D48C-4AC2-AD61-ABBE1948AB17}" destId="{EDA16CAB-0DE7-4253-82E7-718A4FA8CB5D}" srcOrd="11" destOrd="0" presId="urn:microsoft.com/office/officeart/2016/7/layout/RepeatingBendingProcessNew"/>
    <dgm:cxn modelId="{FBC8BCE6-307F-4BFA-8A6F-5A51C6DB413B}" type="presParOf" srcId="{EDA16CAB-0DE7-4253-82E7-718A4FA8CB5D}" destId="{D73B2E5B-59EB-454A-A8DC-64614ADB77BC}" srcOrd="0" destOrd="0" presId="urn:microsoft.com/office/officeart/2016/7/layout/RepeatingBendingProcessNew"/>
    <dgm:cxn modelId="{8D4CDB04-09E4-423E-8B83-A79A6FC8F109}" type="presParOf" srcId="{BB5939D9-D48C-4AC2-AD61-ABBE1948AB17}" destId="{13296F68-A56B-4E2E-A65F-3BD4FDBB7E6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7ACCB-AF66-42F0-9278-507F1C0CC3B0}">
      <dsp:nvSpPr>
        <dsp:cNvPr id="0" name=""/>
        <dsp:cNvSpPr/>
      </dsp:nvSpPr>
      <dsp:spPr>
        <a:xfrm>
          <a:off x="449464" y="473714"/>
          <a:ext cx="1324915" cy="132491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7A3BF-6C7E-427E-910D-5E2345985FD2}">
      <dsp:nvSpPr>
        <dsp:cNvPr id="0" name=""/>
        <dsp:cNvSpPr/>
      </dsp:nvSpPr>
      <dsp:spPr>
        <a:xfrm>
          <a:off x="731823" y="756072"/>
          <a:ext cx="760197" cy="760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054DF-8D40-44EF-BC2F-4C94944A7BF7}">
      <dsp:nvSpPr>
        <dsp:cNvPr id="0" name=""/>
        <dsp:cNvSpPr/>
      </dsp:nvSpPr>
      <dsp:spPr>
        <a:xfrm>
          <a:off x="25926" y="2211307"/>
          <a:ext cx="21719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Implement daily validation of billing data to ensure accuracy.</a:t>
          </a:r>
        </a:p>
      </dsp:txBody>
      <dsp:txXfrm>
        <a:off x="25926" y="2211307"/>
        <a:ext cx="2171991" cy="720000"/>
      </dsp:txXfrm>
    </dsp:sp>
    <dsp:sp modelId="{85CCD290-17F6-4D44-A821-9E9A819EDC28}">
      <dsp:nvSpPr>
        <dsp:cNvPr id="0" name=""/>
        <dsp:cNvSpPr/>
      </dsp:nvSpPr>
      <dsp:spPr>
        <a:xfrm>
          <a:off x="3001555" y="473714"/>
          <a:ext cx="1324915" cy="132491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51082-5BFD-44A9-9D86-557BC1935320}">
      <dsp:nvSpPr>
        <dsp:cNvPr id="0" name=""/>
        <dsp:cNvSpPr/>
      </dsp:nvSpPr>
      <dsp:spPr>
        <a:xfrm>
          <a:off x="3283914" y="756072"/>
          <a:ext cx="760197" cy="760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3A6AA-A908-4C32-819F-D901507FFF4A}">
      <dsp:nvSpPr>
        <dsp:cNvPr id="0" name=""/>
        <dsp:cNvSpPr/>
      </dsp:nvSpPr>
      <dsp:spPr>
        <a:xfrm>
          <a:off x="2578016" y="2211307"/>
          <a:ext cx="21719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Used Excel formulas to check lease charge calculations.</a:t>
          </a:r>
        </a:p>
      </dsp:txBody>
      <dsp:txXfrm>
        <a:off x="2578016" y="2211307"/>
        <a:ext cx="2171991" cy="720000"/>
      </dsp:txXfrm>
    </dsp:sp>
    <dsp:sp modelId="{C3EA98BC-2AA9-47B9-80AA-4743FE62E269}">
      <dsp:nvSpPr>
        <dsp:cNvPr id="0" name=""/>
        <dsp:cNvSpPr/>
      </dsp:nvSpPr>
      <dsp:spPr>
        <a:xfrm>
          <a:off x="449464" y="3474305"/>
          <a:ext cx="1324915" cy="132491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FD626-E57F-4C46-B7A8-5F51AA2387EC}">
      <dsp:nvSpPr>
        <dsp:cNvPr id="0" name=""/>
        <dsp:cNvSpPr/>
      </dsp:nvSpPr>
      <dsp:spPr>
        <a:xfrm>
          <a:off x="731823" y="3756664"/>
          <a:ext cx="760197" cy="760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5C402-D09E-4762-9B16-FEFC77E26104}">
      <dsp:nvSpPr>
        <dsp:cNvPr id="0" name=""/>
        <dsp:cNvSpPr/>
      </dsp:nvSpPr>
      <dsp:spPr>
        <a:xfrm>
          <a:off x="25926" y="5211898"/>
          <a:ext cx="21719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Cross-check lease start dates and billing initiation to identify misalignments.</a:t>
          </a:r>
        </a:p>
      </dsp:txBody>
      <dsp:txXfrm>
        <a:off x="25926" y="5211898"/>
        <a:ext cx="2171991" cy="720000"/>
      </dsp:txXfrm>
    </dsp:sp>
    <dsp:sp modelId="{F4FADCB3-0ECF-4F48-8640-4D4F8C684893}">
      <dsp:nvSpPr>
        <dsp:cNvPr id="0" name=""/>
        <dsp:cNvSpPr/>
      </dsp:nvSpPr>
      <dsp:spPr>
        <a:xfrm>
          <a:off x="3001555" y="3474305"/>
          <a:ext cx="1324915" cy="132491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CE65F-C357-4BC7-B934-04679A610B13}">
      <dsp:nvSpPr>
        <dsp:cNvPr id="0" name=""/>
        <dsp:cNvSpPr/>
      </dsp:nvSpPr>
      <dsp:spPr>
        <a:xfrm>
          <a:off x="3283914" y="3756664"/>
          <a:ext cx="760197" cy="760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72061-AFCC-4D3B-B759-0603EF9F6B4C}">
      <dsp:nvSpPr>
        <dsp:cNvPr id="0" name=""/>
        <dsp:cNvSpPr/>
      </dsp:nvSpPr>
      <dsp:spPr>
        <a:xfrm>
          <a:off x="2578016" y="5211898"/>
          <a:ext cx="21719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Flag discrepancies and collaborate with relevant teams to resolve issues.</a:t>
          </a:r>
        </a:p>
      </dsp:txBody>
      <dsp:txXfrm>
        <a:off x="2578016" y="5211898"/>
        <a:ext cx="217199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7D1D3-78A4-4954-8742-039C544A4F51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Are there standard rules for lease charge calculations?</a:t>
          </a:r>
        </a:p>
      </dsp:txBody>
      <dsp:txXfrm>
        <a:off x="0" y="591343"/>
        <a:ext cx="2571749" cy="1543050"/>
      </dsp:txXfrm>
    </dsp:sp>
    <dsp:sp modelId="{B4ED3FF1-8900-4708-8414-63292D987E68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How frequently is pricing data updated?</a:t>
          </a:r>
        </a:p>
      </dsp:txBody>
      <dsp:txXfrm>
        <a:off x="2828925" y="591343"/>
        <a:ext cx="2571749" cy="1543050"/>
      </dsp:txXfrm>
    </dsp:sp>
    <dsp:sp modelId="{4518050F-4BB8-4A49-97D5-8E5D008AFD48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What steps are followed when a billing discrepancy is found?</a:t>
          </a:r>
        </a:p>
      </dsp:txBody>
      <dsp:txXfrm>
        <a:off x="5657849" y="591343"/>
        <a:ext cx="2571749" cy="1543050"/>
      </dsp:txXfrm>
    </dsp:sp>
    <dsp:sp modelId="{F971D975-EFD6-4272-BE22-1FDF9B7F6966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How do we ensure lease status (Active, Surplus) is always updated?</a:t>
          </a:r>
        </a:p>
      </dsp:txBody>
      <dsp:txXfrm>
        <a:off x="1414462" y="2391569"/>
        <a:ext cx="2571749" cy="1543050"/>
      </dsp:txXfrm>
    </dsp:sp>
    <dsp:sp modelId="{A51F4501-D799-4BD0-A9C0-E3ED6555BFD7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Who should be contacted for resolving incorrect charges?</a:t>
          </a:r>
        </a:p>
      </dsp:txBody>
      <dsp:txXfrm>
        <a:off x="4243387" y="2391569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4A14D-796F-4904-912F-DDE2DE3316BC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6E46E-EC69-4B88-B290-6ED89B30E416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Lease charges vary by vehicle model and cap cost.</a:t>
          </a:r>
        </a:p>
      </dsp:txBody>
      <dsp:txXfrm>
        <a:off x="2479673" y="478140"/>
        <a:ext cx="1475545" cy="1475545"/>
      </dsp:txXfrm>
    </dsp:sp>
    <dsp:sp modelId="{94509A58-EAD8-451D-8C5B-672536C352D8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Some units have initial billing dates misaligned with in-service dates.</a:t>
          </a:r>
        </a:p>
      </dsp:txBody>
      <dsp:txXfrm>
        <a:off x="4240651" y="478140"/>
        <a:ext cx="1475545" cy="1475545"/>
      </dsp:txXfrm>
    </dsp:sp>
    <dsp:sp modelId="{879AF55A-E5C5-4ED6-BBB2-6C186D21BB3B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Identified a pattern of lease charge discrepancies exceeding $100 threshold.</a:t>
          </a:r>
        </a:p>
      </dsp:txBody>
      <dsp:txXfrm>
        <a:off x="2479673" y="2239118"/>
        <a:ext cx="1475545" cy="1475545"/>
      </dsp:txXfrm>
    </dsp:sp>
    <dsp:sp modelId="{CEB40083-CE5E-4C94-B2C3-CF34726F77A2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Certain models consistently have billing errors due to outdated pricing data.</a:t>
          </a:r>
        </a:p>
      </dsp:txBody>
      <dsp:txXfrm>
        <a:off x="4240651" y="2239118"/>
        <a:ext cx="1475545" cy="1475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A98EA-03C6-4A99-AD6F-A61BF7B233AC}">
      <dsp:nvSpPr>
        <dsp:cNvPr id="0" name=""/>
        <dsp:cNvSpPr/>
      </dsp:nvSpPr>
      <dsp:spPr>
        <a:xfrm>
          <a:off x="0" y="151023"/>
          <a:ext cx="4941945" cy="4941945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846CB-B385-4A74-B170-6B6C873E49C4}">
      <dsp:nvSpPr>
        <dsp:cNvPr id="0" name=""/>
        <dsp:cNvSpPr/>
      </dsp:nvSpPr>
      <dsp:spPr>
        <a:xfrm>
          <a:off x="469484" y="620508"/>
          <a:ext cx="1927358" cy="192735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Lack of automated validation for lease billing accuracy.</a:t>
          </a:r>
        </a:p>
      </dsp:txBody>
      <dsp:txXfrm>
        <a:off x="563570" y="714594"/>
        <a:ext cx="1739186" cy="1739186"/>
      </dsp:txXfrm>
    </dsp:sp>
    <dsp:sp modelId="{34BE2616-F492-4AE3-B99D-DCF1F0874667}">
      <dsp:nvSpPr>
        <dsp:cNvPr id="0" name=""/>
        <dsp:cNvSpPr/>
      </dsp:nvSpPr>
      <dsp:spPr>
        <a:xfrm>
          <a:off x="2545101" y="620508"/>
          <a:ext cx="1927358" cy="192735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Inconsistencies in unit status updates leading to incorrect billing.</a:t>
          </a:r>
        </a:p>
      </dsp:txBody>
      <dsp:txXfrm>
        <a:off x="2639187" y="714594"/>
        <a:ext cx="1739186" cy="1739186"/>
      </dsp:txXfrm>
    </dsp:sp>
    <dsp:sp modelId="{BC1923B2-4C8A-4532-84FA-865AFA2824D8}">
      <dsp:nvSpPr>
        <dsp:cNvPr id="0" name=""/>
        <dsp:cNvSpPr/>
      </dsp:nvSpPr>
      <dsp:spPr>
        <a:xfrm>
          <a:off x="469484" y="2696125"/>
          <a:ext cx="1927358" cy="192735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Manual data entry errors impacting lease charge calculations.</a:t>
          </a:r>
        </a:p>
      </dsp:txBody>
      <dsp:txXfrm>
        <a:off x="563570" y="2790211"/>
        <a:ext cx="1739186" cy="1739186"/>
      </dsp:txXfrm>
    </dsp:sp>
    <dsp:sp modelId="{A6F0E98B-4D07-4EAC-8C88-09438A8E2EBC}">
      <dsp:nvSpPr>
        <dsp:cNvPr id="0" name=""/>
        <dsp:cNvSpPr/>
      </dsp:nvSpPr>
      <dsp:spPr>
        <a:xfrm>
          <a:off x="2545101" y="2696125"/>
          <a:ext cx="1927358" cy="192735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Misalignment in data between inventory and pricing sheets, causing discrepancies.</a:t>
          </a:r>
        </a:p>
      </dsp:txBody>
      <dsp:txXfrm>
        <a:off x="2639187" y="2790211"/>
        <a:ext cx="1739186" cy="17391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406ED-E9D3-475D-A906-12EAD6FB3712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Implement automated lease charge validation using Excel formulas.</a:t>
          </a:r>
        </a:p>
      </dsp:txBody>
      <dsp:txXfrm>
        <a:off x="0" y="591343"/>
        <a:ext cx="2571749" cy="1543050"/>
      </dsp:txXfrm>
    </dsp:sp>
    <dsp:sp modelId="{A4033BBF-F58F-4550-8C6A-83476BF03453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Use Data Validation in Excel to prevent incorrect data entry.</a:t>
          </a:r>
        </a:p>
      </dsp:txBody>
      <dsp:txXfrm>
        <a:off x="2828925" y="591343"/>
        <a:ext cx="2571749" cy="1543050"/>
      </dsp:txXfrm>
    </dsp:sp>
    <dsp:sp modelId="{0A1F6A61-9B1A-433D-BEE2-01C896B4140A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Automate discrepancy flagging using Conditional Formatting.</a:t>
          </a:r>
        </a:p>
      </dsp:txBody>
      <dsp:txXfrm>
        <a:off x="5657849" y="591343"/>
        <a:ext cx="2571749" cy="1543050"/>
      </dsp:txXfrm>
    </dsp:sp>
    <dsp:sp modelId="{06C9D6A5-6AB7-44FA-B189-0B254E118D3E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Establish a regular audit process to ensure accurate billing and lease status updates.</a:t>
          </a:r>
        </a:p>
      </dsp:txBody>
      <dsp:txXfrm>
        <a:off x="1414462" y="2391569"/>
        <a:ext cx="2571749" cy="1543050"/>
      </dsp:txXfrm>
    </dsp:sp>
    <dsp:sp modelId="{E96818DE-283A-4EE0-BA13-56149CEB7DA8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Improve communication between teams to resolve discrepancies efficiently.</a:t>
          </a:r>
        </a:p>
      </dsp:txBody>
      <dsp:txXfrm>
        <a:off x="4243387" y="2391569"/>
        <a:ext cx="2571749" cy="1543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1A9AA-5D97-4D75-A633-D16C038E7BF9}">
      <dsp:nvSpPr>
        <dsp:cNvPr id="0" name=""/>
        <dsp:cNvSpPr/>
      </dsp:nvSpPr>
      <dsp:spPr>
        <a:xfrm>
          <a:off x="2142621" y="526245"/>
          <a:ext cx="406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5066" y="569778"/>
        <a:ext cx="21867" cy="4373"/>
      </dsp:txXfrm>
    </dsp:sp>
    <dsp:sp modelId="{2F14A37E-43CB-42ED-B800-A6EE2409A900}">
      <dsp:nvSpPr>
        <dsp:cNvPr id="0" name=""/>
        <dsp:cNvSpPr/>
      </dsp:nvSpPr>
      <dsp:spPr>
        <a:xfrm>
          <a:off x="242863" y="1498"/>
          <a:ext cx="1901557" cy="1140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78" tIns="97807" rIns="93178" bIns="9780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Billing validation must be a daily process.</a:t>
          </a:r>
        </a:p>
      </dsp:txBody>
      <dsp:txXfrm>
        <a:off x="242863" y="1498"/>
        <a:ext cx="1901557" cy="1140934"/>
      </dsp:txXfrm>
    </dsp:sp>
    <dsp:sp modelId="{6DB2D980-B7BE-4B24-9852-CBDC92CF40B2}">
      <dsp:nvSpPr>
        <dsp:cNvPr id="0" name=""/>
        <dsp:cNvSpPr/>
      </dsp:nvSpPr>
      <dsp:spPr>
        <a:xfrm>
          <a:off x="1193642" y="1140632"/>
          <a:ext cx="2338915" cy="406758"/>
        </a:xfrm>
        <a:custGeom>
          <a:avLst/>
          <a:gdLst/>
          <a:ahLst/>
          <a:cxnLst/>
          <a:rect l="0" t="0" r="0" b="0"/>
          <a:pathLst>
            <a:path>
              <a:moveTo>
                <a:pt x="2338915" y="0"/>
              </a:moveTo>
              <a:lnTo>
                <a:pt x="2338915" y="220479"/>
              </a:lnTo>
              <a:lnTo>
                <a:pt x="0" y="220479"/>
              </a:lnTo>
              <a:lnTo>
                <a:pt x="0" y="40675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3614" y="1341825"/>
        <a:ext cx="118972" cy="4373"/>
      </dsp:txXfrm>
    </dsp:sp>
    <dsp:sp modelId="{36114920-C5BA-4AFB-A8CE-1E885D19314D}">
      <dsp:nvSpPr>
        <dsp:cNvPr id="0" name=""/>
        <dsp:cNvSpPr/>
      </dsp:nvSpPr>
      <dsp:spPr>
        <a:xfrm>
          <a:off x="2581779" y="1498"/>
          <a:ext cx="1901557" cy="1140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78" tIns="97807" rIns="93178" bIns="9780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Automating checks will reduce errors significantly.</a:t>
          </a:r>
        </a:p>
      </dsp:txBody>
      <dsp:txXfrm>
        <a:off x="2581779" y="1498"/>
        <a:ext cx="1901557" cy="1140934"/>
      </dsp:txXfrm>
    </dsp:sp>
    <dsp:sp modelId="{27CF6782-B9A3-48E9-87EE-FC11E1F626F9}">
      <dsp:nvSpPr>
        <dsp:cNvPr id="0" name=""/>
        <dsp:cNvSpPr/>
      </dsp:nvSpPr>
      <dsp:spPr>
        <a:xfrm>
          <a:off x="2142621" y="2104538"/>
          <a:ext cx="406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5066" y="2148071"/>
        <a:ext cx="21867" cy="4373"/>
      </dsp:txXfrm>
    </dsp:sp>
    <dsp:sp modelId="{8EA25B20-4FA2-41CD-B008-B0FE2CAAA824}">
      <dsp:nvSpPr>
        <dsp:cNvPr id="0" name=""/>
        <dsp:cNvSpPr/>
      </dsp:nvSpPr>
      <dsp:spPr>
        <a:xfrm>
          <a:off x="242863" y="1579790"/>
          <a:ext cx="1901557" cy="1140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78" tIns="97807" rIns="93178" bIns="9780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Next Steps:</a:t>
          </a:r>
        </a:p>
      </dsp:txBody>
      <dsp:txXfrm>
        <a:off x="242863" y="1579790"/>
        <a:ext cx="1901557" cy="1140934"/>
      </dsp:txXfrm>
    </dsp:sp>
    <dsp:sp modelId="{22486BEF-53F7-49E0-8F23-D6B3717D23CF}">
      <dsp:nvSpPr>
        <dsp:cNvPr id="0" name=""/>
        <dsp:cNvSpPr/>
      </dsp:nvSpPr>
      <dsp:spPr>
        <a:xfrm>
          <a:off x="1193642" y="2718925"/>
          <a:ext cx="2338915" cy="406758"/>
        </a:xfrm>
        <a:custGeom>
          <a:avLst/>
          <a:gdLst/>
          <a:ahLst/>
          <a:cxnLst/>
          <a:rect l="0" t="0" r="0" b="0"/>
          <a:pathLst>
            <a:path>
              <a:moveTo>
                <a:pt x="2338915" y="0"/>
              </a:moveTo>
              <a:lnTo>
                <a:pt x="2338915" y="220479"/>
              </a:lnTo>
              <a:lnTo>
                <a:pt x="0" y="220479"/>
              </a:lnTo>
              <a:lnTo>
                <a:pt x="0" y="40675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3614" y="2920117"/>
        <a:ext cx="118972" cy="4373"/>
      </dsp:txXfrm>
    </dsp:sp>
    <dsp:sp modelId="{AF8E0A1A-2EB2-489F-A558-A7F98DCA0556}">
      <dsp:nvSpPr>
        <dsp:cNvPr id="0" name=""/>
        <dsp:cNvSpPr/>
      </dsp:nvSpPr>
      <dsp:spPr>
        <a:xfrm>
          <a:off x="2581779" y="1579790"/>
          <a:ext cx="1901557" cy="1140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78" tIns="97807" rIns="93178" bIns="9780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Implement automated Excel validations.</a:t>
          </a:r>
        </a:p>
      </dsp:txBody>
      <dsp:txXfrm>
        <a:off x="2581779" y="1579790"/>
        <a:ext cx="1901557" cy="1140934"/>
      </dsp:txXfrm>
    </dsp:sp>
    <dsp:sp modelId="{E4A6AD0F-CBAA-4F49-B40D-2F2B9B38737D}">
      <dsp:nvSpPr>
        <dsp:cNvPr id="0" name=""/>
        <dsp:cNvSpPr/>
      </dsp:nvSpPr>
      <dsp:spPr>
        <a:xfrm>
          <a:off x="2142621" y="3682830"/>
          <a:ext cx="406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5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5066" y="3726364"/>
        <a:ext cx="21867" cy="4373"/>
      </dsp:txXfrm>
    </dsp:sp>
    <dsp:sp modelId="{FA0131FD-B4B4-4321-BC97-3F06AF4C3251}">
      <dsp:nvSpPr>
        <dsp:cNvPr id="0" name=""/>
        <dsp:cNvSpPr/>
      </dsp:nvSpPr>
      <dsp:spPr>
        <a:xfrm>
          <a:off x="242863" y="3158083"/>
          <a:ext cx="1901557" cy="11409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78" tIns="97807" rIns="93178" bIns="9780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Strengthen team collaboration for issue</a:t>
          </a:r>
        </a:p>
      </dsp:txBody>
      <dsp:txXfrm>
        <a:off x="242863" y="3158083"/>
        <a:ext cx="1901557" cy="1140934"/>
      </dsp:txXfrm>
    </dsp:sp>
    <dsp:sp modelId="{EDA16CAB-0DE7-4253-82E7-718A4FA8CB5D}">
      <dsp:nvSpPr>
        <dsp:cNvPr id="0" name=""/>
        <dsp:cNvSpPr/>
      </dsp:nvSpPr>
      <dsp:spPr>
        <a:xfrm>
          <a:off x="1193642" y="4297218"/>
          <a:ext cx="2338915" cy="406758"/>
        </a:xfrm>
        <a:custGeom>
          <a:avLst/>
          <a:gdLst/>
          <a:ahLst/>
          <a:cxnLst/>
          <a:rect l="0" t="0" r="0" b="0"/>
          <a:pathLst>
            <a:path>
              <a:moveTo>
                <a:pt x="2338915" y="0"/>
              </a:moveTo>
              <a:lnTo>
                <a:pt x="2338915" y="220479"/>
              </a:lnTo>
              <a:lnTo>
                <a:pt x="0" y="220479"/>
              </a:lnTo>
              <a:lnTo>
                <a:pt x="0" y="40675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3614" y="4498410"/>
        <a:ext cx="118972" cy="4373"/>
      </dsp:txXfrm>
    </dsp:sp>
    <dsp:sp modelId="{1A74514A-8B1E-4648-BA89-6A3CACAEC553}">
      <dsp:nvSpPr>
        <dsp:cNvPr id="0" name=""/>
        <dsp:cNvSpPr/>
      </dsp:nvSpPr>
      <dsp:spPr>
        <a:xfrm>
          <a:off x="2581779" y="3158083"/>
          <a:ext cx="1901557" cy="1140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78" tIns="97807" rIns="93178" bIns="9780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resolution.</a:t>
          </a:r>
          <a:endParaRPr lang="en-US" sz="1700" kern="1200" dirty="0"/>
        </a:p>
      </dsp:txBody>
      <dsp:txXfrm>
        <a:off x="2581779" y="3158083"/>
        <a:ext cx="1901557" cy="1140934"/>
      </dsp:txXfrm>
    </dsp:sp>
    <dsp:sp modelId="{13296F68-A56B-4E2E-A65F-3BD4FDBB7E63}">
      <dsp:nvSpPr>
        <dsp:cNvPr id="0" name=""/>
        <dsp:cNvSpPr/>
      </dsp:nvSpPr>
      <dsp:spPr>
        <a:xfrm>
          <a:off x="242863" y="4736376"/>
          <a:ext cx="1901557" cy="1140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78" tIns="97807" rIns="93178" bIns="9780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Conduct regular audits to refine billing accuracy.</a:t>
          </a:r>
        </a:p>
      </dsp:txBody>
      <dsp:txXfrm>
        <a:off x="242863" y="4736376"/>
        <a:ext cx="1901557" cy="1140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Billing Analysis &amp; Recommendations</a:t>
            </a: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- Leela manikanta Cheekatla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Recommended Controls for Billing Accuracy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54374D6-50E6-40B8-528A-0AE3311160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Summary &amp; Next Steps</a:t>
            </a:r>
          </a:p>
        </p:txBody>
      </p:sp>
      <p:grpSp>
        <p:nvGrpSpPr>
          <p:cNvPr id="18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5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6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88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88E344-7281-9550-1F4C-2080FA8CA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4163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Data Analysis &amp; Validation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F6C772-32E8-C634-C626-0BFD33A03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4538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Questions for Cross-Team Collaboration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DA349-51F2-4AA3-35B3-4CE5E98C87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Billing Trends &amp; Insights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2792259-A25C-7156-659E-B2F24EBF7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811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/>
              <a:t>Billing Trends of Cars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rcRect t="7470"/>
          <a:stretch/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72039" y="4883544"/>
            <a:ext cx="49401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This pie chart shows the distribution of lease charges across different vehicle models.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Larger segments indicate higher total lease charges for that model, showing the most frequently leased vehicles.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Lease Charge Summary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This table provides a breakdown of lease charges by vehicle model.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Higher charges for models like Corolla and Patriot indicate their higher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leasing frequency and potential billing risks.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2084075"/>
            <a:ext cx="5191506" cy="27904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4853B0-BD33-B3BB-A79E-BF0FA9DF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Billing Discrepancies Trends</a:t>
            </a:r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689E0-C832-6EEE-0D02-A593BFFF81BA}"/>
              </a:ext>
            </a:extLst>
          </p:cNvPr>
          <p:cNvSpPr txBox="1"/>
          <p:nvPr/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This bar chart provides an updated view of billing discrepancies.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7,564 units have lease charge discrepancies, whereas 9,622 units are correctly billed.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This indicates a need for better validation processes to reduce errors.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33EF2-A131-57E9-AB75-781195DE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1912125"/>
            <a:ext cx="4992624" cy="293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A4B84-198A-E5B2-112E-B2F9446A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Discrepancy Count 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D0704-5B9D-A11A-B032-DD30B9EC0269}"/>
              </a:ext>
            </a:extLst>
          </p:cNvPr>
          <p:cNvSpPr txBox="1"/>
          <p:nvPr/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This table summarizes the count of units with discrepancies versus correctly billed units.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Approximately 44% of the units have lease charge discrepancies, highlighting potential process gaps.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Resolving these discrepancies can improve billing accuracy and financial reporting.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0966E-000B-A2CF-DBBD-F410C646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1912125"/>
            <a:ext cx="4992624" cy="293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en-US" sz="3700"/>
              <a:t>Potential Process Breakdowns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875021-A4E5-CB18-A3E0-15490F92D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809419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479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Billing Analysis &amp; Recommendations</vt:lpstr>
      <vt:lpstr>Data Analysis &amp; Validation Approach</vt:lpstr>
      <vt:lpstr>Key Questions for Cross-Team Collaboration</vt:lpstr>
      <vt:lpstr>Key Billing Trends &amp; Insights</vt:lpstr>
      <vt:lpstr>Billing Trends of Cars</vt:lpstr>
      <vt:lpstr>Lease Charge Summary</vt:lpstr>
      <vt:lpstr>Billing Discrepancies Trends</vt:lpstr>
      <vt:lpstr>Discrepancy Count Summary</vt:lpstr>
      <vt:lpstr>Potential Process Breakdowns</vt:lpstr>
      <vt:lpstr>Recommended Controls for Billing Accuracy</vt:lpstr>
      <vt:lpstr>Summary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Analysis &amp; Recommendations</dc:title>
  <dc:subject/>
  <dc:creator>Pratap Singh</dc:creator>
  <cp:keywords/>
  <dc:description>generated using python-pptx</dc:description>
  <cp:lastModifiedBy>Pratap Singh &lt;pratap.singh@emonics.com&gt;</cp:lastModifiedBy>
  <cp:revision>2</cp:revision>
  <dcterms:created xsi:type="dcterms:W3CDTF">2013-01-27T09:14:16Z</dcterms:created>
  <dcterms:modified xsi:type="dcterms:W3CDTF">2025-02-05T21:02:53Z</dcterms:modified>
  <cp:category/>
</cp:coreProperties>
</file>