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8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</p:sldIdLst>
  <p:sldSz cx="9144000" cy="6858000" type="screen4x3"/>
  <p:notesSz cx="7010400" cy="9296400"/>
  <p:custShowLst>
    <p:custShow name="Custom Show 1" id="0">
      <p:sldLst>
        <p:sld r:id="rId2"/>
        <p:sld r:id="rId3"/>
        <p:sld r:id="rId4"/>
        <p:sld r:id="rId6"/>
        <p:sld r:id="rId7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09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463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14293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95359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0037737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44295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6269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6038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1341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945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128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884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84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929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239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459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125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532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76939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4012" r:id="rId14"/>
    <p:sldLayoutId id="2147484013" r:id="rId15"/>
    <p:sldLayoutId id="2147484014" r:id="rId16"/>
    <p:sldLayoutId id="214748401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-5k7vjRwLOY?list=LLWj01aJIN_XgDqgMJs8ss6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/>
              <a:t>Group 14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6600" b="1" dirty="0"/>
              <a:t>Treatment as a Service (</a:t>
            </a:r>
            <a:r>
              <a:rPr lang="en-US" sz="6600" b="1" dirty="0" err="1"/>
              <a:t>TaaS</a:t>
            </a:r>
            <a:r>
              <a:rPr lang="en-US" sz="6600" b="1" dirty="0"/>
              <a:t>)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4000" dirty="0"/>
              <a:t>Project Progress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Adhithya, </a:t>
            </a:r>
            <a:r>
              <a:rPr lang="en-US" b="1" dirty="0" err="1"/>
              <a:t>Suraj</a:t>
            </a:r>
            <a:r>
              <a:rPr lang="en-US" b="1" dirty="0"/>
              <a:t>, </a:t>
            </a:r>
            <a:r>
              <a:rPr lang="en-US" b="1" dirty="0" err="1" smtClean="0"/>
              <a:t>Kartikk</a:t>
            </a:r>
            <a:r>
              <a:rPr lang="en-US" b="1" dirty="0"/>
              <a:t>, Chaitanya, Benjamin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4" y="186612"/>
            <a:ext cx="1935696" cy="15302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8927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Non-adherence to prescribed treatment</a:t>
            </a:r>
          </a:p>
          <a:p>
            <a:pPr lvl="1"/>
            <a:r>
              <a:rPr lang="en-US" dirty="0"/>
              <a:t>Rates as high as 50%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Cost of non-adherence</a:t>
            </a:r>
          </a:p>
          <a:p>
            <a:pPr lvl="1"/>
            <a:r>
              <a:rPr lang="en-US" dirty="0"/>
              <a:t>More than 290 billion USD spent each year</a:t>
            </a:r>
          </a:p>
          <a:p>
            <a:pPr lvl="1"/>
            <a:r>
              <a:rPr lang="en-US" dirty="0"/>
              <a:t>13% of the total money spent on health </a:t>
            </a:r>
            <a:r>
              <a:rPr lang="en-US" dirty="0" smtClean="0"/>
              <a:t>care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IN" dirty="0" smtClean="0">
                <a:hlinkClick r:id="rId2"/>
              </a:rPr>
              <a:t>https://youtu.be</a:t>
            </a:r>
            <a:r>
              <a:rPr lang="en-IN" dirty="0" smtClean="0">
                <a:hlinkClick r:id="rId2"/>
              </a:rPr>
              <a:t>/-5k7vjRwLOY?list=LLWj01aJIN_XgDqgMJs8ss6w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528432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Oral or written treatment advice into treatment schemas</a:t>
            </a:r>
          </a:p>
          <a:p>
            <a:r>
              <a:rPr lang="en-US" dirty="0"/>
              <a:t>Treatment as a service</a:t>
            </a:r>
          </a:p>
          <a:p>
            <a:pPr lvl="1"/>
            <a:r>
              <a:rPr lang="en-US" dirty="0"/>
              <a:t>Subscription based model</a:t>
            </a:r>
          </a:p>
          <a:p>
            <a:pPr lvl="1"/>
            <a:r>
              <a:rPr lang="en-US" dirty="0"/>
              <a:t>Extending health care to home</a:t>
            </a:r>
          </a:p>
          <a:p>
            <a:r>
              <a:rPr lang="en-US" dirty="0"/>
              <a:t>Scope of implementation</a:t>
            </a:r>
          </a:p>
          <a:p>
            <a:pPr lvl="1"/>
            <a:r>
              <a:rPr lang="en-US" dirty="0"/>
              <a:t>Tracking medication (sensors, </a:t>
            </a:r>
            <a:r>
              <a:rPr lang="en-US" dirty="0" err="1"/>
              <a:t>mbed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Tracking restricted food (beacons)</a:t>
            </a:r>
          </a:p>
          <a:p>
            <a:pPr lvl="1"/>
            <a:r>
              <a:rPr lang="en-US" dirty="0"/>
              <a:t>Tracking sleep (</a:t>
            </a:r>
            <a:r>
              <a:rPr lang="en-US" dirty="0" err="1"/>
              <a:t>fitbit</a:t>
            </a:r>
            <a:r>
              <a:rPr lang="en-US" dirty="0"/>
              <a:t>/sensors)</a:t>
            </a:r>
          </a:p>
          <a:p>
            <a:pPr lvl="1"/>
            <a:r>
              <a:rPr lang="en-US" dirty="0"/>
              <a:t>Report side effects if any</a:t>
            </a:r>
          </a:p>
          <a:p>
            <a:pPr lvl="1"/>
            <a:r>
              <a:rPr lang="en-US" dirty="0"/>
              <a:t>Treatment progress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769694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Android</a:t>
            </a:r>
          </a:p>
          <a:p>
            <a:r>
              <a:rPr lang="en-IN" dirty="0" smtClean="0"/>
              <a:t>Node JS</a:t>
            </a:r>
          </a:p>
          <a:p>
            <a:r>
              <a:rPr lang="en-IN" dirty="0" smtClean="0"/>
              <a:t>MQTT</a:t>
            </a:r>
          </a:p>
          <a:p>
            <a:r>
              <a:rPr lang="en-IN" dirty="0" smtClean="0"/>
              <a:t>HTML 5, </a:t>
            </a:r>
            <a:r>
              <a:rPr lang="en-IN" dirty="0" err="1" smtClean="0"/>
              <a:t>Jquery</a:t>
            </a:r>
            <a:r>
              <a:rPr lang="en-IN" dirty="0" smtClean="0"/>
              <a:t>, CSS, Bootstrap</a:t>
            </a:r>
          </a:p>
          <a:p>
            <a:r>
              <a:rPr lang="en-IN" dirty="0" smtClean="0"/>
              <a:t>MBED platform</a:t>
            </a:r>
          </a:p>
          <a:p>
            <a:r>
              <a:rPr lang="en-IN" dirty="0" smtClean="0"/>
              <a:t>Amazon </a:t>
            </a:r>
            <a:r>
              <a:rPr lang="en-IN" dirty="0" err="1" smtClean="0"/>
              <a:t>Alexa</a:t>
            </a:r>
            <a:r>
              <a:rPr lang="en-IN" dirty="0" smtClean="0"/>
              <a:t>, </a:t>
            </a:r>
            <a:r>
              <a:rPr lang="en-IN" smtClean="0"/>
              <a:t>AWS Lambda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093" y="1489412"/>
            <a:ext cx="7912718" cy="5045048"/>
          </a:xfrm>
        </p:spPr>
      </p:pic>
    </p:spTree>
    <p:extLst>
      <p:ext uri="{BB962C8B-B14F-4D97-AF65-F5344CB8AC3E}">
        <p14:creationId xmlns="" xmlns:p14="http://schemas.microsoft.com/office/powerpoint/2010/main" val="6593683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infrastructure and mobile app provided by Digital healthcare company</a:t>
            </a:r>
          </a:p>
          <a:p>
            <a:r>
              <a:rPr lang="en-US" dirty="0"/>
              <a:t>Treatment offered as a value added service by healthcare providers</a:t>
            </a:r>
          </a:p>
        </p:txBody>
      </p:sp>
    </p:spTree>
    <p:extLst>
      <p:ext uri="{BB962C8B-B14F-4D97-AF65-F5344CB8AC3E}">
        <p14:creationId xmlns="" xmlns:p14="http://schemas.microsoft.com/office/powerpoint/2010/main" val="36609464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788" y="2937500"/>
            <a:ext cx="7055380" cy="140053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2603129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1084</TotalTime>
  <Words>145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1</vt:i4>
      </vt:variant>
    </vt:vector>
  </HeadingPairs>
  <TitlesOfParts>
    <vt:vector size="9" baseType="lpstr">
      <vt:lpstr>Ion</vt:lpstr>
      <vt:lpstr>Group 14 Treatment as a Service (TaaS) Project Progress Presentation</vt:lpstr>
      <vt:lpstr>Existing Problem</vt:lpstr>
      <vt:lpstr>The Idea</vt:lpstr>
      <vt:lpstr>Technologies Used</vt:lpstr>
      <vt:lpstr>Architecture</vt:lpstr>
      <vt:lpstr>Business Model</vt:lpstr>
      <vt:lpstr>Thank You</vt:lpstr>
      <vt:lpstr>Custom Show 1</vt:lpstr>
    </vt:vector>
  </TitlesOfParts>
  <Company>University of Florida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## Your Project Name</dc:title>
  <dc:creator>Adhithya;Suraj;Karthikk;Chaitanya</dc:creator>
  <cp:lastModifiedBy>SURAJ</cp:lastModifiedBy>
  <cp:revision>36</cp:revision>
  <dcterms:created xsi:type="dcterms:W3CDTF">2016-04-18T03:18:08Z</dcterms:created>
  <dcterms:modified xsi:type="dcterms:W3CDTF">2017-04-13T18:28:48Z</dcterms:modified>
</cp:coreProperties>
</file>