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649" r:id="rId3"/>
    <p:sldId id="504" r:id="rId4"/>
    <p:sldId id="599" r:id="rId5"/>
    <p:sldId id="625" r:id="rId6"/>
    <p:sldId id="604" r:id="rId7"/>
    <p:sldId id="607" r:id="rId8"/>
    <p:sldId id="523" r:id="rId9"/>
    <p:sldId id="524" r:id="rId10"/>
    <p:sldId id="528" r:id="rId11"/>
    <p:sldId id="611" r:id="rId12"/>
    <p:sldId id="613" r:id="rId13"/>
    <p:sldId id="626" r:id="rId14"/>
    <p:sldId id="627" r:id="rId15"/>
    <p:sldId id="628" r:id="rId16"/>
    <p:sldId id="616" r:id="rId17"/>
    <p:sldId id="617" r:id="rId18"/>
    <p:sldId id="619" r:id="rId19"/>
    <p:sldId id="621" r:id="rId20"/>
    <p:sldId id="622" r:id="rId21"/>
    <p:sldId id="623" r:id="rId22"/>
    <p:sldId id="624" r:id="rId23"/>
    <p:sldId id="394" r:id="rId24"/>
    <p:sldId id="574" r:id="rId25"/>
    <p:sldId id="576" r:id="rId26"/>
    <p:sldId id="577" r:id="rId27"/>
    <p:sldId id="578" r:id="rId28"/>
    <p:sldId id="579" r:id="rId29"/>
    <p:sldId id="580" r:id="rId30"/>
    <p:sldId id="581" r:id="rId31"/>
    <p:sldId id="587" r:id="rId32"/>
    <p:sldId id="589" r:id="rId33"/>
    <p:sldId id="590" r:id="rId34"/>
    <p:sldId id="591" r:id="rId35"/>
    <p:sldId id="593" r:id="rId36"/>
    <p:sldId id="594" r:id="rId37"/>
    <p:sldId id="596" r:id="rId38"/>
    <p:sldId id="597" r:id="rId39"/>
    <p:sldId id="595" r:id="rId40"/>
    <p:sldId id="406" r:id="rId41"/>
    <p:sldId id="553" r:id="rId42"/>
    <p:sldId id="554" r:id="rId43"/>
    <p:sldId id="556" r:id="rId44"/>
    <p:sldId id="557" r:id="rId45"/>
    <p:sldId id="558" r:id="rId46"/>
    <p:sldId id="559" r:id="rId47"/>
    <p:sldId id="561" r:id="rId48"/>
    <p:sldId id="562" r:id="rId49"/>
    <p:sldId id="632" r:id="rId50"/>
    <p:sldId id="643" r:id="rId51"/>
    <p:sldId id="645" r:id="rId52"/>
    <p:sldId id="646" r:id="rId53"/>
    <p:sldId id="64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218DC-7378-4631-A8E8-774D1A8C89EC}" type="datetimeFigureOut">
              <a:rPr lang="en-IN" smtClean="0"/>
              <a:t>18-12-2018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2E0FC-BC6D-4E0A-BB64-D3A0428BDB2D}" type="slidenum">
              <a:rPr lang="en-IN" smtClean="0"/>
              <a:t>‹#›</a:t>
            </a:fld>
            <a:endParaRPr lang="en-IN"/>
          </a:p>
        </p:txBody>
      </p:sp>
    </p:spTree>
    <p:extLst>
      <p:ext uri="{BB962C8B-B14F-4D97-AF65-F5344CB8AC3E}">
        <p14:creationId xmlns:p14="http://schemas.microsoft.com/office/powerpoint/2010/main" val="1730431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xmlns="" id="{D6AD2846-C9CD-4DA8-9BD5-9A623A02C3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xmlns="" id="{B2C24734-F740-4B4E-8257-B0E56BB9E9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xmlns="" id="{02ADC946-B826-41A2-91F9-9247BE7B78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8530D5AE-F275-4691-9B5F-36F8EE8924EA}" type="slidenum">
              <a:rPr lang="en-US" altLang="en-US" smtClean="0">
                <a:latin typeface="Arial" panose="020B0604020202020204" pitchFamily="34" charset="0"/>
              </a:rPr>
              <a:pPr algn="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2861030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xmlns="" id="{5E0E9DF1-D71F-400C-976A-F236FF8E6EC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2EF9AFD1-CA68-4167-B25F-F87B90628B7D}" type="slidenum">
              <a:rPr lang="en-GB" altLang="en-US">
                <a:latin typeface="Arial" panose="020B0604020202020204" pitchFamily="34" charset="0"/>
                <a:cs typeface="Arial" panose="020B0604020202020204" pitchFamily="34" charset="0"/>
              </a:rPr>
              <a:pPr algn="r" eaLnBrk="1" hangingPunct="1">
                <a:spcBef>
                  <a:spcPct val="0"/>
                </a:spcBef>
              </a:pPr>
              <a:t>11</a:t>
            </a:fld>
            <a:endParaRPr lang="en-GB" altLang="en-US">
              <a:latin typeface="Arial" panose="020B0604020202020204" pitchFamily="34" charset="0"/>
              <a:cs typeface="Arial" panose="020B0604020202020204" pitchFamily="34" charset="0"/>
            </a:endParaRPr>
          </a:p>
        </p:txBody>
      </p:sp>
      <p:sp>
        <p:nvSpPr>
          <p:cNvPr id="69635" name="Rectangle 2">
            <a:extLst>
              <a:ext uri="{FF2B5EF4-FFF2-40B4-BE49-F238E27FC236}">
                <a16:creationId xmlns:a16="http://schemas.microsoft.com/office/drawing/2014/main" xmlns="" id="{B7C256D9-DD6D-4143-A20E-54E205FC28F6}"/>
              </a:ext>
            </a:extLst>
          </p:cNvPr>
          <p:cNvSpPr>
            <a:spLocks noGrp="1" noRot="1" noChangeAspect="1" noChangeArrowheads="1" noTextEdit="1"/>
          </p:cNvSpPr>
          <p:nvPr>
            <p:ph type="sldImg"/>
          </p:nvPr>
        </p:nvSpPr>
        <p:spPr bwMode="auto">
          <a:xfrm>
            <a:off x="381000" y="4572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a:extLst>
              <a:ext uri="{FF2B5EF4-FFF2-40B4-BE49-F238E27FC236}">
                <a16:creationId xmlns:a16="http://schemas.microsoft.com/office/drawing/2014/main" xmlns="" id="{25213A94-6C29-4832-8862-25629386CE1A}"/>
              </a:ext>
            </a:extLst>
          </p:cNvPr>
          <p:cNvSpPr>
            <a:spLocks noGrp="1" noChangeArrowheads="1"/>
          </p:cNvSpPr>
          <p:nvPr>
            <p:ph type="body" idx="1"/>
          </p:nvPr>
        </p:nvSpPr>
        <p:spPr bwMode="auto">
          <a:xfrm>
            <a:off x="457200" y="4064000"/>
            <a:ext cx="60198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69637" name="Slide Number Placeholder 4">
            <a:extLst>
              <a:ext uri="{FF2B5EF4-FFF2-40B4-BE49-F238E27FC236}">
                <a16:creationId xmlns:a16="http://schemas.microsoft.com/office/drawing/2014/main" xmlns="" id="{FA2736C5-3281-413E-96EA-4FCF2145C6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3C00BAA5-4347-424D-8A0B-CCAC0B00C274}" type="slidenum">
              <a:rPr lang="en-US" altLang="en-US" smtClean="0">
                <a:latin typeface="Arial" panose="020B0604020202020204" pitchFamily="34" charset="0"/>
              </a:rPr>
              <a:pPr algn="r">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815074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xmlns="" id="{38F21BFB-789F-43A1-A928-27251FF146C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BE5077BC-C5FC-4F90-A0DF-21834BE2774C}" type="slidenum">
              <a:rPr lang="en-GB" altLang="en-US">
                <a:latin typeface="Arial" panose="020B0604020202020204" pitchFamily="34" charset="0"/>
                <a:cs typeface="Arial" panose="020B0604020202020204" pitchFamily="34" charset="0"/>
              </a:rPr>
              <a:pPr algn="r" eaLnBrk="1" hangingPunct="1">
                <a:spcBef>
                  <a:spcPct val="0"/>
                </a:spcBef>
              </a:pPr>
              <a:t>12</a:t>
            </a:fld>
            <a:endParaRPr lang="en-GB" altLang="en-US">
              <a:latin typeface="Arial" panose="020B0604020202020204" pitchFamily="34" charset="0"/>
              <a:cs typeface="Arial" panose="020B0604020202020204" pitchFamily="34" charset="0"/>
            </a:endParaRPr>
          </a:p>
        </p:txBody>
      </p:sp>
      <p:sp>
        <p:nvSpPr>
          <p:cNvPr id="123907" name="Rectangle 2">
            <a:extLst>
              <a:ext uri="{FF2B5EF4-FFF2-40B4-BE49-F238E27FC236}">
                <a16:creationId xmlns:a16="http://schemas.microsoft.com/office/drawing/2014/main" xmlns="" id="{3ECAD6C9-008F-4C46-B0A0-EF115F4DBD57}"/>
              </a:ext>
            </a:extLst>
          </p:cNvPr>
          <p:cNvSpPr>
            <a:spLocks noGrp="1" noChangeArrowheads="1"/>
          </p:cNvSpPr>
          <p:nvPr>
            <p:ph type="body" idx="1"/>
          </p:nvPr>
        </p:nvSpPr>
        <p:spPr bwMode="auto">
          <a:xfrm>
            <a:off x="687388" y="4572000"/>
            <a:ext cx="5486400" cy="37195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ea typeface="+mn-ea"/>
            </a:endParaRPr>
          </a:p>
        </p:txBody>
      </p:sp>
      <p:sp>
        <p:nvSpPr>
          <p:cNvPr id="71684" name="Rectangle 3">
            <a:extLst>
              <a:ext uri="{FF2B5EF4-FFF2-40B4-BE49-F238E27FC236}">
                <a16:creationId xmlns:a16="http://schemas.microsoft.com/office/drawing/2014/main" xmlns="" id="{DE47CE51-3E85-4EAB-8CDD-856C62B9032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5" name="Slide Number Placeholder 4">
            <a:extLst>
              <a:ext uri="{FF2B5EF4-FFF2-40B4-BE49-F238E27FC236}">
                <a16:creationId xmlns:a16="http://schemas.microsoft.com/office/drawing/2014/main" xmlns="" id="{16BD7DCB-735E-4FAA-9CE9-80691824A6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BD23D534-EEF3-427F-A5E2-B2BE2797C3FF}" type="slidenum">
              <a:rPr lang="en-US" altLang="en-US" smtClean="0">
                <a:latin typeface="Arial" panose="020B0604020202020204" pitchFamily="34" charset="0"/>
              </a:rPr>
              <a:pPr algn="r">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128553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xmlns="" id="{5F66425F-B323-48AE-B74A-B63629D42A0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nchor="b"/>
          <a:lstStyle>
            <a:lvl1pPr algn="just" defTabSz="896938">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defTabSz="896938">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C96E79BF-1F8C-414C-8533-8A1B1E1EE0B2}" type="slidenum">
              <a:rPr lang="en-US" altLang="en-US">
                <a:latin typeface="Arial" panose="020B0604020202020204" pitchFamily="34" charset="0"/>
              </a:rPr>
              <a:pPr algn="r" eaLnBrk="1" hangingPunct="1">
                <a:spcBef>
                  <a:spcPct val="0"/>
                </a:spcBef>
              </a:pPr>
              <a:t>13</a:t>
            </a:fld>
            <a:endParaRPr lang="en-US" altLang="en-US">
              <a:latin typeface="Arial" panose="020B0604020202020204" pitchFamily="34" charset="0"/>
            </a:endParaRPr>
          </a:p>
        </p:txBody>
      </p:sp>
      <p:sp>
        <p:nvSpPr>
          <p:cNvPr id="73731" name="Rectangle 2">
            <a:extLst>
              <a:ext uri="{FF2B5EF4-FFF2-40B4-BE49-F238E27FC236}">
                <a16:creationId xmlns:a16="http://schemas.microsoft.com/office/drawing/2014/main" xmlns="" id="{66B7F696-794E-4DF7-B024-2A83219F67D4}"/>
              </a:ext>
            </a:extLst>
          </p:cNvPr>
          <p:cNvSpPr>
            <a:spLocks noGrp="1" noRot="1" noChangeAspect="1" noChangeArrowheads="1" noTextEdit="1"/>
          </p:cNvSpPr>
          <p:nvPr>
            <p:ph type="sldImg"/>
          </p:nvPr>
        </p:nvSpPr>
        <p:spPr bwMode="auto">
          <a:xfrm>
            <a:off x="177800" y="457200"/>
            <a:ext cx="6502400" cy="36576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xmlns="" id="{04439970-951A-4743-B142-12DD2B44BD0B}"/>
              </a:ext>
            </a:extLst>
          </p:cNvPr>
          <p:cNvSpPr>
            <a:spLocks noGrp="1" noChangeArrowheads="1"/>
          </p:cNvSpPr>
          <p:nvPr>
            <p:ph type="body" idx="1"/>
          </p:nvPr>
        </p:nvSpPr>
        <p:spPr bwMode="auto">
          <a:xfrm>
            <a:off x="304800" y="4343400"/>
            <a:ext cx="6149975"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730" tIns="44865" rIns="89730" bIns="44865" numCol="1" anchor="t" anchorCtr="0" compatLnSpc="1">
            <a:prstTxWarp prst="textNoShape">
              <a:avLst/>
            </a:prstTxWarp>
          </a:bodyPr>
          <a:lstStyle/>
          <a:p>
            <a:pPr eaLnBrk="1" hangingPunct="1">
              <a:lnSpc>
                <a:spcPct val="90000"/>
              </a:lnSpc>
            </a:pPr>
            <a:endParaRPr lang="en-US" altLang="en-US"/>
          </a:p>
        </p:txBody>
      </p:sp>
      <p:sp>
        <p:nvSpPr>
          <p:cNvPr id="73733" name="Slide Number Placeholder 4">
            <a:extLst>
              <a:ext uri="{FF2B5EF4-FFF2-40B4-BE49-F238E27FC236}">
                <a16:creationId xmlns:a16="http://schemas.microsoft.com/office/drawing/2014/main" xmlns="" id="{9B8CA108-86B2-431E-8722-9961DA0A1D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24F33CDC-7E45-4E57-AB86-7CEBDAE5079D}" type="slidenum">
              <a:rPr lang="en-US" altLang="en-US" smtClean="0">
                <a:latin typeface="Arial" panose="020B0604020202020204" pitchFamily="34" charset="0"/>
              </a:rPr>
              <a:pPr algn="r">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677085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xmlns="" id="{14C1E274-BEAE-4CD0-A6DA-798E03CB5F87}"/>
              </a:ext>
            </a:extLst>
          </p:cNvPr>
          <p:cNvSpPr>
            <a:spLocks noGrp="1" noRot="1" noChangeAspect="1" noTextEdit="1"/>
          </p:cNvSpPr>
          <p:nvPr>
            <p:ph type="sldImg"/>
          </p:nvPr>
        </p:nvSpPr>
        <p:spPr bwMode="auto">
          <a:xfrm>
            <a:off x="169863" y="533400"/>
            <a:ext cx="6569075" cy="3695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xmlns="" id="{93F3E615-A7D3-4F14-A2F4-AA4E22D6D4C1}"/>
              </a:ext>
            </a:extLst>
          </p:cNvPr>
          <p:cNvSpPr>
            <a:spLocks noGrp="1"/>
          </p:cNvSpPr>
          <p:nvPr>
            <p:ph type="body" idx="1"/>
          </p:nvPr>
        </p:nvSpPr>
        <p:spPr bwMode="auto">
          <a:xfrm>
            <a:off x="381000" y="4419600"/>
            <a:ext cx="6149975" cy="4495800"/>
          </a:xfrm>
          <a:extLst/>
        </p:spPr>
        <p:txBody>
          <a:bodyPr wrap="square" lIns="89730" tIns="44865" rIns="89730" bIns="44865" numCol="1" anchor="t" anchorCtr="0" compatLnSpc="1">
            <a:prstTxWarp prst="textNoShape">
              <a:avLst/>
            </a:prstTxWarp>
          </a:bodyPr>
          <a:lstStyle/>
          <a:p>
            <a:pPr>
              <a:defRPr/>
            </a:pPr>
            <a:endParaRPr lang="en-US" dirty="0">
              <a:ea typeface="+mn-ea"/>
              <a:cs typeface="Arial" pitchFamily="34" charset="0"/>
            </a:endParaRPr>
          </a:p>
        </p:txBody>
      </p:sp>
      <p:sp>
        <p:nvSpPr>
          <p:cNvPr id="75780" name="Slide Number Placeholder 5">
            <a:extLst>
              <a:ext uri="{FF2B5EF4-FFF2-40B4-BE49-F238E27FC236}">
                <a16:creationId xmlns:a16="http://schemas.microsoft.com/office/drawing/2014/main" xmlns="" id="{632B5368-DC9C-4B6B-ABFA-90553A30A42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nchor="b"/>
          <a:lstStyle>
            <a:lvl1pPr algn="just" defTabSz="896938">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defTabSz="896938">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BFB9F219-705D-4698-8519-2D887D201088}" type="slidenum">
              <a:rPr lang="en-US" altLang="en-US">
                <a:latin typeface="Arial" panose="020B0604020202020204" pitchFamily="34" charset="0"/>
              </a:rPr>
              <a:pPr algn="r" eaLnBrk="1" hangingPunct="1">
                <a:spcBef>
                  <a:spcPct val="0"/>
                </a:spcBef>
              </a:pPr>
              <a:t>14</a:t>
            </a:fld>
            <a:endParaRPr lang="en-US" altLang="en-US">
              <a:latin typeface="Arial" panose="020B0604020202020204" pitchFamily="34" charset="0"/>
            </a:endParaRPr>
          </a:p>
        </p:txBody>
      </p:sp>
      <p:sp>
        <p:nvSpPr>
          <p:cNvPr id="75781" name="Slide Number Placeholder 4">
            <a:extLst>
              <a:ext uri="{FF2B5EF4-FFF2-40B4-BE49-F238E27FC236}">
                <a16:creationId xmlns:a16="http://schemas.microsoft.com/office/drawing/2014/main" xmlns="" id="{34D5FC29-8610-4B8B-97E5-514F42DF51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0E59FEED-2AEE-4AD7-BE9A-847788C4E4E6}" type="slidenum">
              <a:rPr lang="en-US" altLang="en-US" smtClean="0">
                <a:latin typeface="Arial" panose="020B0604020202020204" pitchFamily="34" charset="0"/>
              </a:rPr>
              <a:pPr algn="r">
                <a:spcBef>
                  <a:spcPct val="0"/>
                </a:spcBef>
              </a:pPr>
              <a:t>14</a:t>
            </a:fld>
            <a:endParaRPr lang="en-US" altLang="en-US">
              <a:latin typeface="Arial" panose="020B0604020202020204" pitchFamily="34" charset="0"/>
            </a:endParaRPr>
          </a:p>
        </p:txBody>
      </p:sp>
    </p:spTree>
    <p:extLst>
      <p:ext uri="{BB962C8B-B14F-4D97-AF65-F5344CB8AC3E}">
        <p14:creationId xmlns:p14="http://schemas.microsoft.com/office/powerpoint/2010/main" val="3643876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xmlns="" id="{8849486D-92EC-4EDC-A2C3-00C12697E869}"/>
              </a:ext>
            </a:extLst>
          </p:cNvPr>
          <p:cNvSpPr>
            <a:spLocks noGrp="1" noRot="1" noChangeAspect="1" noTextEdit="1"/>
          </p:cNvSpPr>
          <p:nvPr>
            <p:ph type="sldImg"/>
          </p:nvPr>
        </p:nvSpPr>
        <p:spPr bwMode="auto">
          <a:xfrm>
            <a:off x="584200" y="457200"/>
            <a:ext cx="5689600" cy="3200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xmlns="" id="{6462D43B-11BB-4A82-8199-B078EBDCBF3A}"/>
              </a:ext>
            </a:extLst>
          </p:cNvPr>
          <p:cNvSpPr>
            <a:spLocks noGrp="1"/>
          </p:cNvSpPr>
          <p:nvPr>
            <p:ph type="body" idx="1"/>
          </p:nvPr>
        </p:nvSpPr>
        <p:spPr bwMode="auto">
          <a:xfrm>
            <a:off x="381000" y="3881438"/>
            <a:ext cx="6248400" cy="4800600"/>
          </a:xfrm>
          <a:extLst/>
        </p:spPr>
        <p:txBody>
          <a:bodyPr wrap="square" lIns="89730" tIns="44865" rIns="89730" bIns="44865" numCol="1" anchor="t" anchorCtr="0" compatLnSpc="1">
            <a:prstTxWarp prst="textNoShape">
              <a:avLst/>
            </a:prstTxWarp>
          </a:bodyPr>
          <a:lstStyle/>
          <a:p>
            <a:pPr>
              <a:defRPr/>
            </a:pPr>
            <a:endParaRPr lang="en-US" dirty="0">
              <a:ea typeface="+mn-ea"/>
            </a:endParaRPr>
          </a:p>
        </p:txBody>
      </p:sp>
      <p:sp>
        <p:nvSpPr>
          <p:cNvPr id="77828" name="Slide Number Placeholder 5">
            <a:extLst>
              <a:ext uri="{FF2B5EF4-FFF2-40B4-BE49-F238E27FC236}">
                <a16:creationId xmlns:a16="http://schemas.microsoft.com/office/drawing/2014/main" xmlns="" id="{E0A8E801-BDF8-4BC5-9363-0216C28D1667}"/>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nchor="b"/>
          <a:lstStyle>
            <a:lvl1pPr algn="just" defTabSz="896938">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defTabSz="896938">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12305D8E-3D89-4E25-8775-48922910CD7C}" type="slidenum">
              <a:rPr lang="en-US" altLang="en-US">
                <a:latin typeface="Arial" panose="020B0604020202020204" pitchFamily="34" charset="0"/>
              </a:rPr>
              <a:pPr algn="r" eaLnBrk="1" hangingPunct="1">
                <a:spcBef>
                  <a:spcPct val="0"/>
                </a:spcBef>
              </a:pPr>
              <a:t>15</a:t>
            </a:fld>
            <a:endParaRPr lang="en-US" altLang="en-US">
              <a:latin typeface="Arial" panose="020B0604020202020204" pitchFamily="34" charset="0"/>
            </a:endParaRPr>
          </a:p>
        </p:txBody>
      </p:sp>
      <p:sp>
        <p:nvSpPr>
          <p:cNvPr id="77829" name="Slide Number Placeholder 4">
            <a:extLst>
              <a:ext uri="{FF2B5EF4-FFF2-40B4-BE49-F238E27FC236}">
                <a16:creationId xmlns:a16="http://schemas.microsoft.com/office/drawing/2014/main" xmlns="" id="{02E2526F-EB73-43D6-B45C-36F28C4172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75516ACA-AB74-4D28-8D1B-3887F65E0F91}" type="slidenum">
              <a:rPr lang="en-US" altLang="en-US" smtClean="0">
                <a:latin typeface="Arial" panose="020B0604020202020204" pitchFamily="34" charset="0"/>
              </a:rPr>
              <a:pPr algn="r">
                <a:spcBef>
                  <a:spcPct val="0"/>
                </a:spcBef>
              </a:pPr>
              <a:t>15</a:t>
            </a:fld>
            <a:endParaRPr lang="en-US" altLang="en-US">
              <a:latin typeface="Arial" panose="020B0604020202020204" pitchFamily="34" charset="0"/>
            </a:endParaRPr>
          </a:p>
        </p:txBody>
      </p:sp>
    </p:spTree>
    <p:extLst>
      <p:ext uri="{BB962C8B-B14F-4D97-AF65-F5344CB8AC3E}">
        <p14:creationId xmlns:p14="http://schemas.microsoft.com/office/powerpoint/2010/main" val="2221268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xmlns="" id="{CD96FDA5-CD43-4F73-96DE-7D25C507A9F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5FD0D784-5ADC-4B49-8CD6-43FFFBC5E5B3}" type="slidenum">
              <a:rPr lang="en-GB" altLang="en-US">
                <a:latin typeface="Arial" panose="020B0604020202020204" pitchFamily="34" charset="0"/>
                <a:cs typeface="Arial" panose="020B0604020202020204" pitchFamily="34" charset="0"/>
              </a:rPr>
              <a:pPr algn="r" eaLnBrk="1" hangingPunct="1">
                <a:spcBef>
                  <a:spcPct val="0"/>
                </a:spcBef>
              </a:pPr>
              <a:t>16</a:t>
            </a:fld>
            <a:endParaRPr lang="en-GB" altLang="en-US">
              <a:latin typeface="Arial" panose="020B0604020202020204" pitchFamily="34" charset="0"/>
              <a:cs typeface="Arial" panose="020B0604020202020204" pitchFamily="34" charset="0"/>
            </a:endParaRPr>
          </a:p>
        </p:txBody>
      </p:sp>
      <p:sp>
        <p:nvSpPr>
          <p:cNvPr id="79875" name="Rectangle 2">
            <a:extLst>
              <a:ext uri="{FF2B5EF4-FFF2-40B4-BE49-F238E27FC236}">
                <a16:creationId xmlns:a16="http://schemas.microsoft.com/office/drawing/2014/main" xmlns="" id="{BCC8C870-CCEC-44AD-8D71-939F65DD3E29}"/>
              </a:ext>
            </a:extLst>
          </p:cNvPr>
          <p:cNvSpPr>
            <a:spLocks noGrp="1" noChangeArrowheads="1"/>
          </p:cNvSpPr>
          <p:nvPr>
            <p:ph type="body" idx="1"/>
          </p:nvPr>
        </p:nvSpPr>
        <p:spPr bwMode="auto">
          <a:xfrm>
            <a:off x="687388" y="609600"/>
            <a:ext cx="5486400" cy="7369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79876" name="Slide Number Placeholder 3">
            <a:extLst>
              <a:ext uri="{FF2B5EF4-FFF2-40B4-BE49-F238E27FC236}">
                <a16:creationId xmlns:a16="http://schemas.microsoft.com/office/drawing/2014/main" xmlns="" id="{01A4E216-C5ED-4BB5-B732-BF859055C4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3ED84E87-C6B3-4683-8E6B-202C5C429754}" type="slidenum">
              <a:rPr lang="en-US" altLang="en-US" smtClean="0">
                <a:latin typeface="Arial" panose="020B0604020202020204" pitchFamily="34" charset="0"/>
              </a:rPr>
              <a:pPr algn="r">
                <a:spcBef>
                  <a:spcPct val="0"/>
                </a:spcBef>
              </a:pPr>
              <a:t>16</a:t>
            </a:fld>
            <a:endParaRPr lang="en-US" altLang="en-US">
              <a:latin typeface="Arial" panose="020B0604020202020204" pitchFamily="34" charset="0"/>
            </a:endParaRPr>
          </a:p>
        </p:txBody>
      </p:sp>
    </p:spTree>
    <p:extLst>
      <p:ext uri="{BB962C8B-B14F-4D97-AF65-F5344CB8AC3E}">
        <p14:creationId xmlns:p14="http://schemas.microsoft.com/office/powerpoint/2010/main" val="3223529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xmlns="" id="{C259A151-A282-4707-8932-901CF63918C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D19D4E12-6A9B-4DFE-A767-D85A53C9A8F5}" type="slidenum">
              <a:rPr lang="en-GB" altLang="en-US">
                <a:latin typeface="Arial" panose="020B0604020202020204" pitchFamily="34" charset="0"/>
                <a:cs typeface="Arial" panose="020B0604020202020204" pitchFamily="34" charset="0"/>
              </a:rPr>
              <a:pPr algn="r" eaLnBrk="1" hangingPunct="1">
                <a:spcBef>
                  <a:spcPct val="0"/>
                </a:spcBef>
              </a:pPr>
              <a:t>17</a:t>
            </a:fld>
            <a:endParaRPr lang="en-GB" altLang="en-US">
              <a:latin typeface="Arial" panose="020B0604020202020204" pitchFamily="34" charset="0"/>
              <a:cs typeface="Arial" panose="020B0604020202020204" pitchFamily="34" charset="0"/>
            </a:endParaRPr>
          </a:p>
        </p:txBody>
      </p:sp>
      <p:sp>
        <p:nvSpPr>
          <p:cNvPr id="81923" name="Rectangle 2">
            <a:extLst>
              <a:ext uri="{FF2B5EF4-FFF2-40B4-BE49-F238E27FC236}">
                <a16:creationId xmlns:a16="http://schemas.microsoft.com/office/drawing/2014/main" xmlns="" id="{450B8C05-2269-4968-B7B1-E6A73D6327D8}"/>
              </a:ext>
            </a:extLst>
          </p:cNvPr>
          <p:cNvSpPr>
            <a:spLocks noGrp="1" noChangeArrowheads="1"/>
          </p:cNvSpPr>
          <p:nvPr>
            <p:ph type="body" idx="1"/>
          </p:nvPr>
        </p:nvSpPr>
        <p:spPr bwMode="auto">
          <a:xfrm>
            <a:off x="687388" y="4360863"/>
            <a:ext cx="5486400" cy="4402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altLang="en-US" b="1"/>
              <a:t> </a:t>
            </a:r>
          </a:p>
        </p:txBody>
      </p:sp>
      <p:sp>
        <p:nvSpPr>
          <p:cNvPr id="81924" name="Rectangle 3">
            <a:extLst>
              <a:ext uri="{FF2B5EF4-FFF2-40B4-BE49-F238E27FC236}">
                <a16:creationId xmlns:a16="http://schemas.microsoft.com/office/drawing/2014/main" xmlns="" id="{97E6D0DA-5D1F-41EE-BC64-9E87916560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5" name="Slide Number Placeholder 4">
            <a:extLst>
              <a:ext uri="{FF2B5EF4-FFF2-40B4-BE49-F238E27FC236}">
                <a16:creationId xmlns:a16="http://schemas.microsoft.com/office/drawing/2014/main" xmlns="" id="{A6903EB2-6E57-4A8A-A61C-BAC07A3D70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AAB70520-640D-4480-BC0A-4E64B70EF1AA}" type="slidenum">
              <a:rPr lang="en-US" altLang="en-US" smtClean="0">
                <a:latin typeface="Arial" panose="020B0604020202020204" pitchFamily="34" charset="0"/>
              </a:rPr>
              <a:pPr algn="r">
                <a:spcBef>
                  <a:spcPct val="0"/>
                </a:spcBef>
              </a:pPr>
              <a:t>17</a:t>
            </a:fld>
            <a:endParaRPr lang="en-US" altLang="en-US">
              <a:latin typeface="Arial" panose="020B0604020202020204" pitchFamily="34" charset="0"/>
            </a:endParaRPr>
          </a:p>
        </p:txBody>
      </p:sp>
    </p:spTree>
    <p:extLst>
      <p:ext uri="{BB962C8B-B14F-4D97-AF65-F5344CB8AC3E}">
        <p14:creationId xmlns:p14="http://schemas.microsoft.com/office/powerpoint/2010/main" val="2496385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xmlns="" id="{7E9FC699-9439-4976-B1E7-50173FD791E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EC8F28D4-DCAC-4FF5-B5A4-6D2C1CB1D2DD}" type="slidenum">
              <a:rPr lang="en-GB" altLang="en-US">
                <a:latin typeface="Arial" panose="020B0604020202020204" pitchFamily="34" charset="0"/>
                <a:cs typeface="Arial" panose="020B0604020202020204" pitchFamily="34" charset="0"/>
              </a:rPr>
              <a:pPr algn="r" eaLnBrk="1" hangingPunct="1">
                <a:spcBef>
                  <a:spcPct val="0"/>
                </a:spcBef>
              </a:pPr>
              <a:t>18</a:t>
            </a:fld>
            <a:endParaRPr lang="en-GB" altLang="en-US">
              <a:latin typeface="Arial" panose="020B0604020202020204" pitchFamily="34" charset="0"/>
              <a:cs typeface="Arial" panose="020B0604020202020204" pitchFamily="34" charset="0"/>
            </a:endParaRPr>
          </a:p>
        </p:txBody>
      </p:sp>
      <p:sp>
        <p:nvSpPr>
          <p:cNvPr id="111619" name="Rectangle 2">
            <a:extLst>
              <a:ext uri="{FF2B5EF4-FFF2-40B4-BE49-F238E27FC236}">
                <a16:creationId xmlns:a16="http://schemas.microsoft.com/office/drawing/2014/main" xmlns="" id="{C5E36231-F9BD-47EE-B6DD-C2C2A4CFCEE8}"/>
              </a:ext>
            </a:extLst>
          </p:cNvPr>
          <p:cNvSpPr>
            <a:spLocks noGrp="1" noChangeArrowheads="1"/>
          </p:cNvSpPr>
          <p:nvPr>
            <p:ph type="body" idx="1"/>
          </p:nvPr>
        </p:nvSpPr>
        <p:spPr bwMode="auto">
          <a:xfrm>
            <a:off x="609600" y="4064000"/>
            <a:ext cx="5867400" cy="4630738"/>
          </a:xfrm>
          <a:extLst/>
        </p:spPr>
        <p:txBody>
          <a:bodyPr wrap="square" numCol="1" anchor="t" anchorCtr="0" compatLnSpc="1">
            <a:prstTxWarp prst="textNoShape">
              <a:avLst/>
            </a:prstTxWarp>
          </a:bodyPr>
          <a:lstStyle/>
          <a:p>
            <a:pPr eaLnBrk="1" hangingPunct="1">
              <a:defRPr/>
            </a:pPr>
            <a:endParaRPr lang="en-US" dirty="0">
              <a:ea typeface="+mn-ea"/>
            </a:endParaRPr>
          </a:p>
        </p:txBody>
      </p:sp>
      <p:sp>
        <p:nvSpPr>
          <p:cNvPr id="83972" name="Rectangle 3">
            <a:extLst>
              <a:ext uri="{FF2B5EF4-FFF2-40B4-BE49-F238E27FC236}">
                <a16:creationId xmlns:a16="http://schemas.microsoft.com/office/drawing/2014/main" xmlns="" id="{EEF65C7B-8A0E-4EB0-A8F9-C2785973E0F9}"/>
              </a:ext>
            </a:extLst>
          </p:cNvPr>
          <p:cNvSpPr>
            <a:spLocks noGrp="1" noRot="1" noChangeAspect="1" noChangeArrowheads="1" noTextEdit="1"/>
          </p:cNvSpPr>
          <p:nvPr>
            <p:ph type="sldImg"/>
          </p:nvPr>
        </p:nvSpPr>
        <p:spPr bwMode="auto">
          <a:xfrm>
            <a:off x="381000" y="4572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3" name="Slide Number Placeholder 4">
            <a:extLst>
              <a:ext uri="{FF2B5EF4-FFF2-40B4-BE49-F238E27FC236}">
                <a16:creationId xmlns:a16="http://schemas.microsoft.com/office/drawing/2014/main" xmlns="" id="{AACEE1CA-7191-4995-BEDC-D0A7E5A89B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F38D3A6D-A6D0-4650-BD68-84A22CB267DB}" type="slidenum">
              <a:rPr lang="en-US" altLang="en-US" smtClean="0">
                <a:latin typeface="Arial" panose="020B0604020202020204" pitchFamily="34" charset="0"/>
              </a:rPr>
              <a:pPr algn="r">
                <a:spcBef>
                  <a:spcPct val="0"/>
                </a:spcBef>
              </a:pPr>
              <a:t>18</a:t>
            </a:fld>
            <a:endParaRPr lang="en-US" altLang="en-US">
              <a:latin typeface="Arial" panose="020B0604020202020204" pitchFamily="34" charset="0"/>
            </a:endParaRPr>
          </a:p>
        </p:txBody>
      </p:sp>
    </p:spTree>
    <p:extLst>
      <p:ext uri="{BB962C8B-B14F-4D97-AF65-F5344CB8AC3E}">
        <p14:creationId xmlns:p14="http://schemas.microsoft.com/office/powerpoint/2010/main" val="411784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xmlns="" id="{AD3BDBAA-47F9-4CF0-A662-94D4D665FA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xmlns="" id="{82D5F786-4EA8-4E05-AACC-E0F3724788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6020" name="Slide Number Placeholder 3">
            <a:extLst>
              <a:ext uri="{FF2B5EF4-FFF2-40B4-BE49-F238E27FC236}">
                <a16:creationId xmlns:a16="http://schemas.microsoft.com/office/drawing/2014/main" xmlns="" id="{BB6A42B3-A2B9-4351-BD64-2C1D84115A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F6216A08-94E9-489D-A2E9-91C23911F8AA}" type="slidenum">
              <a:rPr lang="en-US" altLang="en-US" smtClean="0">
                <a:latin typeface="Arial" panose="020B0604020202020204" pitchFamily="34" charset="0"/>
              </a:rPr>
              <a:pPr algn="r">
                <a:spcBef>
                  <a:spcPct val="0"/>
                </a:spcBef>
              </a:pPr>
              <a:t>19</a:t>
            </a:fld>
            <a:endParaRPr lang="en-US" altLang="en-US">
              <a:latin typeface="Arial" panose="020B0604020202020204" pitchFamily="34" charset="0"/>
            </a:endParaRPr>
          </a:p>
        </p:txBody>
      </p:sp>
    </p:spTree>
    <p:extLst>
      <p:ext uri="{BB962C8B-B14F-4D97-AF65-F5344CB8AC3E}">
        <p14:creationId xmlns:p14="http://schemas.microsoft.com/office/powerpoint/2010/main" val="189772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xmlns="" id="{05945E7D-CCB0-4133-95DB-9D98F5358B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xmlns="" id="{D0F84F3D-3FAE-485E-99CD-6B8ACAB7BD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8068" name="Slide Number Placeholder 3">
            <a:extLst>
              <a:ext uri="{FF2B5EF4-FFF2-40B4-BE49-F238E27FC236}">
                <a16:creationId xmlns:a16="http://schemas.microsoft.com/office/drawing/2014/main" xmlns="" id="{CB02B7A2-B4C3-4942-8127-B8472D69EB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ADCD83E6-650B-4FDE-B19E-838567781F9F}" type="slidenum">
              <a:rPr lang="en-US" altLang="en-US" smtClean="0">
                <a:latin typeface="Arial" panose="020B0604020202020204" pitchFamily="34" charset="0"/>
              </a:rPr>
              <a:pPr algn="r">
                <a:spcBef>
                  <a:spcPct val="0"/>
                </a:spcBef>
              </a:pPr>
              <a:t>20</a:t>
            </a:fld>
            <a:endParaRPr lang="en-US" altLang="en-US">
              <a:latin typeface="Arial" panose="020B0604020202020204" pitchFamily="34" charset="0"/>
            </a:endParaRPr>
          </a:p>
        </p:txBody>
      </p:sp>
    </p:spTree>
    <p:extLst>
      <p:ext uri="{BB962C8B-B14F-4D97-AF65-F5344CB8AC3E}">
        <p14:creationId xmlns:p14="http://schemas.microsoft.com/office/powerpoint/2010/main" val="178065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xmlns="" id="{8637E1C6-F9AF-4DA5-8910-C465E23121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xmlns="" id="{4EEA739B-C55E-46FC-B99A-D377E5A26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a:t>
            </a:r>
          </a:p>
        </p:txBody>
      </p:sp>
      <p:sp>
        <p:nvSpPr>
          <p:cNvPr id="51204" name="Slide Number Placeholder 4">
            <a:extLst>
              <a:ext uri="{FF2B5EF4-FFF2-40B4-BE49-F238E27FC236}">
                <a16:creationId xmlns:a16="http://schemas.microsoft.com/office/drawing/2014/main" xmlns="" id="{71B1BA1A-0D77-41E9-8D10-806E8AE48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2309DE5C-6405-43DE-A86E-09B9552C73CF}" type="slidenum">
              <a:rPr lang="en-US" altLang="en-US" smtClean="0">
                <a:latin typeface="Arial" panose="020B0604020202020204" pitchFamily="34" charset="0"/>
              </a:rPr>
              <a:pPr algn="r">
                <a:spcBef>
                  <a:spcPct val="0"/>
                </a:spcBef>
              </a:pPr>
              <a:t>3</a:t>
            </a:fld>
            <a:endParaRPr lang="en-US" altLang="en-US">
              <a:latin typeface="Arial" panose="020B0604020202020204" pitchFamily="34" charset="0"/>
            </a:endParaRPr>
          </a:p>
        </p:txBody>
      </p:sp>
    </p:spTree>
    <p:extLst>
      <p:ext uri="{BB962C8B-B14F-4D97-AF65-F5344CB8AC3E}">
        <p14:creationId xmlns:p14="http://schemas.microsoft.com/office/powerpoint/2010/main" val="3943684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xmlns="" id="{AEA0F4C7-0D5D-45E9-B73C-A6D8DF5356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xmlns="" id="{A8A3A687-CBEA-4DC6-B0B6-A4D48C1053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0116" name="Slide Number Placeholder 3">
            <a:extLst>
              <a:ext uri="{FF2B5EF4-FFF2-40B4-BE49-F238E27FC236}">
                <a16:creationId xmlns:a16="http://schemas.microsoft.com/office/drawing/2014/main" xmlns="" id="{1F6D77C1-9707-40F2-86D1-0F25D7C46D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7F727465-695D-430B-87CD-C39743489563}" type="slidenum">
              <a:rPr lang="en-US" altLang="en-US" smtClean="0">
                <a:latin typeface="Arial" panose="020B0604020202020204" pitchFamily="34" charset="0"/>
              </a:rPr>
              <a:pPr algn="r">
                <a:spcBef>
                  <a:spcPct val="0"/>
                </a:spcBef>
              </a:pPr>
              <a:t>21</a:t>
            </a:fld>
            <a:endParaRPr lang="en-US" altLang="en-US">
              <a:latin typeface="Arial" panose="020B0604020202020204" pitchFamily="34" charset="0"/>
            </a:endParaRPr>
          </a:p>
        </p:txBody>
      </p:sp>
    </p:spTree>
    <p:extLst>
      <p:ext uri="{BB962C8B-B14F-4D97-AF65-F5344CB8AC3E}">
        <p14:creationId xmlns:p14="http://schemas.microsoft.com/office/powerpoint/2010/main" val="3555080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xmlns="" id="{556496E6-B4D0-4EA4-85CD-9F26F446B9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a:extLst>
              <a:ext uri="{FF2B5EF4-FFF2-40B4-BE49-F238E27FC236}">
                <a16:creationId xmlns:a16="http://schemas.microsoft.com/office/drawing/2014/main" xmlns="" id="{D7EFFDA6-B4B1-4391-9A9D-790E425579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2164" name="Slide Number Placeholder 3">
            <a:extLst>
              <a:ext uri="{FF2B5EF4-FFF2-40B4-BE49-F238E27FC236}">
                <a16:creationId xmlns:a16="http://schemas.microsoft.com/office/drawing/2014/main" xmlns="" id="{82EC3102-52DA-40DB-A18A-E6B3CD412C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CF1CED90-FB4C-43D3-9336-B67760C45EB9}" type="slidenum">
              <a:rPr lang="en-US" altLang="en-US" smtClean="0">
                <a:latin typeface="Arial" panose="020B0604020202020204" pitchFamily="34" charset="0"/>
              </a:rPr>
              <a:pPr algn="r">
                <a:spcBef>
                  <a:spcPct val="0"/>
                </a:spcBef>
              </a:pPr>
              <a:t>22</a:t>
            </a:fld>
            <a:endParaRPr lang="en-US" altLang="en-US">
              <a:latin typeface="Arial" panose="020B0604020202020204" pitchFamily="34" charset="0"/>
            </a:endParaRPr>
          </a:p>
        </p:txBody>
      </p:sp>
    </p:spTree>
    <p:extLst>
      <p:ext uri="{BB962C8B-B14F-4D97-AF65-F5344CB8AC3E}">
        <p14:creationId xmlns:p14="http://schemas.microsoft.com/office/powerpoint/2010/main" val="4069872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xmlns="" id="{1A61D6B4-9C3B-439C-964E-CFBAD3ACA7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xmlns="" id="{279222B2-1A9C-4D6F-A032-4116441987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6260" name="Slide Number Placeholder 4">
            <a:extLst>
              <a:ext uri="{FF2B5EF4-FFF2-40B4-BE49-F238E27FC236}">
                <a16:creationId xmlns:a16="http://schemas.microsoft.com/office/drawing/2014/main" xmlns="" id="{F79EC650-46C3-4F65-8EAC-9BAFCA9BBBC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F333ED81-BFC8-4840-8E15-9A0638616468}" type="slidenum">
              <a:rPr lang="en-US" altLang="en-US">
                <a:latin typeface="Arial" panose="020B0604020202020204" pitchFamily="34" charset="0"/>
              </a:rPr>
              <a:pPr algn="r" eaLnBrk="1" hangingPunct="1">
                <a:spcBef>
                  <a:spcPct val="0"/>
                </a:spcBef>
              </a:pPr>
              <a:t>23</a:t>
            </a:fld>
            <a:endParaRPr lang="en-US" altLang="en-US">
              <a:latin typeface="Arial" panose="020B0604020202020204" pitchFamily="34" charset="0"/>
            </a:endParaRPr>
          </a:p>
        </p:txBody>
      </p:sp>
      <p:sp>
        <p:nvSpPr>
          <p:cNvPr id="96261" name="Slide Number Placeholder 5">
            <a:extLst>
              <a:ext uri="{FF2B5EF4-FFF2-40B4-BE49-F238E27FC236}">
                <a16:creationId xmlns:a16="http://schemas.microsoft.com/office/drawing/2014/main" xmlns="" id="{33E94908-DFE2-4839-97C4-00D506A434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31E072C9-EA24-4494-AB35-5124965842CE}" type="slidenum">
              <a:rPr lang="en-US" altLang="en-US" smtClean="0">
                <a:latin typeface="Arial" panose="020B0604020202020204" pitchFamily="34" charset="0"/>
              </a:rPr>
              <a:pPr algn="r">
                <a:spcBef>
                  <a:spcPct val="0"/>
                </a:spcBef>
              </a:pPr>
              <a:t>23</a:t>
            </a:fld>
            <a:endParaRPr lang="en-US" altLang="en-US">
              <a:latin typeface="Arial" panose="020B0604020202020204" pitchFamily="34" charset="0"/>
            </a:endParaRPr>
          </a:p>
        </p:txBody>
      </p:sp>
    </p:spTree>
    <p:extLst>
      <p:ext uri="{BB962C8B-B14F-4D97-AF65-F5344CB8AC3E}">
        <p14:creationId xmlns:p14="http://schemas.microsoft.com/office/powerpoint/2010/main" val="3261629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xmlns="" id="{9A5A017C-C4F1-4597-9628-4105EAF9D8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a:extLst>
              <a:ext uri="{FF2B5EF4-FFF2-40B4-BE49-F238E27FC236}">
                <a16:creationId xmlns:a16="http://schemas.microsoft.com/office/drawing/2014/main" xmlns="" id="{35063658-F53E-4255-AE17-E4FD6E913500}"/>
              </a:ext>
            </a:extLst>
          </p:cNvPr>
          <p:cNvSpPr>
            <a:spLocks noGrp="1"/>
          </p:cNvSpPr>
          <p:nvPr>
            <p:ph type="body" idx="1"/>
          </p:nvPr>
        </p:nvSpPr>
        <p:spPr bwMode="auto">
          <a:xfrm>
            <a:off x="685800" y="4271963"/>
            <a:ext cx="5486400" cy="4581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8308" name="Slide Number Placeholder 3">
            <a:extLst>
              <a:ext uri="{FF2B5EF4-FFF2-40B4-BE49-F238E27FC236}">
                <a16:creationId xmlns:a16="http://schemas.microsoft.com/office/drawing/2014/main" xmlns="" id="{28E9A7E8-9259-45E7-B989-BA791AEBB2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F376A93D-347B-41B2-96EB-09D4BFD7E23F}" type="slidenum">
              <a:rPr lang="en-US" altLang="en-US" smtClean="0">
                <a:latin typeface="Arial" panose="020B0604020202020204" pitchFamily="34" charset="0"/>
              </a:rPr>
              <a:pPr algn="r">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3905340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xmlns="" id="{AF864A4E-425B-42D0-BDD4-59034274103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301972C6-C446-4DD6-B6A9-6C97B2C276F9}" type="slidenum">
              <a:rPr lang="en-GB" altLang="en-US">
                <a:latin typeface="Arial" panose="020B0604020202020204" pitchFamily="34" charset="0"/>
                <a:cs typeface="Arial" panose="020B0604020202020204" pitchFamily="34" charset="0"/>
              </a:rPr>
              <a:pPr algn="r" eaLnBrk="1" hangingPunct="1">
                <a:spcBef>
                  <a:spcPct val="0"/>
                </a:spcBef>
              </a:pPr>
              <a:t>25</a:t>
            </a:fld>
            <a:endParaRPr lang="en-GB" altLang="en-US">
              <a:latin typeface="Arial" panose="020B0604020202020204" pitchFamily="34" charset="0"/>
              <a:cs typeface="Arial" panose="020B0604020202020204" pitchFamily="34" charset="0"/>
            </a:endParaRPr>
          </a:p>
        </p:txBody>
      </p:sp>
      <p:sp>
        <p:nvSpPr>
          <p:cNvPr id="100355" name="Rectangle 2">
            <a:extLst>
              <a:ext uri="{FF2B5EF4-FFF2-40B4-BE49-F238E27FC236}">
                <a16:creationId xmlns:a16="http://schemas.microsoft.com/office/drawing/2014/main" xmlns="" id="{C524C486-4272-4631-87CA-7D25F949A5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a:extLst>
              <a:ext uri="{FF2B5EF4-FFF2-40B4-BE49-F238E27FC236}">
                <a16:creationId xmlns:a16="http://schemas.microsoft.com/office/drawing/2014/main" xmlns="" id="{7D099915-F63F-4C62-94B8-07E5D7EF6B0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00357" name="Slide Number Placeholder 4">
            <a:extLst>
              <a:ext uri="{FF2B5EF4-FFF2-40B4-BE49-F238E27FC236}">
                <a16:creationId xmlns:a16="http://schemas.microsoft.com/office/drawing/2014/main" xmlns="" id="{F81B4389-42A1-4005-A3B5-44CA256417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6EC23894-B00F-4F82-8792-F788558A8C52}" type="slidenum">
              <a:rPr lang="en-US" altLang="en-US" smtClean="0">
                <a:latin typeface="Arial" panose="020B0604020202020204" pitchFamily="34" charset="0"/>
              </a:rPr>
              <a:pPr algn="r">
                <a:spcBef>
                  <a:spcPct val="0"/>
                </a:spcBef>
              </a:pPr>
              <a:t>25</a:t>
            </a:fld>
            <a:endParaRPr lang="en-US" altLang="en-US">
              <a:latin typeface="Arial" panose="020B0604020202020204" pitchFamily="34" charset="0"/>
            </a:endParaRPr>
          </a:p>
        </p:txBody>
      </p:sp>
    </p:spTree>
    <p:extLst>
      <p:ext uri="{BB962C8B-B14F-4D97-AF65-F5344CB8AC3E}">
        <p14:creationId xmlns:p14="http://schemas.microsoft.com/office/powerpoint/2010/main" val="1867918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xmlns="" id="{706D0F11-9CB7-4EDD-9DB8-0BEB87F096E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DBD9D3A7-5A1F-4AC8-A8EF-9BD09FDBB8FF}" type="slidenum">
              <a:rPr lang="en-GB" altLang="en-US">
                <a:latin typeface="Arial" panose="020B0604020202020204" pitchFamily="34" charset="0"/>
                <a:cs typeface="Arial" panose="020B0604020202020204" pitchFamily="34" charset="0"/>
              </a:rPr>
              <a:pPr algn="r" eaLnBrk="1" hangingPunct="1">
                <a:spcBef>
                  <a:spcPct val="0"/>
                </a:spcBef>
              </a:pPr>
              <a:t>26</a:t>
            </a:fld>
            <a:endParaRPr lang="en-GB" altLang="en-US">
              <a:latin typeface="Arial" panose="020B0604020202020204" pitchFamily="34" charset="0"/>
              <a:cs typeface="Arial" panose="020B0604020202020204" pitchFamily="34" charset="0"/>
            </a:endParaRPr>
          </a:p>
        </p:txBody>
      </p:sp>
      <p:sp>
        <p:nvSpPr>
          <p:cNvPr id="102403" name="Rectangle 2">
            <a:extLst>
              <a:ext uri="{FF2B5EF4-FFF2-40B4-BE49-F238E27FC236}">
                <a16:creationId xmlns:a16="http://schemas.microsoft.com/office/drawing/2014/main" xmlns="" id="{B4C6F99F-4752-4EF6-85E9-53A13FAD8B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a:extLst>
              <a:ext uri="{FF2B5EF4-FFF2-40B4-BE49-F238E27FC236}">
                <a16:creationId xmlns:a16="http://schemas.microsoft.com/office/drawing/2014/main" xmlns="" id="{AADC9C1B-1DC3-4457-9EBC-B28C2D66EC6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02405" name="Slide Number Placeholder 4">
            <a:extLst>
              <a:ext uri="{FF2B5EF4-FFF2-40B4-BE49-F238E27FC236}">
                <a16:creationId xmlns:a16="http://schemas.microsoft.com/office/drawing/2014/main" xmlns="" id="{270705E7-5AC3-4BCD-A4D7-F5B2B3E22F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257F29BA-65E9-44F6-A715-40F3638FF0E1}" type="slidenum">
              <a:rPr lang="en-US" altLang="en-US" smtClean="0">
                <a:latin typeface="Arial" panose="020B0604020202020204" pitchFamily="34" charset="0"/>
              </a:rPr>
              <a:pPr algn="r">
                <a:spcBef>
                  <a:spcPct val="0"/>
                </a:spcBef>
              </a:pPr>
              <a:t>26</a:t>
            </a:fld>
            <a:endParaRPr lang="en-US" altLang="en-US">
              <a:latin typeface="Arial" panose="020B0604020202020204" pitchFamily="34" charset="0"/>
            </a:endParaRPr>
          </a:p>
        </p:txBody>
      </p:sp>
    </p:spTree>
    <p:extLst>
      <p:ext uri="{BB962C8B-B14F-4D97-AF65-F5344CB8AC3E}">
        <p14:creationId xmlns:p14="http://schemas.microsoft.com/office/powerpoint/2010/main" val="2942888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xmlns="" id="{B2E9B65C-4104-45C0-987F-4C1D8139042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FC385DB3-F47C-43D7-9A7E-68E6FAE33376}" type="slidenum">
              <a:rPr lang="en-GB" altLang="en-US">
                <a:latin typeface="Arial" panose="020B0604020202020204" pitchFamily="34" charset="0"/>
                <a:cs typeface="Arial" panose="020B0604020202020204" pitchFamily="34" charset="0"/>
              </a:rPr>
              <a:pPr algn="r" eaLnBrk="1" hangingPunct="1">
                <a:spcBef>
                  <a:spcPct val="0"/>
                </a:spcBef>
              </a:pPr>
              <a:t>27</a:t>
            </a:fld>
            <a:endParaRPr lang="en-GB" altLang="en-US">
              <a:latin typeface="Arial" panose="020B0604020202020204" pitchFamily="34" charset="0"/>
              <a:cs typeface="Arial" panose="020B0604020202020204" pitchFamily="34" charset="0"/>
            </a:endParaRPr>
          </a:p>
        </p:txBody>
      </p:sp>
      <p:sp>
        <p:nvSpPr>
          <p:cNvPr id="104451" name="Rectangle 2">
            <a:extLst>
              <a:ext uri="{FF2B5EF4-FFF2-40B4-BE49-F238E27FC236}">
                <a16:creationId xmlns:a16="http://schemas.microsoft.com/office/drawing/2014/main" xmlns="" id="{A36DCDF1-3A1E-41DD-BC84-31852ADF208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a:extLst>
              <a:ext uri="{FF2B5EF4-FFF2-40B4-BE49-F238E27FC236}">
                <a16:creationId xmlns:a16="http://schemas.microsoft.com/office/drawing/2014/main" xmlns="" id="{10E230A7-CE58-42A4-A6DD-1A5CFD6A842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04453" name="Slide Number Placeholder 4">
            <a:extLst>
              <a:ext uri="{FF2B5EF4-FFF2-40B4-BE49-F238E27FC236}">
                <a16:creationId xmlns:a16="http://schemas.microsoft.com/office/drawing/2014/main" xmlns="" id="{6DC5BD62-8682-4618-96AE-F96C74A701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8CCD8A1C-71F0-405D-977F-3E47C7359A63}" type="slidenum">
              <a:rPr lang="en-US" altLang="en-US" smtClean="0">
                <a:latin typeface="Arial" panose="020B0604020202020204" pitchFamily="34" charset="0"/>
              </a:rPr>
              <a:pPr algn="r">
                <a:spcBef>
                  <a:spcPct val="0"/>
                </a:spcBef>
              </a:pPr>
              <a:t>27</a:t>
            </a:fld>
            <a:endParaRPr lang="en-US" altLang="en-US">
              <a:latin typeface="Arial" panose="020B0604020202020204" pitchFamily="34" charset="0"/>
            </a:endParaRPr>
          </a:p>
        </p:txBody>
      </p:sp>
    </p:spTree>
    <p:extLst>
      <p:ext uri="{BB962C8B-B14F-4D97-AF65-F5344CB8AC3E}">
        <p14:creationId xmlns:p14="http://schemas.microsoft.com/office/powerpoint/2010/main" val="4153609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xmlns="" id="{99E07523-1028-46DD-AAB5-68206BCCD81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8D57F595-1721-42F6-8A7F-7747EBA53CE0}" type="slidenum">
              <a:rPr lang="en-GB" altLang="en-US">
                <a:latin typeface="Arial" panose="020B0604020202020204" pitchFamily="34" charset="0"/>
                <a:cs typeface="Arial" panose="020B0604020202020204" pitchFamily="34" charset="0"/>
              </a:rPr>
              <a:pPr algn="r" eaLnBrk="1" hangingPunct="1">
                <a:spcBef>
                  <a:spcPct val="0"/>
                </a:spcBef>
              </a:pPr>
              <a:t>28</a:t>
            </a:fld>
            <a:endParaRPr lang="en-GB" altLang="en-US">
              <a:latin typeface="Arial" panose="020B0604020202020204" pitchFamily="34" charset="0"/>
              <a:cs typeface="Arial" panose="020B0604020202020204" pitchFamily="34" charset="0"/>
            </a:endParaRPr>
          </a:p>
        </p:txBody>
      </p:sp>
      <p:sp>
        <p:nvSpPr>
          <p:cNvPr id="106499" name="Rectangle 2">
            <a:extLst>
              <a:ext uri="{FF2B5EF4-FFF2-40B4-BE49-F238E27FC236}">
                <a16:creationId xmlns:a16="http://schemas.microsoft.com/office/drawing/2014/main" xmlns="" id="{F0293D5B-3D44-44DE-AEAA-33DC35A5AA9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a:extLst>
              <a:ext uri="{FF2B5EF4-FFF2-40B4-BE49-F238E27FC236}">
                <a16:creationId xmlns:a16="http://schemas.microsoft.com/office/drawing/2014/main" xmlns="" id="{F7576A44-5489-49EB-B9B7-1B32F7B898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06501" name="Slide Number Placeholder 4">
            <a:extLst>
              <a:ext uri="{FF2B5EF4-FFF2-40B4-BE49-F238E27FC236}">
                <a16:creationId xmlns:a16="http://schemas.microsoft.com/office/drawing/2014/main" xmlns="" id="{99A4BAE4-CF95-4B7F-AAD1-D5B9A5E174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39715631-4349-4B6A-8335-EEDD803A0F91}" type="slidenum">
              <a:rPr lang="en-US" altLang="en-US" smtClean="0">
                <a:latin typeface="Arial" panose="020B0604020202020204" pitchFamily="34" charset="0"/>
              </a:rPr>
              <a:pPr algn="r">
                <a:spcBef>
                  <a:spcPct val="0"/>
                </a:spcBef>
              </a:pPr>
              <a:t>28</a:t>
            </a:fld>
            <a:endParaRPr lang="en-US" altLang="en-US">
              <a:latin typeface="Arial" panose="020B0604020202020204" pitchFamily="34" charset="0"/>
            </a:endParaRPr>
          </a:p>
        </p:txBody>
      </p:sp>
    </p:spTree>
    <p:extLst>
      <p:ext uri="{BB962C8B-B14F-4D97-AF65-F5344CB8AC3E}">
        <p14:creationId xmlns:p14="http://schemas.microsoft.com/office/powerpoint/2010/main" val="568382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xmlns="" id="{A7ED77C1-11D2-4E57-8012-090F3A2DA78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6D8906C7-E078-40A6-9B5A-626D184DD830}" type="slidenum">
              <a:rPr lang="en-GB" altLang="en-US">
                <a:latin typeface="Arial" panose="020B0604020202020204" pitchFamily="34" charset="0"/>
                <a:cs typeface="Arial" panose="020B0604020202020204" pitchFamily="34" charset="0"/>
              </a:rPr>
              <a:pPr algn="r" eaLnBrk="1" hangingPunct="1">
                <a:spcBef>
                  <a:spcPct val="0"/>
                </a:spcBef>
              </a:pPr>
              <a:t>29</a:t>
            </a:fld>
            <a:endParaRPr lang="en-GB" altLang="en-US">
              <a:latin typeface="Arial" panose="020B0604020202020204" pitchFamily="34" charset="0"/>
              <a:cs typeface="Arial" panose="020B0604020202020204" pitchFamily="34" charset="0"/>
            </a:endParaRPr>
          </a:p>
        </p:txBody>
      </p:sp>
      <p:sp>
        <p:nvSpPr>
          <p:cNvPr id="108547" name="Rectangle 2">
            <a:extLst>
              <a:ext uri="{FF2B5EF4-FFF2-40B4-BE49-F238E27FC236}">
                <a16:creationId xmlns:a16="http://schemas.microsoft.com/office/drawing/2014/main" xmlns="" id="{590B9942-6250-480E-AD83-33B62D2993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a:extLst>
              <a:ext uri="{FF2B5EF4-FFF2-40B4-BE49-F238E27FC236}">
                <a16:creationId xmlns:a16="http://schemas.microsoft.com/office/drawing/2014/main" xmlns="" id="{EAAA8820-E2AC-46EB-89DD-627AFD1736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08549" name="Slide Number Placeholder 4">
            <a:extLst>
              <a:ext uri="{FF2B5EF4-FFF2-40B4-BE49-F238E27FC236}">
                <a16:creationId xmlns:a16="http://schemas.microsoft.com/office/drawing/2014/main" xmlns="" id="{C6796548-17AF-4443-ABAA-EF4CB2ED21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6ACD06E0-EDAB-453D-A9A4-F1FA34F392BE}" type="slidenum">
              <a:rPr lang="en-US" altLang="en-US" smtClean="0">
                <a:latin typeface="Arial" panose="020B0604020202020204" pitchFamily="34" charset="0"/>
              </a:rPr>
              <a:pPr algn="r">
                <a:spcBef>
                  <a:spcPct val="0"/>
                </a:spcBef>
              </a:pPr>
              <a:t>29</a:t>
            </a:fld>
            <a:endParaRPr lang="en-US" altLang="en-US">
              <a:latin typeface="Arial" panose="020B0604020202020204" pitchFamily="34" charset="0"/>
            </a:endParaRPr>
          </a:p>
        </p:txBody>
      </p:sp>
    </p:spTree>
    <p:extLst>
      <p:ext uri="{BB962C8B-B14F-4D97-AF65-F5344CB8AC3E}">
        <p14:creationId xmlns:p14="http://schemas.microsoft.com/office/powerpoint/2010/main" val="3565227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xmlns="" id="{79F4B3E8-CB9C-4760-8A48-63DF98AE863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9C2A7BCC-A659-4BE7-A314-6EEFEF898FA7}" type="slidenum">
              <a:rPr lang="en-GB" altLang="en-US">
                <a:latin typeface="Arial" panose="020B0604020202020204" pitchFamily="34" charset="0"/>
                <a:cs typeface="Arial" panose="020B0604020202020204" pitchFamily="34" charset="0"/>
              </a:rPr>
              <a:pPr algn="r" eaLnBrk="1" hangingPunct="1">
                <a:spcBef>
                  <a:spcPct val="0"/>
                </a:spcBef>
              </a:pPr>
              <a:t>30</a:t>
            </a:fld>
            <a:endParaRPr lang="en-GB" altLang="en-US">
              <a:latin typeface="Arial" panose="020B0604020202020204" pitchFamily="34" charset="0"/>
              <a:cs typeface="Arial" panose="020B0604020202020204" pitchFamily="34" charset="0"/>
            </a:endParaRPr>
          </a:p>
        </p:txBody>
      </p:sp>
      <p:sp>
        <p:nvSpPr>
          <p:cNvPr id="110595" name="Rectangle 2">
            <a:extLst>
              <a:ext uri="{FF2B5EF4-FFF2-40B4-BE49-F238E27FC236}">
                <a16:creationId xmlns:a16="http://schemas.microsoft.com/office/drawing/2014/main" xmlns="" id="{528A79E8-7B2D-464B-9E35-9D97B7CC3C7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a:extLst>
              <a:ext uri="{FF2B5EF4-FFF2-40B4-BE49-F238E27FC236}">
                <a16:creationId xmlns:a16="http://schemas.microsoft.com/office/drawing/2014/main" xmlns="" id="{5CF3FA2F-A51A-4B26-B4BF-59B5167E13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10597" name="Slide Number Placeholder 4">
            <a:extLst>
              <a:ext uri="{FF2B5EF4-FFF2-40B4-BE49-F238E27FC236}">
                <a16:creationId xmlns:a16="http://schemas.microsoft.com/office/drawing/2014/main" xmlns="" id="{8ECE9B99-DFE5-4F27-87B2-4585BE34B8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B67F29EF-567E-4338-ABE5-27D5474525D8}" type="slidenum">
              <a:rPr lang="en-US" altLang="en-US" smtClean="0">
                <a:latin typeface="Arial" panose="020B0604020202020204" pitchFamily="34" charset="0"/>
              </a:rPr>
              <a:pPr algn="r">
                <a:spcBef>
                  <a:spcPct val="0"/>
                </a:spcBef>
              </a:pPr>
              <a:t>30</a:t>
            </a:fld>
            <a:endParaRPr lang="en-US" altLang="en-US">
              <a:latin typeface="Arial" panose="020B0604020202020204" pitchFamily="34" charset="0"/>
            </a:endParaRPr>
          </a:p>
        </p:txBody>
      </p:sp>
    </p:spTree>
    <p:extLst>
      <p:ext uri="{BB962C8B-B14F-4D97-AF65-F5344CB8AC3E}">
        <p14:creationId xmlns:p14="http://schemas.microsoft.com/office/powerpoint/2010/main" val="212824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B6B626B8-E1F7-4962-926E-B6280EB701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a:extLst>
              <a:ext uri="{FF2B5EF4-FFF2-40B4-BE49-F238E27FC236}">
                <a16:creationId xmlns:a16="http://schemas.microsoft.com/office/drawing/2014/main" xmlns="" id="{D4020114-AD08-4B91-884C-0B12976D23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xmlns="" id="{06CA81CE-1DF3-495C-A121-0723416FAD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5EEEA647-13CB-4BD5-AF86-05CE2005444F}" type="slidenum">
              <a:rPr lang="en-US" altLang="en-US" smtClean="0">
                <a:latin typeface="Arial" panose="020B0604020202020204" pitchFamily="34" charset="0"/>
              </a:rPr>
              <a:pPr algn="r">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4076798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xmlns="" id="{7D3C6149-67BA-4CA0-B17F-971AB2D603D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421C05AD-87E8-433F-AAEC-AAFC30484A1A}" type="slidenum">
              <a:rPr lang="en-GB" altLang="en-US">
                <a:latin typeface="Arial" panose="020B0604020202020204" pitchFamily="34" charset="0"/>
                <a:cs typeface="Arial" panose="020B0604020202020204" pitchFamily="34" charset="0"/>
              </a:rPr>
              <a:pPr algn="r" eaLnBrk="1" hangingPunct="1">
                <a:spcBef>
                  <a:spcPct val="0"/>
                </a:spcBef>
              </a:pPr>
              <a:t>31</a:t>
            </a:fld>
            <a:endParaRPr lang="en-GB" altLang="en-US">
              <a:latin typeface="Arial" panose="020B0604020202020204" pitchFamily="34" charset="0"/>
              <a:cs typeface="Arial" panose="020B0604020202020204" pitchFamily="34" charset="0"/>
            </a:endParaRPr>
          </a:p>
        </p:txBody>
      </p:sp>
      <p:sp>
        <p:nvSpPr>
          <p:cNvPr id="112643" name="Rectangle 2">
            <a:extLst>
              <a:ext uri="{FF2B5EF4-FFF2-40B4-BE49-F238E27FC236}">
                <a16:creationId xmlns:a16="http://schemas.microsoft.com/office/drawing/2014/main" xmlns="" id="{5183EA74-DFCC-49CF-B9C1-64E4045E5F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6" name="Rectangle 3">
            <a:extLst>
              <a:ext uri="{FF2B5EF4-FFF2-40B4-BE49-F238E27FC236}">
                <a16:creationId xmlns:a16="http://schemas.microsoft.com/office/drawing/2014/main" xmlns="" id="{F305A1F7-8A34-4635-9E45-911153CD180B}"/>
              </a:ext>
            </a:extLst>
          </p:cNvPr>
          <p:cNvSpPr>
            <a:spLocks noGrp="1" noChangeArrowheads="1"/>
          </p:cNvSpPr>
          <p:nvPr>
            <p:ph type="body" idx="1"/>
          </p:nvPr>
        </p:nvSpPr>
        <p:spPr bwMode="auto">
          <a:xfrm>
            <a:off x="685800" y="4271963"/>
            <a:ext cx="5486400" cy="4019550"/>
          </a:xfrm>
          <a:extLst/>
        </p:spPr>
        <p:txBody>
          <a:bodyPr wrap="square" numCol="1" anchor="t" anchorCtr="0" compatLnSpc="1">
            <a:prstTxWarp prst="textNoShape">
              <a:avLst/>
            </a:prstTxWarp>
          </a:bodyPr>
          <a:lstStyle/>
          <a:p>
            <a:pPr eaLnBrk="1" hangingPunct="1">
              <a:defRPr/>
            </a:pPr>
            <a:endParaRPr lang="en-US" dirty="0">
              <a:ea typeface="+mn-ea"/>
            </a:endParaRPr>
          </a:p>
        </p:txBody>
      </p:sp>
      <p:sp>
        <p:nvSpPr>
          <p:cNvPr id="112645" name="Slide Number Placeholder 4">
            <a:extLst>
              <a:ext uri="{FF2B5EF4-FFF2-40B4-BE49-F238E27FC236}">
                <a16:creationId xmlns:a16="http://schemas.microsoft.com/office/drawing/2014/main" xmlns="" id="{E057523E-FBB3-47B9-B28F-EEC719FB84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A144DA7D-0FD6-483A-B6C4-837943D1388B}" type="slidenum">
              <a:rPr lang="en-US" altLang="en-US" smtClean="0">
                <a:latin typeface="Arial" panose="020B0604020202020204" pitchFamily="34" charset="0"/>
              </a:rPr>
              <a:pPr algn="r">
                <a:spcBef>
                  <a:spcPct val="0"/>
                </a:spcBef>
              </a:pPr>
              <a:t>31</a:t>
            </a:fld>
            <a:endParaRPr lang="en-US" altLang="en-US">
              <a:latin typeface="Arial" panose="020B0604020202020204" pitchFamily="34" charset="0"/>
            </a:endParaRPr>
          </a:p>
        </p:txBody>
      </p:sp>
    </p:spTree>
    <p:extLst>
      <p:ext uri="{BB962C8B-B14F-4D97-AF65-F5344CB8AC3E}">
        <p14:creationId xmlns:p14="http://schemas.microsoft.com/office/powerpoint/2010/main" val="4177420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xmlns="" id="{C3D487F2-90D7-4154-868D-0E241DE9968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822E0E43-A294-4987-8960-D2CF048A21DE}" type="slidenum">
              <a:rPr lang="en-GB" altLang="en-US">
                <a:latin typeface="Arial" panose="020B0604020202020204" pitchFamily="34" charset="0"/>
                <a:cs typeface="Arial" panose="020B0604020202020204" pitchFamily="34" charset="0"/>
              </a:rPr>
              <a:pPr algn="r" eaLnBrk="1" hangingPunct="1">
                <a:spcBef>
                  <a:spcPct val="0"/>
                </a:spcBef>
              </a:pPr>
              <a:t>32</a:t>
            </a:fld>
            <a:endParaRPr lang="en-GB" altLang="en-US">
              <a:latin typeface="Arial" panose="020B0604020202020204" pitchFamily="34" charset="0"/>
              <a:cs typeface="Arial" panose="020B0604020202020204" pitchFamily="34" charset="0"/>
            </a:endParaRPr>
          </a:p>
        </p:txBody>
      </p:sp>
      <p:sp>
        <p:nvSpPr>
          <p:cNvPr id="114691" name="Rectangle 2">
            <a:extLst>
              <a:ext uri="{FF2B5EF4-FFF2-40B4-BE49-F238E27FC236}">
                <a16:creationId xmlns:a16="http://schemas.microsoft.com/office/drawing/2014/main" xmlns="" id="{A39BFB55-4234-4CC6-9ABB-5FC11E8BC3B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3">
            <a:extLst>
              <a:ext uri="{FF2B5EF4-FFF2-40B4-BE49-F238E27FC236}">
                <a16:creationId xmlns:a16="http://schemas.microsoft.com/office/drawing/2014/main" xmlns="" id="{5009DECC-BE80-45E0-9CE9-AF484671BBFD}"/>
              </a:ext>
            </a:extLst>
          </p:cNvPr>
          <p:cNvSpPr>
            <a:spLocks noGrp="1" noChangeArrowheads="1"/>
          </p:cNvSpPr>
          <p:nvPr>
            <p:ph type="body" idx="1"/>
          </p:nvPr>
        </p:nvSpPr>
        <p:spPr bwMode="auto">
          <a:xfrm>
            <a:off x="457200" y="4265613"/>
            <a:ext cx="60198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b="1"/>
          </a:p>
        </p:txBody>
      </p:sp>
      <p:sp>
        <p:nvSpPr>
          <p:cNvPr id="114693" name="Slide Number Placeholder 4">
            <a:extLst>
              <a:ext uri="{FF2B5EF4-FFF2-40B4-BE49-F238E27FC236}">
                <a16:creationId xmlns:a16="http://schemas.microsoft.com/office/drawing/2014/main" xmlns="" id="{C8B2A31A-7F44-44A7-95C6-C6D21DB36A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723C6DA0-F8B7-4691-A6A3-B5717D44E5E5}" type="slidenum">
              <a:rPr lang="en-US" altLang="en-US" smtClean="0">
                <a:latin typeface="Arial" panose="020B0604020202020204" pitchFamily="34" charset="0"/>
              </a:rPr>
              <a:pPr algn="r">
                <a:spcBef>
                  <a:spcPct val="0"/>
                </a:spcBef>
              </a:pPr>
              <a:t>32</a:t>
            </a:fld>
            <a:endParaRPr lang="en-US" altLang="en-US">
              <a:latin typeface="Arial" panose="020B0604020202020204" pitchFamily="34" charset="0"/>
            </a:endParaRPr>
          </a:p>
        </p:txBody>
      </p:sp>
    </p:spTree>
    <p:extLst>
      <p:ext uri="{BB962C8B-B14F-4D97-AF65-F5344CB8AC3E}">
        <p14:creationId xmlns:p14="http://schemas.microsoft.com/office/powerpoint/2010/main" val="961424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xmlns="" id="{79CEB386-5E20-40C5-B5A5-8877740797B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18F51E2F-B7B0-4CD4-AAAA-9468B80BADAE}" type="slidenum">
              <a:rPr lang="en-GB" altLang="en-US">
                <a:latin typeface="Arial" panose="020B0604020202020204" pitchFamily="34" charset="0"/>
                <a:cs typeface="Arial" panose="020B0604020202020204" pitchFamily="34" charset="0"/>
              </a:rPr>
              <a:pPr algn="r" eaLnBrk="1" hangingPunct="1">
                <a:spcBef>
                  <a:spcPct val="0"/>
                </a:spcBef>
              </a:pPr>
              <a:t>33</a:t>
            </a:fld>
            <a:endParaRPr lang="en-GB" altLang="en-US">
              <a:latin typeface="Arial" panose="020B0604020202020204" pitchFamily="34" charset="0"/>
              <a:cs typeface="Arial" panose="020B0604020202020204" pitchFamily="34" charset="0"/>
            </a:endParaRPr>
          </a:p>
        </p:txBody>
      </p:sp>
      <p:sp>
        <p:nvSpPr>
          <p:cNvPr id="116739" name="Rectangle 2">
            <a:extLst>
              <a:ext uri="{FF2B5EF4-FFF2-40B4-BE49-F238E27FC236}">
                <a16:creationId xmlns:a16="http://schemas.microsoft.com/office/drawing/2014/main" xmlns="" id="{737D319E-6D36-4521-B630-6A1F051A2A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8" name="Rectangle 3">
            <a:extLst>
              <a:ext uri="{FF2B5EF4-FFF2-40B4-BE49-F238E27FC236}">
                <a16:creationId xmlns:a16="http://schemas.microsoft.com/office/drawing/2014/main" xmlns="" id="{B8E703A5-4BE6-4E0B-8D45-790622191165}"/>
              </a:ext>
            </a:extLst>
          </p:cNvPr>
          <p:cNvSpPr>
            <a:spLocks noGrp="1" noChangeArrowheads="1"/>
          </p:cNvSpPr>
          <p:nvPr>
            <p:ph type="body" idx="1"/>
          </p:nvPr>
        </p:nvSpPr>
        <p:spPr bwMode="auto">
          <a:xfrm>
            <a:off x="685800" y="4419600"/>
            <a:ext cx="5486400" cy="4114800"/>
          </a:xfrm>
          <a:extLst/>
        </p:spPr>
        <p:txBody>
          <a:bodyPr wrap="square" numCol="1" anchor="t" anchorCtr="0" compatLnSpc="1">
            <a:prstTxWarp prst="textNoShape">
              <a:avLst/>
            </a:prstTxWarp>
          </a:bodyPr>
          <a:lstStyle/>
          <a:p>
            <a:pPr eaLnBrk="1" hangingPunct="1">
              <a:lnSpc>
                <a:spcPct val="90000"/>
              </a:lnSpc>
              <a:defRPr/>
            </a:pPr>
            <a:endParaRPr lang="en-US" dirty="0">
              <a:latin typeface="+mn-lt"/>
              <a:ea typeface="+mn-ea"/>
            </a:endParaRPr>
          </a:p>
        </p:txBody>
      </p:sp>
      <p:sp>
        <p:nvSpPr>
          <p:cNvPr id="116741" name="Slide Number Placeholder 4">
            <a:extLst>
              <a:ext uri="{FF2B5EF4-FFF2-40B4-BE49-F238E27FC236}">
                <a16:creationId xmlns:a16="http://schemas.microsoft.com/office/drawing/2014/main" xmlns="" id="{9FE89BAE-DD20-4231-87C4-80333E6AC8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15D0FCDE-DFDA-4655-8FC9-50DD7AAB29A0}" type="slidenum">
              <a:rPr lang="en-US" altLang="en-US" smtClean="0">
                <a:latin typeface="Arial" panose="020B0604020202020204" pitchFamily="34" charset="0"/>
              </a:rPr>
              <a:pPr algn="r">
                <a:spcBef>
                  <a:spcPct val="0"/>
                </a:spcBef>
              </a:pPr>
              <a:t>33</a:t>
            </a:fld>
            <a:endParaRPr lang="en-US" altLang="en-US">
              <a:latin typeface="Arial" panose="020B0604020202020204" pitchFamily="34" charset="0"/>
            </a:endParaRPr>
          </a:p>
        </p:txBody>
      </p:sp>
    </p:spTree>
    <p:extLst>
      <p:ext uri="{BB962C8B-B14F-4D97-AF65-F5344CB8AC3E}">
        <p14:creationId xmlns:p14="http://schemas.microsoft.com/office/powerpoint/2010/main" val="3786297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xmlns="" id="{59E60FD4-191C-4DC3-8A13-7B50672607C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FB668040-E0AD-4C2F-87A6-9042807F76C2}" type="slidenum">
              <a:rPr lang="en-GB" altLang="en-US">
                <a:latin typeface="Arial" panose="020B0604020202020204" pitchFamily="34" charset="0"/>
                <a:cs typeface="Arial" panose="020B0604020202020204" pitchFamily="34" charset="0"/>
              </a:rPr>
              <a:pPr algn="r" eaLnBrk="1" hangingPunct="1">
                <a:spcBef>
                  <a:spcPct val="0"/>
                </a:spcBef>
              </a:pPr>
              <a:t>34</a:t>
            </a:fld>
            <a:endParaRPr lang="en-GB" altLang="en-US">
              <a:latin typeface="Arial" panose="020B0604020202020204" pitchFamily="34" charset="0"/>
              <a:cs typeface="Arial" panose="020B0604020202020204" pitchFamily="34" charset="0"/>
            </a:endParaRPr>
          </a:p>
        </p:txBody>
      </p:sp>
      <p:sp>
        <p:nvSpPr>
          <p:cNvPr id="118787" name="Rectangle 2">
            <a:extLst>
              <a:ext uri="{FF2B5EF4-FFF2-40B4-BE49-F238E27FC236}">
                <a16:creationId xmlns:a16="http://schemas.microsoft.com/office/drawing/2014/main" xmlns="" id="{7BA238DE-8B79-4661-9782-3D524556E87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Rectangle 3">
            <a:extLst>
              <a:ext uri="{FF2B5EF4-FFF2-40B4-BE49-F238E27FC236}">
                <a16:creationId xmlns:a16="http://schemas.microsoft.com/office/drawing/2014/main" xmlns="" id="{9404B48E-E8E1-4F9C-A0DB-FB8875F5D708}"/>
              </a:ext>
            </a:extLst>
          </p:cNvPr>
          <p:cNvSpPr>
            <a:spLocks noGrp="1" noChangeArrowheads="1"/>
          </p:cNvSpPr>
          <p:nvPr>
            <p:ph type="body" idx="1"/>
          </p:nvPr>
        </p:nvSpPr>
        <p:spPr bwMode="auto">
          <a:xfrm>
            <a:off x="609600" y="4194175"/>
            <a:ext cx="5791200" cy="4719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18789" name="Slide Number Placeholder 4">
            <a:extLst>
              <a:ext uri="{FF2B5EF4-FFF2-40B4-BE49-F238E27FC236}">
                <a16:creationId xmlns:a16="http://schemas.microsoft.com/office/drawing/2014/main" xmlns="" id="{CA5224EB-FABD-4261-80D0-9551BB4357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42288216-EC0E-418A-8A93-14ECE439CFC2}" type="slidenum">
              <a:rPr lang="en-US" altLang="en-US" smtClean="0">
                <a:latin typeface="Arial" panose="020B0604020202020204" pitchFamily="34" charset="0"/>
              </a:rPr>
              <a:pPr algn="r">
                <a:spcBef>
                  <a:spcPct val="0"/>
                </a:spcBef>
              </a:pPr>
              <a:t>34</a:t>
            </a:fld>
            <a:endParaRPr lang="en-US" altLang="en-US">
              <a:latin typeface="Arial" panose="020B0604020202020204" pitchFamily="34" charset="0"/>
            </a:endParaRPr>
          </a:p>
        </p:txBody>
      </p:sp>
    </p:spTree>
    <p:extLst>
      <p:ext uri="{BB962C8B-B14F-4D97-AF65-F5344CB8AC3E}">
        <p14:creationId xmlns:p14="http://schemas.microsoft.com/office/powerpoint/2010/main" val="3725480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xmlns="" id="{72FAC57C-56DE-478F-BE89-C0F25F9BC54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6F97B6DA-BEFF-452C-8CB9-C279472376A5}" type="slidenum">
              <a:rPr lang="en-GB" altLang="en-US">
                <a:latin typeface="Arial" panose="020B0604020202020204" pitchFamily="34" charset="0"/>
                <a:cs typeface="Arial" panose="020B0604020202020204" pitchFamily="34" charset="0"/>
              </a:rPr>
              <a:pPr algn="r" eaLnBrk="1" hangingPunct="1">
                <a:spcBef>
                  <a:spcPct val="0"/>
                </a:spcBef>
              </a:pPr>
              <a:t>35</a:t>
            </a:fld>
            <a:endParaRPr lang="en-GB" altLang="en-US">
              <a:latin typeface="Arial" panose="020B0604020202020204" pitchFamily="34" charset="0"/>
              <a:cs typeface="Arial" panose="020B0604020202020204" pitchFamily="34" charset="0"/>
            </a:endParaRPr>
          </a:p>
        </p:txBody>
      </p:sp>
      <p:sp>
        <p:nvSpPr>
          <p:cNvPr id="120835" name="Rectangle 2">
            <a:extLst>
              <a:ext uri="{FF2B5EF4-FFF2-40B4-BE49-F238E27FC236}">
                <a16:creationId xmlns:a16="http://schemas.microsoft.com/office/drawing/2014/main" xmlns="" id="{611848A7-9DD3-413C-9774-8149E02BEE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20" name="Rectangle 3">
            <a:extLst>
              <a:ext uri="{FF2B5EF4-FFF2-40B4-BE49-F238E27FC236}">
                <a16:creationId xmlns:a16="http://schemas.microsoft.com/office/drawing/2014/main" xmlns="" id="{77A8D96E-74C0-4D97-B281-E7848012581F}"/>
              </a:ext>
            </a:extLst>
          </p:cNvPr>
          <p:cNvSpPr>
            <a:spLocks noGrp="1" noChangeArrowheads="1"/>
          </p:cNvSpPr>
          <p:nvPr>
            <p:ph type="body" idx="1"/>
          </p:nvPr>
        </p:nvSpPr>
        <p:spPr bwMode="auto">
          <a:xfrm>
            <a:off x="685800" y="4343400"/>
            <a:ext cx="5486400" cy="4495800"/>
          </a:xfrm>
          <a:extLst/>
        </p:spPr>
        <p:txBody>
          <a:bodyPr wrap="square" numCol="1" anchor="t" anchorCtr="0" compatLnSpc="1">
            <a:prstTxWarp prst="textNoShape">
              <a:avLst/>
            </a:prstTxWarp>
          </a:bodyPr>
          <a:lstStyle/>
          <a:p>
            <a:pPr eaLnBrk="1" hangingPunct="1">
              <a:lnSpc>
                <a:spcPct val="90000"/>
              </a:lnSpc>
              <a:defRPr/>
            </a:pPr>
            <a:endParaRPr lang="en-US" dirty="0">
              <a:ea typeface="+mn-ea"/>
            </a:endParaRPr>
          </a:p>
        </p:txBody>
      </p:sp>
      <p:sp>
        <p:nvSpPr>
          <p:cNvPr id="120837" name="Slide Number Placeholder 4">
            <a:extLst>
              <a:ext uri="{FF2B5EF4-FFF2-40B4-BE49-F238E27FC236}">
                <a16:creationId xmlns:a16="http://schemas.microsoft.com/office/drawing/2014/main" xmlns="" id="{221982C3-2AB2-4810-8027-7B4C2CFD69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0A0C18A1-7856-4AF3-9C21-85E2A069EC9B}" type="slidenum">
              <a:rPr lang="en-US" altLang="en-US" smtClean="0">
                <a:latin typeface="Arial" panose="020B0604020202020204" pitchFamily="34" charset="0"/>
              </a:rPr>
              <a:pPr algn="r">
                <a:spcBef>
                  <a:spcPct val="0"/>
                </a:spcBef>
              </a:pPr>
              <a:t>35</a:t>
            </a:fld>
            <a:endParaRPr lang="en-US" altLang="en-US">
              <a:latin typeface="Arial" panose="020B0604020202020204" pitchFamily="34" charset="0"/>
            </a:endParaRPr>
          </a:p>
        </p:txBody>
      </p:sp>
    </p:spTree>
    <p:extLst>
      <p:ext uri="{BB962C8B-B14F-4D97-AF65-F5344CB8AC3E}">
        <p14:creationId xmlns:p14="http://schemas.microsoft.com/office/powerpoint/2010/main" val="3689893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xmlns="" id="{56029177-FB88-492C-8015-70D5CC226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xmlns="" id="{533B0368-C63D-4DF1-8786-BDE170F2D7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884" name="Slide Number Placeholder 3">
            <a:extLst>
              <a:ext uri="{FF2B5EF4-FFF2-40B4-BE49-F238E27FC236}">
                <a16:creationId xmlns:a16="http://schemas.microsoft.com/office/drawing/2014/main" xmlns="" id="{CC9392E4-FA71-4D91-8216-4738E33A4F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A3656835-D8D4-4944-AF22-F7016F002D83}" type="slidenum">
              <a:rPr lang="en-US" altLang="en-US" smtClean="0">
                <a:latin typeface="Arial" panose="020B0604020202020204" pitchFamily="34" charset="0"/>
              </a:rPr>
              <a:pPr algn="r">
                <a:spcBef>
                  <a:spcPct val="0"/>
                </a:spcBef>
              </a:pPr>
              <a:t>36</a:t>
            </a:fld>
            <a:endParaRPr lang="en-US" altLang="en-US">
              <a:latin typeface="Arial" panose="020B0604020202020204" pitchFamily="34" charset="0"/>
            </a:endParaRPr>
          </a:p>
        </p:txBody>
      </p:sp>
    </p:spTree>
    <p:extLst>
      <p:ext uri="{BB962C8B-B14F-4D97-AF65-F5344CB8AC3E}">
        <p14:creationId xmlns:p14="http://schemas.microsoft.com/office/powerpoint/2010/main" val="2413164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xmlns="" id="{FC1916BF-0BC2-4B00-960D-AAD1A9C4CA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a:extLst>
              <a:ext uri="{FF2B5EF4-FFF2-40B4-BE49-F238E27FC236}">
                <a16:creationId xmlns:a16="http://schemas.microsoft.com/office/drawing/2014/main" xmlns="" id="{8531C09D-B83B-4664-800F-807CE37444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4932" name="Slide Number Placeholder 3">
            <a:extLst>
              <a:ext uri="{FF2B5EF4-FFF2-40B4-BE49-F238E27FC236}">
                <a16:creationId xmlns:a16="http://schemas.microsoft.com/office/drawing/2014/main" xmlns="" id="{ACF6C6A0-5D79-4008-8B26-A5C7613936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4D8735D7-6A9A-404E-8F06-D259AFB9DF81}" type="slidenum">
              <a:rPr lang="en-US" altLang="en-US" smtClean="0">
                <a:latin typeface="Arial" panose="020B0604020202020204" pitchFamily="34" charset="0"/>
              </a:rPr>
              <a:pPr algn="r">
                <a:spcBef>
                  <a:spcPct val="0"/>
                </a:spcBef>
              </a:pPr>
              <a:t>37</a:t>
            </a:fld>
            <a:endParaRPr lang="en-US" altLang="en-US">
              <a:latin typeface="Arial" panose="020B0604020202020204" pitchFamily="34" charset="0"/>
            </a:endParaRPr>
          </a:p>
        </p:txBody>
      </p:sp>
    </p:spTree>
    <p:extLst>
      <p:ext uri="{BB962C8B-B14F-4D97-AF65-F5344CB8AC3E}">
        <p14:creationId xmlns:p14="http://schemas.microsoft.com/office/powerpoint/2010/main" val="1107724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xmlns="" id="{D2BC298E-5A10-4022-AA1F-235EF1444C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Rectangle 3">
            <a:extLst>
              <a:ext uri="{FF2B5EF4-FFF2-40B4-BE49-F238E27FC236}">
                <a16:creationId xmlns:a16="http://schemas.microsoft.com/office/drawing/2014/main" xmlns="" id="{3CB34DB5-F201-4879-A121-BA4DA6BDD7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6980" name="Slide Number Placeholder 3">
            <a:extLst>
              <a:ext uri="{FF2B5EF4-FFF2-40B4-BE49-F238E27FC236}">
                <a16:creationId xmlns:a16="http://schemas.microsoft.com/office/drawing/2014/main" xmlns="" id="{B5AB4FB5-1FFF-48A8-BE5F-B237643D0B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0A31039C-361D-4421-9FD8-C0CDDB716DDE}" type="slidenum">
              <a:rPr lang="en-US" altLang="en-US" smtClean="0">
                <a:latin typeface="Arial" panose="020B0604020202020204" pitchFamily="34" charset="0"/>
              </a:rPr>
              <a:pPr algn="r">
                <a:spcBef>
                  <a:spcPct val="0"/>
                </a:spcBef>
              </a:pPr>
              <a:t>38</a:t>
            </a:fld>
            <a:endParaRPr lang="en-US" altLang="en-US">
              <a:latin typeface="Arial" panose="020B0604020202020204" pitchFamily="34" charset="0"/>
            </a:endParaRPr>
          </a:p>
        </p:txBody>
      </p:sp>
    </p:spTree>
    <p:extLst>
      <p:ext uri="{BB962C8B-B14F-4D97-AF65-F5344CB8AC3E}">
        <p14:creationId xmlns:p14="http://schemas.microsoft.com/office/powerpoint/2010/main" val="1885166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xmlns="" id="{3812717D-28F0-49E8-8637-A18B1F518A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Rectangle 3">
            <a:extLst>
              <a:ext uri="{FF2B5EF4-FFF2-40B4-BE49-F238E27FC236}">
                <a16:creationId xmlns:a16="http://schemas.microsoft.com/office/drawing/2014/main" xmlns="" id="{8605ACF3-4E33-43F7-A97C-EAD1E81840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9028" name="Slide Number Placeholder 3">
            <a:extLst>
              <a:ext uri="{FF2B5EF4-FFF2-40B4-BE49-F238E27FC236}">
                <a16:creationId xmlns:a16="http://schemas.microsoft.com/office/drawing/2014/main" xmlns="" id="{F61BF817-1BCC-4B9E-B141-E8E2C24576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4814D2AB-5FB7-42A0-A258-436C20978FD9}" type="slidenum">
              <a:rPr lang="en-US" altLang="en-US" smtClean="0">
                <a:latin typeface="Arial" panose="020B0604020202020204" pitchFamily="34" charset="0"/>
              </a:rPr>
              <a:pPr algn="r">
                <a:spcBef>
                  <a:spcPct val="0"/>
                </a:spcBef>
              </a:pPr>
              <a:t>39</a:t>
            </a:fld>
            <a:endParaRPr lang="en-US" altLang="en-US">
              <a:latin typeface="Arial" panose="020B0604020202020204" pitchFamily="34" charset="0"/>
            </a:endParaRPr>
          </a:p>
        </p:txBody>
      </p:sp>
    </p:spTree>
    <p:extLst>
      <p:ext uri="{BB962C8B-B14F-4D97-AF65-F5344CB8AC3E}">
        <p14:creationId xmlns:p14="http://schemas.microsoft.com/office/powerpoint/2010/main" val="4238866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xmlns="" id="{50A02212-6BA1-42B8-B5B3-5DEA57B026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xmlns="" id="{824E4BF1-F215-4FD4-A170-1EA3334D71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3124" name="Slide Number Placeholder 4">
            <a:extLst>
              <a:ext uri="{FF2B5EF4-FFF2-40B4-BE49-F238E27FC236}">
                <a16:creationId xmlns:a16="http://schemas.microsoft.com/office/drawing/2014/main" xmlns="" id="{C9AF4DB4-B464-4F2E-9E34-06BE341BB57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5F1074CE-C99F-4DB9-9488-22A2C0BE1C9E}" type="slidenum">
              <a:rPr lang="en-US" altLang="en-US">
                <a:latin typeface="Arial" panose="020B0604020202020204" pitchFamily="34" charset="0"/>
              </a:rPr>
              <a:pPr algn="r" eaLnBrk="1" hangingPunct="1">
                <a:spcBef>
                  <a:spcPct val="0"/>
                </a:spcBef>
              </a:pPr>
              <a:t>40</a:t>
            </a:fld>
            <a:endParaRPr lang="en-US" altLang="en-US">
              <a:latin typeface="Arial" panose="020B0604020202020204" pitchFamily="34" charset="0"/>
            </a:endParaRPr>
          </a:p>
        </p:txBody>
      </p:sp>
      <p:sp>
        <p:nvSpPr>
          <p:cNvPr id="133125" name="Slide Number Placeholder 5">
            <a:extLst>
              <a:ext uri="{FF2B5EF4-FFF2-40B4-BE49-F238E27FC236}">
                <a16:creationId xmlns:a16="http://schemas.microsoft.com/office/drawing/2014/main" xmlns="" id="{E9DE7227-E000-464D-8336-C36FD55656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094D4871-F337-4E67-B5AA-3CCF4B6C842E}" type="slidenum">
              <a:rPr lang="en-US" altLang="en-US" smtClean="0">
                <a:latin typeface="Arial" panose="020B0604020202020204" pitchFamily="34" charset="0"/>
              </a:rPr>
              <a:pPr algn="r">
                <a:spcBef>
                  <a:spcPct val="0"/>
                </a:spcBef>
              </a:pPr>
              <a:t>40</a:t>
            </a:fld>
            <a:endParaRPr lang="en-US" altLang="en-US">
              <a:latin typeface="Arial" panose="020B0604020202020204" pitchFamily="34" charset="0"/>
            </a:endParaRPr>
          </a:p>
        </p:txBody>
      </p:sp>
    </p:spTree>
    <p:extLst>
      <p:ext uri="{BB962C8B-B14F-4D97-AF65-F5344CB8AC3E}">
        <p14:creationId xmlns:p14="http://schemas.microsoft.com/office/powerpoint/2010/main" val="11275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2">
            <a:extLst>
              <a:ext uri="{FF2B5EF4-FFF2-40B4-BE49-F238E27FC236}">
                <a16:creationId xmlns:a16="http://schemas.microsoft.com/office/drawing/2014/main" xmlns="" id="{438645CB-7EEE-4F47-B022-01C21050DB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299" name="Slide Number Placeholder 5">
            <a:extLst>
              <a:ext uri="{FF2B5EF4-FFF2-40B4-BE49-F238E27FC236}">
                <a16:creationId xmlns:a16="http://schemas.microsoft.com/office/drawing/2014/main" xmlns="" id="{DBD17D8F-EC16-4387-90C7-6FB7E22A402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nchor="b"/>
          <a:lstStyle>
            <a:lvl1pPr algn="just" defTabSz="896938">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defTabSz="896938">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942464B9-1AC8-4909-979D-44B50668DD73}" type="slidenum">
              <a:rPr lang="en-US" altLang="en-US">
                <a:latin typeface="Arial" panose="020B0604020202020204" pitchFamily="34" charset="0"/>
              </a:rPr>
              <a:pPr algn="r" eaLnBrk="1" hangingPunct="1">
                <a:spcBef>
                  <a:spcPct val="0"/>
                </a:spcBef>
              </a:pPr>
              <a:t>5</a:t>
            </a:fld>
            <a:endParaRPr lang="en-US" altLang="en-US">
              <a:latin typeface="Arial" panose="020B0604020202020204" pitchFamily="34" charset="0"/>
            </a:endParaRPr>
          </a:p>
        </p:txBody>
      </p:sp>
      <p:sp>
        <p:nvSpPr>
          <p:cNvPr id="55300" name="Slide Image Placeholder 6">
            <a:extLst>
              <a:ext uri="{FF2B5EF4-FFF2-40B4-BE49-F238E27FC236}">
                <a16:creationId xmlns:a16="http://schemas.microsoft.com/office/drawing/2014/main" xmlns="" id="{AD8D069C-5149-43F4-BDB4-7F80F63D98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7418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xmlns="" id="{8FD2DC4F-A292-4B54-AA05-E9D72D1918A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03FF8F6E-3811-468B-B3B9-B086EC06EA22}" type="slidenum">
              <a:rPr lang="en-GB" altLang="en-US">
                <a:latin typeface="Arial" panose="020B0604020202020204" pitchFamily="34" charset="0"/>
                <a:cs typeface="Arial" panose="020B0604020202020204" pitchFamily="34" charset="0"/>
              </a:rPr>
              <a:pPr algn="r" eaLnBrk="1" hangingPunct="1">
                <a:spcBef>
                  <a:spcPct val="0"/>
                </a:spcBef>
              </a:pPr>
              <a:t>41</a:t>
            </a:fld>
            <a:endParaRPr lang="en-GB" altLang="en-US">
              <a:latin typeface="Arial" panose="020B0604020202020204" pitchFamily="34" charset="0"/>
              <a:cs typeface="Arial" panose="020B0604020202020204" pitchFamily="34" charset="0"/>
            </a:endParaRPr>
          </a:p>
        </p:txBody>
      </p:sp>
      <p:sp>
        <p:nvSpPr>
          <p:cNvPr id="135171" name="Rectangle 2">
            <a:extLst>
              <a:ext uri="{FF2B5EF4-FFF2-40B4-BE49-F238E27FC236}">
                <a16:creationId xmlns:a16="http://schemas.microsoft.com/office/drawing/2014/main" xmlns="" id="{80E9576F-8FDC-4D1D-8EA6-0D9E3C159F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2" name="Rectangle 3">
            <a:extLst>
              <a:ext uri="{FF2B5EF4-FFF2-40B4-BE49-F238E27FC236}">
                <a16:creationId xmlns:a16="http://schemas.microsoft.com/office/drawing/2014/main" xmlns="" id="{C8247BB6-381C-41FC-8A72-3D0E466EEC93}"/>
              </a:ext>
            </a:extLst>
          </p:cNvPr>
          <p:cNvSpPr>
            <a:spLocks noGrp="1" noChangeArrowheads="1"/>
          </p:cNvSpPr>
          <p:nvPr>
            <p:ph type="body" idx="1"/>
          </p:nvPr>
        </p:nvSpPr>
        <p:spPr bwMode="auto">
          <a:xfrm>
            <a:off x="685800" y="4343400"/>
            <a:ext cx="5486400" cy="4017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35173" name="Slide Number Placeholder 4">
            <a:extLst>
              <a:ext uri="{FF2B5EF4-FFF2-40B4-BE49-F238E27FC236}">
                <a16:creationId xmlns:a16="http://schemas.microsoft.com/office/drawing/2014/main" xmlns="" id="{A4E168D1-45AE-457B-B3EA-B0D863D1A3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BF1FA1B1-3416-4B4E-81F4-C5BF56113E6B}" type="slidenum">
              <a:rPr lang="en-US" altLang="en-US" smtClean="0">
                <a:latin typeface="Arial" panose="020B0604020202020204" pitchFamily="34" charset="0"/>
              </a:rPr>
              <a:pPr algn="r">
                <a:spcBef>
                  <a:spcPct val="0"/>
                </a:spcBef>
              </a:pPr>
              <a:t>41</a:t>
            </a:fld>
            <a:endParaRPr lang="en-US" altLang="en-US">
              <a:latin typeface="Arial" panose="020B0604020202020204" pitchFamily="34" charset="0"/>
            </a:endParaRPr>
          </a:p>
        </p:txBody>
      </p:sp>
    </p:spTree>
    <p:extLst>
      <p:ext uri="{BB962C8B-B14F-4D97-AF65-F5344CB8AC3E}">
        <p14:creationId xmlns:p14="http://schemas.microsoft.com/office/powerpoint/2010/main" val="4164365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xmlns="" id="{9A7A389E-80BD-47D4-8AF7-6A93CE1D16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xmlns="" id="{FEC6858B-ABEB-4DA6-B821-23DB22D1F0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7220" name="Slide Number Placeholder 4">
            <a:extLst>
              <a:ext uri="{FF2B5EF4-FFF2-40B4-BE49-F238E27FC236}">
                <a16:creationId xmlns:a16="http://schemas.microsoft.com/office/drawing/2014/main" xmlns="" id="{A1D0CB7D-113D-4538-87B5-C92D100CFF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AA2628A6-B5D5-45B9-95C4-E200A3DD0020}" type="slidenum">
              <a:rPr lang="en-US" altLang="en-US" smtClean="0">
                <a:latin typeface="Arial" panose="020B0604020202020204" pitchFamily="34" charset="0"/>
              </a:rPr>
              <a:pPr algn="r">
                <a:spcBef>
                  <a:spcPct val="0"/>
                </a:spcBef>
              </a:pPr>
              <a:t>42</a:t>
            </a:fld>
            <a:endParaRPr lang="en-US" altLang="en-US">
              <a:latin typeface="Arial" panose="020B0604020202020204" pitchFamily="34" charset="0"/>
            </a:endParaRPr>
          </a:p>
        </p:txBody>
      </p:sp>
    </p:spTree>
    <p:extLst>
      <p:ext uri="{BB962C8B-B14F-4D97-AF65-F5344CB8AC3E}">
        <p14:creationId xmlns:p14="http://schemas.microsoft.com/office/powerpoint/2010/main" val="4179497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xmlns="" id="{459B9E4B-A66B-4590-8A15-2D066A6688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xmlns="" id="{13F42743-A531-410A-93DA-E7C275DD1E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9268" name="Slide Number Placeholder 3">
            <a:extLst>
              <a:ext uri="{FF2B5EF4-FFF2-40B4-BE49-F238E27FC236}">
                <a16:creationId xmlns:a16="http://schemas.microsoft.com/office/drawing/2014/main" xmlns="" id="{906BA260-73E5-4368-B301-2AA9EAB245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DA91979E-DBA7-4DC3-A198-CD114D319FD7}" type="slidenum">
              <a:rPr lang="en-US" altLang="en-US" smtClean="0">
                <a:latin typeface="Arial" panose="020B0604020202020204" pitchFamily="34" charset="0"/>
              </a:rPr>
              <a:pPr algn="r">
                <a:spcBef>
                  <a:spcPct val="0"/>
                </a:spcBef>
              </a:pPr>
              <a:t>43</a:t>
            </a:fld>
            <a:endParaRPr lang="en-US" altLang="en-US">
              <a:latin typeface="Arial" panose="020B0604020202020204" pitchFamily="34" charset="0"/>
            </a:endParaRPr>
          </a:p>
        </p:txBody>
      </p:sp>
    </p:spTree>
    <p:extLst>
      <p:ext uri="{BB962C8B-B14F-4D97-AF65-F5344CB8AC3E}">
        <p14:creationId xmlns:p14="http://schemas.microsoft.com/office/powerpoint/2010/main" val="37313783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xmlns="" id="{26B477B1-3159-4117-B379-2741B2DCF0F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EC720927-62BA-4179-9F14-397213BE9E0A}" type="slidenum">
              <a:rPr lang="en-GB" altLang="en-US">
                <a:latin typeface="Arial" panose="020B0604020202020204" pitchFamily="34" charset="0"/>
                <a:cs typeface="Arial" panose="020B0604020202020204" pitchFamily="34" charset="0"/>
              </a:rPr>
              <a:pPr algn="r" eaLnBrk="1" hangingPunct="1">
                <a:spcBef>
                  <a:spcPct val="0"/>
                </a:spcBef>
              </a:pPr>
              <a:t>44</a:t>
            </a:fld>
            <a:endParaRPr lang="en-GB" altLang="en-US">
              <a:latin typeface="Arial" panose="020B0604020202020204" pitchFamily="34" charset="0"/>
              <a:cs typeface="Arial" panose="020B0604020202020204" pitchFamily="34" charset="0"/>
            </a:endParaRPr>
          </a:p>
        </p:txBody>
      </p:sp>
      <p:sp>
        <p:nvSpPr>
          <p:cNvPr id="141315" name="Rectangle 2">
            <a:extLst>
              <a:ext uri="{FF2B5EF4-FFF2-40B4-BE49-F238E27FC236}">
                <a16:creationId xmlns:a16="http://schemas.microsoft.com/office/drawing/2014/main" xmlns="" id="{313A1B9E-3F9A-4B3E-8A2B-FA180FAF6A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6" name="Rectangle 3">
            <a:extLst>
              <a:ext uri="{FF2B5EF4-FFF2-40B4-BE49-F238E27FC236}">
                <a16:creationId xmlns:a16="http://schemas.microsoft.com/office/drawing/2014/main" xmlns="" id="{35D5D30C-84EE-44CC-8E54-E18134AB08A5}"/>
              </a:ext>
            </a:extLst>
          </p:cNvPr>
          <p:cNvSpPr>
            <a:spLocks noGrp="1" noChangeArrowheads="1"/>
          </p:cNvSpPr>
          <p:nvPr>
            <p:ph type="body" idx="1"/>
          </p:nvPr>
        </p:nvSpPr>
        <p:spPr bwMode="auto">
          <a:xfrm>
            <a:off x="457200" y="4267200"/>
            <a:ext cx="60960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41317" name="Slide Number Placeholder 4">
            <a:extLst>
              <a:ext uri="{FF2B5EF4-FFF2-40B4-BE49-F238E27FC236}">
                <a16:creationId xmlns:a16="http://schemas.microsoft.com/office/drawing/2014/main" xmlns="" id="{49B9CA38-A417-44D9-BCAF-D320638397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C0915045-7251-47D4-9418-DDB124CE1825}" type="slidenum">
              <a:rPr lang="en-US" altLang="en-US" smtClean="0">
                <a:latin typeface="Arial" panose="020B0604020202020204" pitchFamily="34" charset="0"/>
              </a:rPr>
              <a:pPr algn="r">
                <a:spcBef>
                  <a:spcPct val="0"/>
                </a:spcBef>
              </a:pPr>
              <a:t>44</a:t>
            </a:fld>
            <a:endParaRPr lang="en-US" altLang="en-US">
              <a:latin typeface="Arial" panose="020B0604020202020204" pitchFamily="34" charset="0"/>
            </a:endParaRPr>
          </a:p>
        </p:txBody>
      </p:sp>
    </p:spTree>
    <p:extLst>
      <p:ext uri="{BB962C8B-B14F-4D97-AF65-F5344CB8AC3E}">
        <p14:creationId xmlns:p14="http://schemas.microsoft.com/office/powerpoint/2010/main" val="1664403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xmlns="" id="{FA9AB40C-9BB1-4560-9F75-6A2026C844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xmlns="" id="{8AE898F3-1B3B-4D07-96AC-30E9158F3D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364" name="Slide Number Placeholder 3">
            <a:extLst>
              <a:ext uri="{FF2B5EF4-FFF2-40B4-BE49-F238E27FC236}">
                <a16:creationId xmlns:a16="http://schemas.microsoft.com/office/drawing/2014/main" xmlns="" id="{ED6953BA-CEE6-49A5-BEAA-2096F7DA3B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85FF995E-6B75-45C6-A639-4F9596B44AF9}" type="slidenum">
              <a:rPr lang="en-US" altLang="en-US" smtClean="0">
                <a:latin typeface="Arial" panose="020B0604020202020204" pitchFamily="34" charset="0"/>
              </a:rPr>
              <a:pPr algn="r">
                <a:spcBef>
                  <a:spcPct val="0"/>
                </a:spcBef>
              </a:pPr>
              <a:t>45</a:t>
            </a:fld>
            <a:endParaRPr lang="en-US" altLang="en-US">
              <a:latin typeface="Arial" panose="020B0604020202020204" pitchFamily="34" charset="0"/>
            </a:endParaRPr>
          </a:p>
        </p:txBody>
      </p:sp>
    </p:spTree>
    <p:extLst>
      <p:ext uri="{BB962C8B-B14F-4D97-AF65-F5344CB8AC3E}">
        <p14:creationId xmlns:p14="http://schemas.microsoft.com/office/powerpoint/2010/main" val="8435523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xmlns="" id="{26BE9F01-7DA4-40A6-AEDF-0134BEFBDA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Rectangle 3">
            <a:extLst>
              <a:ext uri="{FF2B5EF4-FFF2-40B4-BE49-F238E27FC236}">
                <a16:creationId xmlns:a16="http://schemas.microsoft.com/office/drawing/2014/main" xmlns="" id="{49E16207-D043-406A-B687-4E7D14FB32A1}"/>
              </a:ext>
            </a:extLst>
          </p:cNvPr>
          <p:cNvSpPr>
            <a:spLocks noGrp="1"/>
          </p:cNvSpPr>
          <p:nvPr>
            <p:ph type="body" idx="1"/>
          </p:nvPr>
        </p:nvSpPr>
        <p:spPr bwMode="auto">
          <a:xfrm>
            <a:off x="685800" y="4343400"/>
            <a:ext cx="54864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5412" name="Slide Number Placeholder 3">
            <a:extLst>
              <a:ext uri="{FF2B5EF4-FFF2-40B4-BE49-F238E27FC236}">
                <a16:creationId xmlns:a16="http://schemas.microsoft.com/office/drawing/2014/main" xmlns="" id="{DE029918-0C39-4836-A2CC-3BE36500DC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2592CC18-7568-434D-8801-7225B52A4A93}" type="slidenum">
              <a:rPr lang="en-US" altLang="en-US" smtClean="0">
                <a:latin typeface="Arial" panose="020B0604020202020204" pitchFamily="34" charset="0"/>
              </a:rPr>
              <a:pPr algn="r">
                <a:spcBef>
                  <a:spcPct val="0"/>
                </a:spcBef>
              </a:pPr>
              <a:t>46</a:t>
            </a:fld>
            <a:endParaRPr lang="en-US" altLang="en-US">
              <a:latin typeface="Arial" panose="020B0604020202020204" pitchFamily="34" charset="0"/>
            </a:endParaRPr>
          </a:p>
        </p:txBody>
      </p:sp>
    </p:spTree>
    <p:extLst>
      <p:ext uri="{BB962C8B-B14F-4D97-AF65-F5344CB8AC3E}">
        <p14:creationId xmlns:p14="http://schemas.microsoft.com/office/powerpoint/2010/main" val="521077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xmlns="" id="{FB6DE8D7-CA71-44FD-81A8-6EC572C41B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Rectangle 3">
            <a:extLst>
              <a:ext uri="{FF2B5EF4-FFF2-40B4-BE49-F238E27FC236}">
                <a16:creationId xmlns:a16="http://schemas.microsoft.com/office/drawing/2014/main" xmlns="" id="{36409253-1B79-46C3-89BB-753B6B142D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7460" name="Slide Number Placeholder 3">
            <a:extLst>
              <a:ext uri="{FF2B5EF4-FFF2-40B4-BE49-F238E27FC236}">
                <a16:creationId xmlns:a16="http://schemas.microsoft.com/office/drawing/2014/main" xmlns="" id="{F67BE5D4-CF53-4861-AAE6-472F416314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C802F4B2-8C0E-45D9-A047-7C72548F931B}" type="slidenum">
              <a:rPr lang="en-US" altLang="en-US" smtClean="0">
                <a:latin typeface="Arial" panose="020B0604020202020204" pitchFamily="34" charset="0"/>
              </a:rPr>
              <a:pPr algn="r">
                <a:spcBef>
                  <a:spcPct val="0"/>
                </a:spcBef>
              </a:pPr>
              <a:t>47</a:t>
            </a:fld>
            <a:endParaRPr lang="en-US" altLang="en-US">
              <a:latin typeface="Arial" panose="020B0604020202020204" pitchFamily="34" charset="0"/>
            </a:endParaRPr>
          </a:p>
        </p:txBody>
      </p:sp>
    </p:spTree>
    <p:extLst>
      <p:ext uri="{BB962C8B-B14F-4D97-AF65-F5344CB8AC3E}">
        <p14:creationId xmlns:p14="http://schemas.microsoft.com/office/powerpoint/2010/main" val="40905557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xmlns="" id="{FD2FBC40-513D-4CE2-8924-F193189E11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Rectangle 3">
            <a:extLst>
              <a:ext uri="{FF2B5EF4-FFF2-40B4-BE49-F238E27FC236}">
                <a16:creationId xmlns:a16="http://schemas.microsoft.com/office/drawing/2014/main" xmlns="" id="{1601589A-335A-4509-A20E-2B73168188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9508" name="Slide Number Placeholder 3">
            <a:extLst>
              <a:ext uri="{FF2B5EF4-FFF2-40B4-BE49-F238E27FC236}">
                <a16:creationId xmlns:a16="http://schemas.microsoft.com/office/drawing/2014/main" xmlns="" id="{B5BD14DE-78DA-4521-A9D9-63F48E9581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BF30F9FF-8E72-4240-8A10-448526A13426}" type="slidenum">
              <a:rPr lang="en-US" altLang="en-US" smtClean="0">
                <a:latin typeface="Arial" panose="020B0604020202020204" pitchFamily="34" charset="0"/>
              </a:rPr>
              <a:pPr algn="r">
                <a:spcBef>
                  <a:spcPct val="0"/>
                </a:spcBef>
              </a:pPr>
              <a:t>48</a:t>
            </a:fld>
            <a:endParaRPr lang="en-US" altLang="en-US">
              <a:latin typeface="Arial" panose="020B0604020202020204" pitchFamily="34" charset="0"/>
            </a:endParaRPr>
          </a:p>
        </p:txBody>
      </p:sp>
    </p:spTree>
    <p:extLst>
      <p:ext uri="{BB962C8B-B14F-4D97-AF65-F5344CB8AC3E}">
        <p14:creationId xmlns:p14="http://schemas.microsoft.com/office/powerpoint/2010/main" val="34678954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xmlns="" id="{79026C36-463A-4A73-9E80-E3E8D197A773}"/>
              </a:ext>
            </a:extLst>
          </p:cNvPr>
          <p:cNvSpPr>
            <a:spLocks noGrp="1" noRot="1" noChangeAspect="1" noChangeArrowheads="1" noTextEdit="1"/>
          </p:cNvSpPr>
          <p:nvPr>
            <p:ph type="sldImg"/>
          </p:nvPr>
        </p:nvSpPr>
        <p:spPr bwMode="auto">
          <a:xfrm>
            <a:off x="177800" y="457200"/>
            <a:ext cx="6502400" cy="36576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Rectangle 3">
            <a:extLst>
              <a:ext uri="{FF2B5EF4-FFF2-40B4-BE49-F238E27FC236}">
                <a16:creationId xmlns:a16="http://schemas.microsoft.com/office/drawing/2014/main" xmlns="" id="{23462D87-C4B1-4205-94CA-A3C898B92252}"/>
              </a:ext>
            </a:extLst>
          </p:cNvPr>
          <p:cNvSpPr>
            <a:spLocks noGrp="1" noChangeArrowheads="1"/>
          </p:cNvSpPr>
          <p:nvPr>
            <p:ph type="body" idx="1"/>
          </p:nvPr>
        </p:nvSpPr>
        <p:spPr bwMode="auto">
          <a:xfrm>
            <a:off x="304800" y="4191000"/>
            <a:ext cx="6149975" cy="4800600"/>
          </a:xfrm>
        </p:spPr>
        <p:txBody>
          <a:bodyPr wrap="square" lIns="89730" tIns="44865" rIns="89730" bIns="44865" numCol="1" anchor="t" anchorCtr="0" compatLnSpc="1">
            <a:prstTxWarp prst="textNoShape">
              <a:avLst/>
            </a:prstTxWarp>
          </a:bodyPr>
          <a:lstStyle/>
          <a:p>
            <a:pPr eaLnBrk="1" hangingPunct="1">
              <a:lnSpc>
                <a:spcPct val="120000"/>
              </a:lnSpc>
              <a:spcBef>
                <a:spcPts val="0"/>
              </a:spcBef>
              <a:defRPr/>
            </a:pPr>
            <a:endParaRPr lang="en-US" i="1" dirty="0">
              <a:ea typeface="+mn-ea"/>
            </a:endParaRPr>
          </a:p>
        </p:txBody>
      </p:sp>
      <p:sp>
        <p:nvSpPr>
          <p:cNvPr id="159748" name="Rectangle 7">
            <a:extLst>
              <a:ext uri="{FF2B5EF4-FFF2-40B4-BE49-F238E27FC236}">
                <a16:creationId xmlns:a16="http://schemas.microsoft.com/office/drawing/2014/main" xmlns="" id="{9CD35C81-A00E-45C6-A90A-BA214606CB7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nchor="b"/>
          <a:lstStyle>
            <a:lvl1pPr algn="just" defTabSz="896938">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defTabSz="896938">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defTabSz="896938">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defTabSz="896938"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9643B8DD-A612-40A0-99D1-A9FAB4F2B073}" type="slidenum">
              <a:rPr lang="en-US" altLang="en-US">
                <a:latin typeface="Arial" panose="020B0604020202020204" pitchFamily="34" charset="0"/>
              </a:rPr>
              <a:pPr algn="r" eaLnBrk="1" hangingPunct="1">
                <a:spcBef>
                  <a:spcPct val="0"/>
                </a:spcBef>
              </a:pPr>
              <a:t>49</a:t>
            </a:fld>
            <a:endParaRPr lang="en-US" altLang="en-US">
              <a:latin typeface="Arial" panose="020B0604020202020204" pitchFamily="34" charset="0"/>
            </a:endParaRPr>
          </a:p>
        </p:txBody>
      </p:sp>
      <p:sp>
        <p:nvSpPr>
          <p:cNvPr id="159749" name="Slide Number Placeholder 4">
            <a:extLst>
              <a:ext uri="{FF2B5EF4-FFF2-40B4-BE49-F238E27FC236}">
                <a16:creationId xmlns:a16="http://schemas.microsoft.com/office/drawing/2014/main" xmlns="" id="{57BA3737-219E-47F7-AFB1-16C3B04453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1C32CF00-B287-41CE-BD2C-76299E2D7D44}" type="slidenum">
              <a:rPr lang="en-US" altLang="en-US" smtClean="0">
                <a:latin typeface="Arial" panose="020B0604020202020204" pitchFamily="34" charset="0"/>
              </a:rPr>
              <a:pPr algn="r">
                <a:spcBef>
                  <a:spcPct val="0"/>
                </a:spcBef>
              </a:pPr>
              <a:t>49</a:t>
            </a:fld>
            <a:endParaRPr lang="en-US" altLang="en-US">
              <a:latin typeface="Arial" panose="020B0604020202020204" pitchFamily="34" charset="0"/>
            </a:endParaRPr>
          </a:p>
        </p:txBody>
      </p:sp>
    </p:spTree>
    <p:extLst>
      <p:ext uri="{BB962C8B-B14F-4D97-AF65-F5344CB8AC3E}">
        <p14:creationId xmlns:p14="http://schemas.microsoft.com/office/powerpoint/2010/main" val="6116449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xmlns="" id="{C01422C8-951A-4768-A41E-CD8811EACD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Rectangle 3">
            <a:extLst>
              <a:ext uri="{FF2B5EF4-FFF2-40B4-BE49-F238E27FC236}">
                <a16:creationId xmlns:a16="http://schemas.microsoft.com/office/drawing/2014/main" xmlns="" id="{C1DCD3CD-E189-463B-8D83-8B3CDFDA81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1796" name="Slide Number Placeholder 3">
            <a:extLst>
              <a:ext uri="{FF2B5EF4-FFF2-40B4-BE49-F238E27FC236}">
                <a16:creationId xmlns:a16="http://schemas.microsoft.com/office/drawing/2014/main" xmlns="" id="{08E7A9E6-39FC-4132-959B-27EF306137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7CB99683-3A48-435A-9D50-8CBFEE8F3EE0}" type="slidenum">
              <a:rPr lang="en-US" altLang="en-US" smtClean="0">
                <a:latin typeface="Arial" panose="020B0604020202020204" pitchFamily="34" charset="0"/>
              </a:rPr>
              <a:pPr algn="r">
                <a:spcBef>
                  <a:spcPct val="0"/>
                </a:spcBef>
              </a:pPr>
              <a:t>50</a:t>
            </a:fld>
            <a:endParaRPr lang="en-US" altLang="en-US">
              <a:latin typeface="Arial" panose="020B0604020202020204" pitchFamily="34" charset="0"/>
            </a:endParaRPr>
          </a:p>
        </p:txBody>
      </p:sp>
    </p:spTree>
    <p:extLst>
      <p:ext uri="{BB962C8B-B14F-4D97-AF65-F5344CB8AC3E}">
        <p14:creationId xmlns:p14="http://schemas.microsoft.com/office/powerpoint/2010/main" val="70931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xmlns="" id="{B16B056D-8298-47E5-8C0E-4C2DAB59B55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BBED53B2-E15A-47A6-BE00-F1619EB2A976}" type="slidenum">
              <a:rPr lang="en-GB" altLang="en-US">
                <a:latin typeface="Arial" panose="020B0604020202020204" pitchFamily="34" charset="0"/>
                <a:cs typeface="Arial" panose="020B0604020202020204" pitchFamily="34" charset="0"/>
              </a:rPr>
              <a:pPr algn="r" eaLnBrk="1" hangingPunct="1">
                <a:spcBef>
                  <a:spcPct val="0"/>
                </a:spcBef>
              </a:pPr>
              <a:t>6</a:t>
            </a:fld>
            <a:endParaRPr lang="en-GB" altLang="en-US">
              <a:latin typeface="Arial" panose="020B0604020202020204" pitchFamily="34" charset="0"/>
              <a:cs typeface="Arial" panose="020B0604020202020204" pitchFamily="34" charset="0"/>
            </a:endParaRPr>
          </a:p>
        </p:txBody>
      </p:sp>
      <p:sp>
        <p:nvSpPr>
          <p:cNvPr id="57347" name="Rectangle 2">
            <a:extLst>
              <a:ext uri="{FF2B5EF4-FFF2-40B4-BE49-F238E27FC236}">
                <a16:creationId xmlns:a16="http://schemas.microsoft.com/office/drawing/2014/main" xmlns="" id="{BDE89F85-D619-4C14-A1E3-B029472C2BD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a:extLst>
              <a:ext uri="{FF2B5EF4-FFF2-40B4-BE49-F238E27FC236}">
                <a16:creationId xmlns:a16="http://schemas.microsoft.com/office/drawing/2014/main" xmlns="" id="{288E884F-2E1E-424D-BD9A-20B34BA36AB5}"/>
              </a:ext>
            </a:extLst>
          </p:cNvPr>
          <p:cNvSpPr>
            <a:spLocks noGrp="1" noChangeArrowheads="1"/>
          </p:cNvSpPr>
          <p:nvPr>
            <p:ph type="body" idx="1"/>
          </p:nvPr>
        </p:nvSpPr>
        <p:spPr bwMode="auto">
          <a:xfrm>
            <a:off x="685800" y="4343400"/>
            <a:ext cx="5638800" cy="40878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ea typeface="+mn-ea"/>
            </a:endParaRPr>
          </a:p>
        </p:txBody>
      </p:sp>
      <p:sp>
        <p:nvSpPr>
          <p:cNvPr id="57349" name="Slide Number Placeholder 4">
            <a:extLst>
              <a:ext uri="{FF2B5EF4-FFF2-40B4-BE49-F238E27FC236}">
                <a16:creationId xmlns:a16="http://schemas.microsoft.com/office/drawing/2014/main" xmlns="" id="{30A0E19C-DB0C-4295-B788-B1E056BAE9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1C658D0A-1028-444C-B642-6F2F7E633E69}" type="slidenum">
              <a:rPr lang="en-US" altLang="en-US" smtClean="0">
                <a:latin typeface="Arial" panose="020B0604020202020204" pitchFamily="34" charset="0"/>
              </a:rPr>
              <a:pPr algn="r">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34525593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xmlns="" id="{7320687A-66F5-41FA-B2D4-BF0F4E52D6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Rectangle 3">
            <a:extLst>
              <a:ext uri="{FF2B5EF4-FFF2-40B4-BE49-F238E27FC236}">
                <a16:creationId xmlns:a16="http://schemas.microsoft.com/office/drawing/2014/main" xmlns="" id="{6125D217-FFF7-40F1-8B1E-1CEA8EF2B4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44" name="Slide Number Placeholder 3">
            <a:extLst>
              <a:ext uri="{FF2B5EF4-FFF2-40B4-BE49-F238E27FC236}">
                <a16:creationId xmlns:a16="http://schemas.microsoft.com/office/drawing/2014/main" xmlns="" id="{8EAD1C91-E7AF-4619-9DA4-8E2B2D12DD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226A88D1-CF84-47F6-B781-8584138C8092}" type="slidenum">
              <a:rPr lang="en-US" altLang="en-US" smtClean="0">
                <a:latin typeface="Arial" panose="020B0604020202020204" pitchFamily="34" charset="0"/>
              </a:rPr>
              <a:pPr algn="r">
                <a:spcBef>
                  <a:spcPct val="0"/>
                </a:spcBef>
              </a:pPr>
              <a:t>51</a:t>
            </a:fld>
            <a:endParaRPr lang="en-US" altLang="en-US">
              <a:latin typeface="Arial" panose="020B0604020202020204" pitchFamily="34" charset="0"/>
            </a:endParaRPr>
          </a:p>
        </p:txBody>
      </p:sp>
    </p:spTree>
    <p:extLst>
      <p:ext uri="{BB962C8B-B14F-4D97-AF65-F5344CB8AC3E}">
        <p14:creationId xmlns:p14="http://schemas.microsoft.com/office/powerpoint/2010/main" val="9417654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xmlns="" id="{5711C3B4-BD48-490E-8DFF-788B0BF8C1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a:extLst>
              <a:ext uri="{FF2B5EF4-FFF2-40B4-BE49-F238E27FC236}">
                <a16:creationId xmlns:a16="http://schemas.microsoft.com/office/drawing/2014/main" xmlns="" id="{1F57F8F8-A929-4318-8C59-8663043A22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5892" name="Slide Number Placeholder 3">
            <a:extLst>
              <a:ext uri="{FF2B5EF4-FFF2-40B4-BE49-F238E27FC236}">
                <a16:creationId xmlns:a16="http://schemas.microsoft.com/office/drawing/2014/main" xmlns="" id="{333A9A66-F4DE-4B82-BC1A-4C2E367F47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61889BB1-4809-4BB3-980B-151C593439A9}" type="slidenum">
              <a:rPr lang="en-US" altLang="en-US" smtClean="0">
                <a:latin typeface="Arial" panose="020B0604020202020204" pitchFamily="34" charset="0"/>
              </a:rPr>
              <a:pPr algn="r">
                <a:spcBef>
                  <a:spcPct val="0"/>
                </a:spcBef>
              </a:pPr>
              <a:t>52</a:t>
            </a:fld>
            <a:endParaRPr lang="en-US" altLang="en-US">
              <a:latin typeface="Arial" panose="020B0604020202020204" pitchFamily="34" charset="0"/>
            </a:endParaRPr>
          </a:p>
        </p:txBody>
      </p:sp>
    </p:spTree>
    <p:extLst>
      <p:ext uri="{BB962C8B-B14F-4D97-AF65-F5344CB8AC3E}">
        <p14:creationId xmlns:p14="http://schemas.microsoft.com/office/powerpoint/2010/main" val="30565194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xmlns="" id="{538DF4F5-8E7E-44A6-BDFA-2401F19C740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99ADE2BC-01FB-4F41-B8F6-99A2ACED4F2F}" type="slidenum">
              <a:rPr lang="en-GB" altLang="en-US">
                <a:latin typeface="Arial" panose="020B0604020202020204" pitchFamily="34" charset="0"/>
                <a:cs typeface="Arial" panose="020B0604020202020204" pitchFamily="34" charset="0"/>
              </a:rPr>
              <a:pPr algn="r" eaLnBrk="1" hangingPunct="1">
                <a:spcBef>
                  <a:spcPct val="0"/>
                </a:spcBef>
              </a:pPr>
              <a:t>53</a:t>
            </a:fld>
            <a:endParaRPr lang="en-GB" altLang="en-US">
              <a:latin typeface="Arial" panose="020B0604020202020204" pitchFamily="34" charset="0"/>
              <a:cs typeface="Arial" panose="020B0604020202020204" pitchFamily="34" charset="0"/>
            </a:endParaRPr>
          </a:p>
        </p:txBody>
      </p:sp>
      <p:sp>
        <p:nvSpPr>
          <p:cNvPr id="167939" name="Rectangle 2">
            <a:extLst>
              <a:ext uri="{FF2B5EF4-FFF2-40B4-BE49-F238E27FC236}">
                <a16:creationId xmlns:a16="http://schemas.microsoft.com/office/drawing/2014/main" xmlns="" id="{F0F1F5B1-9504-49FA-9A91-D93C6298C4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40" name="Rectangle 3">
            <a:extLst>
              <a:ext uri="{FF2B5EF4-FFF2-40B4-BE49-F238E27FC236}">
                <a16:creationId xmlns:a16="http://schemas.microsoft.com/office/drawing/2014/main" xmlns="" id="{EBC5C30C-13B2-4620-B87A-BCE686B20F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67941" name="Slide Number Placeholder 4">
            <a:extLst>
              <a:ext uri="{FF2B5EF4-FFF2-40B4-BE49-F238E27FC236}">
                <a16:creationId xmlns:a16="http://schemas.microsoft.com/office/drawing/2014/main" xmlns="" id="{2456FFA4-49D5-4AD0-BBB2-6F706F15F3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186EC610-507D-4A4E-921A-7F9B0445E134}" type="slidenum">
              <a:rPr lang="en-US" altLang="en-US" smtClean="0">
                <a:latin typeface="Arial" panose="020B0604020202020204" pitchFamily="34" charset="0"/>
              </a:rPr>
              <a:pPr algn="r">
                <a:spcBef>
                  <a:spcPct val="0"/>
                </a:spcBef>
              </a:pPr>
              <a:t>53</a:t>
            </a:fld>
            <a:endParaRPr lang="en-US" altLang="en-US">
              <a:latin typeface="Arial" panose="020B0604020202020204" pitchFamily="34" charset="0"/>
            </a:endParaRPr>
          </a:p>
        </p:txBody>
      </p:sp>
    </p:spTree>
    <p:extLst>
      <p:ext uri="{BB962C8B-B14F-4D97-AF65-F5344CB8AC3E}">
        <p14:creationId xmlns:p14="http://schemas.microsoft.com/office/powerpoint/2010/main" val="129772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xmlns="" id="{CFBE6844-12B2-4555-BE6A-0F64B4D2709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eaLnBrk="1" hangingPunct="1">
              <a:spcBef>
                <a:spcPct val="0"/>
              </a:spcBef>
            </a:pPr>
            <a:fld id="{4C999103-A842-419F-A0E2-2F4EBF85EF79}" type="slidenum">
              <a:rPr lang="en-GB" altLang="en-US">
                <a:latin typeface="Arial" panose="020B0604020202020204" pitchFamily="34" charset="0"/>
                <a:cs typeface="Arial" panose="020B0604020202020204" pitchFamily="34" charset="0"/>
              </a:rPr>
              <a:pPr algn="r" eaLnBrk="1" hangingPunct="1">
                <a:spcBef>
                  <a:spcPct val="0"/>
                </a:spcBef>
              </a:pPr>
              <a:t>7</a:t>
            </a:fld>
            <a:endParaRPr lang="en-GB" altLang="en-US">
              <a:latin typeface="Arial" panose="020B0604020202020204" pitchFamily="34" charset="0"/>
              <a:cs typeface="Arial" panose="020B0604020202020204" pitchFamily="34" charset="0"/>
            </a:endParaRPr>
          </a:p>
        </p:txBody>
      </p:sp>
      <p:sp>
        <p:nvSpPr>
          <p:cNvPr id="59395" name="Rectangle 2">
            <a:extLst>
              <a:ext uri="{FF2B5EF4-FFF2-40B4-BE49-F238E27FC236}">
                <a16:creationId xmlns:a16="http://schemas.microsoft.com/office/drawing/2014/main" xmlns="" id="{F1AAE988-82A0-435E-9561-3ADC7BB414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xmlns="" id="{1F17F5C4-AC65-4EB5-9F45-815C33B7A823}"/>
              </a:ext>
            </a:extLst>
          </p:cNvPr>
          <p:cNvSpPr>
            <a:spLocks noGrp="1" noChangeArrowheads="1"/>
          </p:cNvSpPr>
          <p:nvPr>
            <p:ph type="body" idx="1"/>
          </p:nvPr>
        </p:nvSpPr>
        <p:spPr bwMode="auto">
          <a:xfrm>
            <a:off x="474663" y="4244975"/>
            <a:ext cx="6154737"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sz="1100"/>
          </a:p>
        </p:txBody>
      </p:sp>
      <p:pic>
        <p:nvPicPr>
          <p:cNvPr id="59397" name="Picture 4">
            <a:extLst>
              <a:ext uri="{FF2B5EF4-FFF2-40B4-BE49-F238E27FC236}">
                <a16:creationId xmlns:a16="http://schemas.microsoft.com/office/drawing/2014/main" xmlns="" id="{D9F6EF85-DB64-40DC-84A9-DA43A80AC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7180263"/>
            <a:ext cx="23891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Slide Number Placeholder 5">
            <a:extLst>
              <a:ext uri="{FF2B5EF4-FFF2-40B4-BE49-F238E27FC236}">
                <a16:creationId xmlns:a16="http://schemas.microsoft.com/office/drawing/2014/main" xmlns="" id="{9267335D-1047-476D-B58A-88C79EDA81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9443788F-130B-4F36-92F2-068755C516DB}" type="slidenum">
              <a:rPr lang="en-US" altLang="en-US" smtClean="0">
                <a:latin typeface="Arial" panose="020B0604020202020204" pitchFamily="34" charset="0"/>
              </a:rPr>
              <a:pPr algn="r">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208269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xmlns="" id="{B427C0D6-5756-47DE-A662-C18AB929BE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xmlns="" id="{78D535E2-C3AF-4E37-B33B-63F8158037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4">
            <a:extLst>
              <a:ext uri="{FF2B5EF4-FFF2-40B4-BE49-F238E27FC236}">
                <a16:creationId xmlns:a16="http://schemas.microsoft.com/office/drawing/2014/main" xmlns="" id="{A4983B11-8F53-4F4C-B039-CF8812A3E6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A58595B9-1ACA-4B06-94EB-116735B42AAB}" type="slidenum">
              <a:rPr lang="en-US" altLang="en-US" smtClean="0">
                <a:latin typeface="Arial" panose="020B0604020202020204" pitchFamily="34" charset="0"/>
              </a:rPr>
              <a:pPr algn="r">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179142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xmlns="" id="{7431C439-E5A2-49B6-9383-B858D54B9F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xmlns="" id="{3B95FA81-9D41-4B28-9EE6-C45BCD95DE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4">
            <a:extLst>
              <a:ext uri="{FF2B5EF4-FFF2-40B4-BE49-F238E27FC236}">
                <a16:creationId xmlns:a16="http://schemas.microsoft.com/office/drawing/2014/main" xmlns="" id="{E373A9DF-46FA-48B2-86AC-A1FBEAFE14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89BFD05A-13B7-4623-8D17-BB21B95EFB28}" type="slidenum">
              <a:rPr lang="en-US" altLang="en-US" smtClean="0">
                <a:latin typeface="Arial" panose="020B0604020202020204" pitchFamily="34" charset="0"/>
              </a:rPr>
              <a:pPr algn="r">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610312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xmlns="" id="{3148CBBF-20FA-45D2-89BD-4E3C8D825F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xmlns="" id="{BE92DEFE-5964-401F-9977-27BA48F04B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a:p>
            <a:endParaRPr lang="en-US" altLang="en-US"/>
          </a:p>
        </p:txBody>
      </p:sp>
      <p:sp>
        <p:nvSpPr>
          <p:cNvPr id="67588" name="Slide Number Placeholder 3">
            <a:extLst>
              <a:ext uri="{FF2B5EF4-FFF2-40B4-BE49-F238E27FC236}">
                <a16:creationId xmlns:a16="http://schemas.microsoft.com/office/drawing/2014/main" xmlns="" id="{A23A64CF-ACB3-49BE-9FB8-0081F57CF2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30000"/>
              </a:spcBef>
              <a:defRPr sz="1200">
                <a:solidFill>
                  <a:schemeClr val="tx1"/>
                </a:solidFill>
                <a:latin typeface="Calibri" panose="020F0502020204030204" pitchFamily="34" charset="0"/>
                <a:cs typeface="Calibri" panose="020F0502020204030204" pitchFamily="34" charset="0"/>
              </a:defRPr>
            </a:lvl1pPr>
            <a:lvl2pPr marL="742950" indent="-285750" algn="just">
              <a:spcBef>
                <a:spcPct val="30000"/>
              </a:spcBef>
              <a:defRPr sz="1200">
                <a:solidFill>
                  <a:schemeClr val="tx1"/>
                </a:solidFill>
                <a:latin typeface="Calibri" panose="020F0502020204030204" pitchFamily="34" charset="0"/>
                <a:cs typeface="Calibri" panose="020F0502020204030204" pitchFamily="34" charset="0"/>
              </a:defRPr>
            </a:lvl2pPr>
            <a:lvl3pPr marL="1143000" indent="-228600" algn="just">
              <a:spcBef>
                <a:spcPct val="30000"/>
              </a:spcBef>
              <a:defRPr sz="1200">
                <a:solidFill>
                  <a:schemeClr val="tx1"/>
                </a:solidFill>
                <a:latin typeface="Calibri" panose="020F0502020204030204" pitchFamily="34" charset="0"/>
                <a:cs typeface="Calibri" panose="020F0502020204030204" pitchFamily="34" charset="0"/>
              </a:defRPr>
            </a:lvl3pPr>
            <a:lvl4pPr marL="1600200" indent="-228600" algn="just">
              <a:spcBef>
                <a:spcPct val="30000"/>
              </a:spcBef>
              <a:defRPr sz="1200">
                <a:solidFill>
                  <a:schemeClr val="tx1"/>
                </a:solidFill>
                <a:latin typeface="Calibri" panose="020F0502020204030204" pitchFamily="34" charset="0"/>
                <a:cs typeface="Calibri" panose="020F0502020204030204" pitchFamily="34" charset="0"/>
              </a:defRPr>
            </a:lvl4pPr>
            <a:lvl5pPr marL="2057400" indent="-228600" algn="just">
              <a:spcBef>
                <a:spcPct val="30000"/>
              </a:spcBef>
              <a:defRPr sz="1200">
                <a:solidFill>
                  <a:schemeClr val="tx1"/>
                </a:solidFill>
                <a:latin typeface="Calibri" panose="020F0502020204030204" pitchFamily="34" charset="0"/>
                <a:cs typeface="Calibri" panose="020F0502020204030204" pitchFamily="34" charset="0"/>
              </a:defRPr>
            </a:lvl5pPr>
            <a:lvl6pPr marL="25146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6pPr>
            <a:lvl7pPr marL="29718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7pPr>
            <a:lvl8pPr marL="34290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8pPr>
            <a:lvl9pPr marL="3886200" indent="-228600" algn="just" eaLnBrk="0" fontAlgn="base" hangingPunct="0">
              <a:spcBef>
                <a:spcPct val="30000"/>
              </a:spcBef>
              <a:spcAft>
                <a:spcPct val="0"/>
              </a:spcAft>
              <a:defRPr sz="1200">
                <a:solidFill>
                  <a:schemeClr val="tx1"/>
                </a:solidFill>
                <a:latin typeface="Calibri" panose="020F0502020204030204" pitchFamily="34" charset="0"/>
                <a:cs typeface="Calibri" panose="020F0502020204030204" pitchFamily="34" charset="0"/>
              </a:defRPr>
            </a:lvl9pPr>
          </a:lstStyle>
          <a:p>
            <a:pPr algn="r">
              <a:spcBef>
                <a:spcPct val="0"/>
              </a:spcBef>
            </a:pPr>
            <a:fld id="{01D41E54-FB07-4D68-ACBF-13070B82BEE4}" type="slidenum">
              <a:rPr lang="en-US" altLang="en-US" smtClean="0">
                <a:latin typeface="Arial" panose="020B0604020202020204" pitchFamily="34" charset="0"/>
              </a:rPr>
              <a:pPr algn="r">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144171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A71F7E-6101-4383-9E21-BD741B27C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4D337BA-5777-4CF1-B392-D523865AE6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DFA1E77-4E79-4FEE-B92A-905A83A3A9C9}"/>
              </a:ext>
            </a:extLst>
          </p:cNvPr>
          <p:cNvSpPr>
            <a:spLocks noGrp="1"/>
          </p:cNvSpPr>
          <p:nvPr>
            <p:ph type="dt" sz="half" idx="10"/>
          </p:nvPr>
        </p:nvSpPr>
        <p:spPr/>
        <p:txBody>
          <a:bodyPr/>
          <a:lstStyle/>
          <a:p>
            <a:fld id="{D0F43163-014B-4B28-8FE0-003758466D31}" type="datetimeFigureOut">
              <a:rPr lang="en-IN" smtClean="0"/>
              <a:t>18-12-2018</a:t>
            </a:fld>
            <a:endParaRPr lang="en-IN"/>
          </a:p>
        </p:txBody>
      </p:sp>
      <p:sp>
        <p:nvSpPr>
          <p:cNvPr id="5" name="Footer Placeholder 4">
            <a:extLst>
              <a:ext uri="{FF2B5EF4-FFF2-40B4-BE49-F238E27FC236}">
                <a16:creationId xmlns:a16="http://schemas.microsoft.com/office/drawing/2014/main" xmlns="" id="{3176374D-567C-4A9C-8D10-BAEBC54282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1357F6C-69AE-4DC5-81A3-45A58BA360BD}"/>
              </a:ext>
            </a:extLst>
          </p:cNvPr>
          <p:cNvSpPr>
            <a:spLocks noGrp="1"/>
          </p:cNvSpPr>
          <p:nvPr>
            <p:ph type="sldNum" sz="quarter" idx="12"/>
          </p:nvPr>
        </p:nvSpPr>
        <p:spPr/>
        <p:txBody>
          <a:bodyPr/>
          <a:lstStyle/>
          <a:p>
            <a:fld id="{E1C10538-0737-472C-94C6-87A070D36514}" type="slidenum">
              <a:rPr lang="en-IN" smtClean="0"/>
              <a:t>‹#›</a:t>
            </a:fld>
            <a:endParaRPr lang="en-IN"/>
          </a:p>
        </p:txBody>
      </p:sp>
    </p:spTree>
    <p:extLst>
      <p:ext uri="{BB962C8B-B14F-4D97-AF65-F5344CB8AC3E}">
        <p14:creationId xmlns:p14="http://schemas.microsoft.com/office/powerpoint/2010/main" val="86261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0F69AF-C0D4-46FB-A6F4-90944464CD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5826E7D-9795-4C0F-93BE-D91729DDEC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D1058F2-0B74-4018-AD27-2B4EC556BB65}"/>
              </a:ext>
            </a:extLst>
          </p:cNvPr>
          <p:cNvSpPr>
            <a:spLocks noGrp="1"/>
          </p:cNvSpPr>
          <p:nvPr>
            <p:ph type="dt" sz="half" idx="10"/>
          </p:nvPr>
        </p:nvSpPr>
        <p:spPr/>
        <p:txBody>
          <a:bodyPr/>
          <a:lstStyle/>
          <a:p>
            <a:fld id="{D0F43163-014B-4B28-8FE0-003758466D31}" type="datetimeFigureOut">
              <a:rPr lang="en-IN" smtClean="0"/>
              <a:t>18-12-2018</a:t>
            </a:fld>
            <a:endParaRPr lang="en-IN"/>
          </a:p>
        </p:txBody>
      </p:sp>
      <p:sp>
        <p:nvSpPr>
          <p:cNvPr id="5" name="Footer Placeholder 4">
            <a:extLst>
              <a:ext uri="{FF2B5EF4-FFF2-40B4-BE49-F238E27FC236}">
                <a16:creationId xmlns:a16="http://schemas.microsoft.com/office/drawing/2014/main" xmlns="" id="{99500135-BC38-44ED-90AD-8C5490FF0A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2A041A3-60B8-41AF-8C88-B4CEA40F9F07}"/>
              </a:ext>
            </a:extLst>
          </p:cNvPr>
          <p:cNvSpPr>
            <a:spLocks noGrp="1"/>
          </p:cNvSpPr>
          <p:nvPr>
            <p:ph type="sldNum" sz="quarter" idx="12"/>
          </p:nvPr>
        </p:nvSpPr>
        <p:spPr/>
        <p:txBody>
          <a:bodyPr/>
          <a:lstStyle/>
          <a:p>
            <a:fld id="{E1C10538-0737-472C-94C6-87A070D36514}" type="slidenum">
              <a:rPr lang="en-IN" smtClean="0"/>
              <a:t>‹#›</a:t>
            </a:fld>
            <a:endParaRPr lang="en-IN"/>
          </a:p>
        </p:txBody>
      </p:sp>
    </p:spTree>
    <p:extLst>
      <p:ext uri="{BB962C8B-B14F-4D97-AF65-F5344CB8AC3E}">
        <p14:creationId xmlns:p14="http://schemas.microsoft.com/office/powerpoint/2010/main" val="214517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34D034-3715-4481-AA89-80EB3BF02C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5F1A2EA-7028-41C5-99BB-8316D82223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3C9048-8EBA-4676-8502-DC4A8D288252}"/>
              </a:ext>
            </a:extLst>
          </p:cNvPr>
          <p:cNvSpPr>
            <a:spLocks noGrp="1"/>
          </p:cNvSpPr>
          <p:nvPr>
            <p:ph type="dt" sz="half" idx="10"/>
          </p:nvPr>
        </p:nvSpPr>
        <p:spPr/>
        <p:txBody>
          <a:bodyPr/>
          <a:lstStyle/>
          <a:p>
            <a:fld id="{D0F43163-014B-4B28-8FE0-003758466D31}" type="datetimeFigureOut">
              <a:rPr lang="en-IN" smtClean="0"/>
              <a:t>18-12-2018</a:t>
            </a:fld>
            <a:endParaRPr lang="en-IN"/>
          </a:p>
        </p:txBody>
      </p:sp>
      <p:sp>
        <p:nvSpPr>
          <p:cNvPr id="5" name="Footer Placeholder 4">
            <a:extLst>
              <a:ext uri="{FF2B5EF4-FFF2-40B4-BE49-F238E27FC236}">
                <a16:creationId xmlns:a16="http://schemas.microsoft.com/office/drawing/2014/main" xmlns="" id="{9B116C22-3E4C-42E6-B179-73865EBAD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A66AD36-95BB-421E-8BD7-6C5F56F6ECF9}"/>
              </a:ext>
            </a:extLst>
          </p:cNvPr>
          <p:cNvSpPr>
            <a:spLocks noGrp="1"/>
          </p:cNvSpPr>
          <p:nvPr>
            <p:ph type="sldNum" sz="quarter" idx="12"/>
          </p:nvPr>
        </p:nvSpPr>
        <p:spPr/>
        <p:txBody>
          <a:bodyPr/>
          <a:lstStyle/>
          <a:p>
            <a:fld id="{E1C10538-0737-472C-94C6-87A070D36514}" type="slidenum">
              <a:rPr lang="en-IN" smtClean="0"/>
              <a:t>‹#›</a:t>
            </a:fld>
            <a:endParaRPr lang="en-IN"/>
          </a:p>
        </p:txBody>
      </p:sp>
    </p:spTree>
    <p:extLst>
      <p:ext uri="{BB962C8B-B14F-4D97-AF65-F5344CB8AC3E}">
        <p14:creationId xmlns:p14="http://schemas.microsoft.com/office/powerpoint/2010/main" val="3879763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613834" y="145522"/>
            <a:ext cx="10919701" cy="554400"/>
          </a:xfrm>
        </p:spPr>
        <p:txBody>
          <a:bodyPr/>
          <a:lstStyle>
            <a:lvl1pPr>
              <a:defRPr>
                <a:latin typeface="Arial" pitchFamily="34" charset="0"/>
                <a:cs typeface="Arial" pitchFamily="34" charset="0"/>
              </a:defRPr>
            </a:lvl1pPr>
          </a:lstStyle>
          <a:p>
            <a:r>
              <a:rPr lang="en-US"/>
              <a:t>Click to edit Master title style</a:t>
            </a:r>
            <a:endParaRPr lang="en-IN" dirty="0"/>
          </a:p>
        </p:txBody>
      </p:sp>
      <p:sp>
        <p:nvSpPr>
          <p:cNvPr id="17" name="Text Placeholder 38"/>
          <p:cNvSpPr>
            <a:spLocks noGrp="1"/>
          </p:cNvSpPr>
          <p:nvPr>
            <p:ph type="body" sz="quarter" idx="10"/>
          </p:nvPr>
        </p:nvSpPr>
        <p:spPr>
          <a:xfrm>
            <a:off x="1340452" y="1350509"/>
            <a:ext cx="10076997" cy="652462"/>
          </a:xfrm>
        </p:spPr>
        <p:txBody>
          <a:bodyPr>
            <a:normAutofit/>
          </a:bodyPr>
          <a:lstStyle>
            <a:lvl1pPr marL="0" indent="0">
              <a:buNone/>
              <a:defRPr sz="2800" b="1">
                <a:solidFill>
                  <a:srgbClr val="595959"/>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a:t>Click to edit Master text styles</a:t>
            </a:r>
          </a:p>
        </p:txBody>
      </p:sp>
      <p:sp>
        <p:nvSpPr>
          <p:cNvPr id="18" name="Text Placeholder 38"/>
          <p:cNvSpPr>
            <a:spLocks noGrp="1"/>
          </p:cNvSpPr>
          <p:nvPr>
            <p:ph type="body" sz="quarter" idx="11"/>
          </p:nvPr>
        </p:nvSpPr>
        <p:spPr>
          <a:xfrm>
            <a:off x="1340452" y="2380789"/>
            <a:ext cx="10076997" cy="652462"/>
          </a:xfrm>
        </p:spPr>
        <p:txBody>
          <a:bodyPr>
            <a:normAutofit/>
          </a:bodyPr>
          <a:lstStyle>
            <a:lvl1pPr marL="0" indent="0">
              <a:buNone/>
              <a:tabLst/>
              <a:defRPr sz="2800" b="1">
                <a:solidFill>
                  <a:srgbClr val="595959"/>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a:t>Click to edit Master text styles</a:t>
            </a:r>
          </a:p>
        </p:txBody>
      </p:sp>
      <p:sp>
        <p:nvSpPr>
          <p:cNvPr id="24" name="Text Placeholder 38"/>
          <p:cNvSpPr>
            <a:spLocks noGrp="1"/>
          </p:cNvSpPr>
          <p:nvPr>
            <p:ph type="body" sz="quarter" idx="12"/>
          </p:nvPr>
        </p:nvSpPr>
        <p:spPr>
          <a:xfrm>
            <a:off x="1340452" y="3403153"/>
            <a:ext cx="10076997" cy="652462"/>
          </a:xfrm>
        </p:spPr>
        <p:txBody>
          <a:bodyPr>
            <a:normAutofit/>
          </a:bodyPr>
          <a:lstStyle>
            <a:lvl1pPr marL="0" indent="0">
              <a:buNone/>
              <a:defRPr sz="2800" b="1">
                <a:solidFill>
                  <a:srgbClr val="595959"/>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38"/>
          <p:cNvSpPr>
            <a:spLocks noGrp="1"/>
          </p:cNvSpPr>
          <p:nvPr>
            <p:ph type="body" sz="quarter" idx="13"/>
          </p:nvPr>
        </p:nvSpPr>
        <p:spPr>
          <a:xfrm>
            <a:off x="1340452" y="4462030"/>
            <a:ext cx="10076997" cy="652462"/>
          </a:xfrm>
        </p:spPr>
        <p:txBody>
          <a:bodyPr>
            <a:normAutofit/>
          </a:bodyPr>
          <a:lstStyle>
            <a:lvl1pPr marL="0" indent="0">
              <a:buNone/>
              <a:defRPr sz="2800" b="1">
                <a:solidFill>
                  <a:srgbClr val="595959"/>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38"/>
          <p:cNvSpPr>
            <a:spLocks noGrp="1"/>
          </p:cNvSpPr>
          <p:nvPr>
            <p:ph type="body" sz="quarter" idx="14"/>
          </p:nvPr>
        </p:nvSpPr>
        <p:spPr>
          <a:xfrm>
            <a:off x="1340452" y="5504120"/>
            <a:ext cx="10076997" cy="652462"/>
          </a:xfrm>
        </p:spPr>
        <p:txBody>
          <a:bodyPr>
            <a:normAutofit/>
          </a:bodyPr>
          <a:lstStyle>
            <a:lvl1pPr marL="0" indent="0">
              <a:buNone/>
              <a:defRPr sz="2800" b="1">
                <a:solidFill>
                  <a:srgbClr val="595959"/>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1692439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613835" y="145140"/>
            <a:ext cx="10972800" cy="507831"/>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Arial" pitchFamily="34" charset="0"/>
                <a:ea typeface="+mn-ea"/>
                <a:cs typeface="Arial" pitchFamily="34" charset="0"/>
              </a:defRPr>
            </a:lvl1pPr>
          </a:lstStyle>
          <a:p>
            <a:pPr lvl="0"/>
            <a:r>
              <a:rPr lang="en-US"/>
              <a:t>Click to edit Master text styles</a:t>
            </a:r>
          </a:p>
        </p:txBody>
      </p:sp>
      <p:sp>
        <p:nvSpPr>
          <p:cNvPr id="7" name="Text Placeholder 5"/>
          <p:cNvSpPr>
            <a:spLocks noGrp="1"/>
          </p:cNvSpPr>
          <p:nvPr>
            <p:ph type="body" sz="quarter" idx="16"/>
          </p:nvPr>
        </p:nvSpPr>
        <p:spPr>
          <a:xfrm>
            <a:off x="609601" y="1360489"/>
            <a:ext cx="10987617" cy="4473575"/>
          </a:xfrm>
        </p:spPr>
        <p:txBody>
          <a:bodyPr/>
          <a:lstStyle>
            <a:lvl1pPr>
              <a:buClr>
                <a:srgbClr val="0070C0"/>
              </a:buClr>
              <a:defRPr sz="2200">
                <a:solidFill>
                  <a:srgbClr val="595959"/>
                </a:solidFill>
                <a:latin typeface="Arial" pitchFamily="34" charset="0"/>
                <a:cs typeface="Arial" pitchFamily="34" charset="0"/>
              </a:defRPr>
            </a:lvl1pPr>
            <a:lvl2pPr>
              <a:buClr>
                <a:srgbClr val="0070C0"/>
              </a:buClr>
              <a:buFont typeface="Arial" pitchFamily="34" charset="0"/>
              <a:buChar char="•"/>
              <a:defRPr>
                <a:solidFill>
                  <a:srgbClr val="595959"/>
                </a:solidFill>
                <a:latin typeface="Arial" pitchFamily="34" charset="0"/>
              </a:defRPr>
            </a:lvl2pPr>
            <a:lvl3pPr>
              <a:buClr>
                <a:srgbClr val="0070C0"/>
              </a:buClr>
              <a:buFont typeface="Arial" pitchFamily="34" charset="0"/>
              <a:buChar char="•"/>
              <a:defRPr>
                <a:solidFill>
                  <a:srgbClr val="595959"/>
                </a:solidFill>
                <a:latin typeface="Arial" pitchFamily="34" charset="0"/>
              </a:defRPr>
            </a:lvl3pPr>
            <a:lvl4pPr>
              <a:buClr>
                <a:srgbClr val="0070C0"/>
              </a:buClr>
              <a:buFont typeface="Arial" pitchFamily="34" charset="0"/>
              <a:buChar char="•"/>
              <a:defRPr>
                <a:solidFill>
                  <a:srgbClr val="595959"/>
                </a:solidFill>
                <a:latin typeface="Arial" pitchFamily="34" charset="0"/>
              </a:defRPr>
            </a:lvl4pPr>
            <a:lvl5pPr>
              <a:buClr>
                <a:srgbClr val="0070C0"/>
              </a:buClr>
              <a:buFont typeface="Arial" pitchFamily="34" charset="0"/>
              <a:buChar char="•"/>
              <a:defRPr>
                <a:solidFill>
                  <a:srgbClr val="595959"/>
                </a:solidFill>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07827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B469CA-ABD8-4024-B1F6-F78AF2A7A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59DD9A6-A996-4BB2-A848-2D7362C1C5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A295C90-5032-40C9-A82B-1E71ACF4CB0F}"/>
              </a:ext>
            </a:extLst>
          </p:cNvPr>
          <p:cNvSpPr>
            <a:spLocks noGrp="1"/>
          </p:cNvSpPr>
          <p:nvPr>
            <p:ph type="dt" sz="half" idx="10"/>
          </p:nvPr>
        </p:nvSpPr>
        <p:spPr/>
        <p:txBody>
          <a:bodyPr/>
          <a:lstStyle/>
          <a:p>
            <a:fld id="{D0F43163-014B-4B28-8FE0-003758466D31}" type="datetimeFigureOut">
              <a:rPr lang="en-IN" smtClean="0"/>
              <a:t>18-12-2018</a:t>
            </a:fld>
            <a:endParaRPr lang="en-IN"/>
          </a:p>
        </p:txBody>
      </p:sp>
      <p:sp>
        <p:nvSpPr>
          <p:cNvPr id="5" name="Footer Placeholder 4">
            <a:extLst>
              <a:ext uri="{FF2B5EF4-FFF2-40B4-BE49-F238E27FC236}">
                <a16:creationId xmlns:a16="http://schemas.microsoft.com/office/drawing/2014/main" xmlns="" id="{7C0F59BF-D703-4A51-9FD7-DB95DAD6F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A0AB9FF-B11D-48EB-B411-A7D9C2940F74}"/>
              </a:ext>
            </a:extLst>
          </p:cNvPr>
          <p:cNvSpPr>
            <a:spLocks noGrp="1"/>
          </p:cNvSpPr>
          <p:nvPr>
            <p:ph type="sldNum" sz="quarter" idx="12"/>
          </p:nvPr>
        </p:nvSpPr>
        <p:spPr/>
        <p:txBody>
          <a:bodyPr/>
          <a:lstStyle/>
          <a:p>
            <a:fld id="{E1C10538-0737-472C-94C6-87A070D36514}" type="slidenum">
              <a:rPr lang="en-IN" smtClean="0"/>
              <a:t>‹#›</a:t>
            </a:fld>
            <a:endParaRPr lang="en-IN"/>
          </a:p>
        </p:txBody>
      </p:sp>
    </p:spTree>
    <p:extLst>
      <p:ext uri="{BB962C8B-B14F-4D97-AF65-F5344CB8AC3E}">
        <p14:creationId xmlns:p14="http://schemas.microsoft.com/office/powerpoint/2010/main" val="174279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9E6D6A-831E-4666-8EA4-10DA51463E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E022E99-E280-4DD2-8E7A-2088D3BAE6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DB97081-FB08-4C9D-9AF1-D89B02E470C7}"/>
              </a:ext>
            </a:extLst>
          </p:cNvPr>
          <p:cNvSpPr>
            <a:spLocks noGrp="1"/>
          </p:cNvSpPr>
          <p:nvPr>
            <p:ph type="dt" sz="half" idx="10"/>
          </p:nvPr>
        </p:nvSpPr>
        <p:spPr/>
        <p:txBody>
          <a:bodyPr/>
          <a:lstStyle/>
          <a:p>
            <a:fld id="{D0F43163-014B-4B28-8FE0-003758466D31}" type="datetimeFigureOut">
              <a:rPr lang="en-IN" smtClean="0"/>
              <a:t>18-12-2018</a:t>
            </a:fld>
            <a:endParaRPr lang="en-IN"/>
          </a:p>
        </p:txBody>
      </p:sp>
      <p:sp>
        <p:nvSpPr>
          <p:cNvPr id="5" name="Footer Placeholder 4">
            <a:extLst>
              <a:ext uri="{FF2B5EF4-FFF2-40B4-BE49-F238E27FC236}">
                <a16:creationId xmlns:a16="http://schemas.microsoft.com/office/drawing/2014/main" xmlns="" id="{FE15BB60-452F-4D13-8A9B-552EDF235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A843E8A-D2DE-4A9A-ACB7-D47320871C59}"/>
              </a:ext>
            </a:extLst>
          </p:cNvPr>
          <p:cNvSpPr>
            <a:spLocks noGrp="1"/>
          </p:cNvSpPr>
          <p:nvPr>
            <p:ph type="sldNum" sz="quarter" idx="12"/>
          </p:nvPr>
        </p:nvSpPr>
        <p:spPr/>
        <p:txBody>
          <a:bodyPr/>
          <a:lstStyle/>
          <a:p>
            <a:fld id="{E1C10538-0737-472C-94C6-87A070D36514}" type="slidenum">
              <a:rPr lang="en-IN" smtClean="0"/>
              <a:t>‹#›</a:t>
            </a:fld>
            <a:endParaRPr lang="en-IN"/>
          </a:p>
        </p:txBody>
      </p:sp>
    </p:spTree>
    <p:extLst>
      <p:ext uri="{BB962C8B-B14F-4D97-AF65-F5344CB8AC3E}">
        <p14:creationId xmlns:p14="http://schemas.microsoft.com/office/powerpoint/2010/main" val="395062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16F2AB-5F27-4582-BF97-4379512DCC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B0A771E-A065-4082-855D-B5EFD31A56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13F6D94-4B89-407E-B968-908A076EB3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660E8EE-446F-4840-9D62-D7EDB669F3E9}"/>
              </a:ext>
            </a:extLst>
          </p:cNvPr>
          <p:cNvSpPr>
            <a:spLocks noGrp="1"/>
          </p:cNvSpPr>
          <p:nvPr>
            <p:ph type="dt" sz="half" idx="10"/>
          </p:nvPr>
        </p:nvSpPr>
        <p:spPr/>
        <p:txBody>
          <a:bodyPr/>
          <a:lstStyle/>
          <a:p>
            <a:fld id="{D0F43163-014B-4B28-8FE0-003758466D31}" type="datetimeFigureOut">
              <a:rPr lang="en-IN" smtClean="0"/>
              <a:t>18-12-2018</a:t>
            </a:fld>
            <a:endParaRPr lang="en-IN"/>
          </a:p>
        </p:txBody>
      </p:sp>
      <p:sp>
        <p:nvSpPr>
          <p:cNvPr id="6" name="Footer Placeholder 5">
            <a:extLst>
              <a:ext uri="{FF2B5EF4-FFF2-40B4-BE49-F238E27FC236}">
                <a16:creationId xmlns:a16="http://schemas.microsoft.com/office/drawing/2014/main" xmlns="" id="{0DDD4BFF-3498-4724-9D11-EEB3D86EBF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033FB48-6A11-449F-ADD4-A7226E5DF9EA}"/>
              </a:ext>
            </a:extLst>
          </p:cNvPr>
          <p:cNvSpPr>
            <a:spLocks noGrp="1"/>
          </p:cNvSpPr>
          <p:nvPr>
            <p:ph type="sldNum" sz="quarter" idx="12"/>
          </p:nvPr>
        </p:nvSpPr>
        <p:spPr/>
        <p:txBody>
          <a:bodyPr/>
          <a:lstStyle/>
          <a:p>
            <a:fld id="{E1C10538-0737-472C-94C6-87A070D36514}" type="slidenum">
              <a:rPr lang="en-IN" smtClean="0"/>
              <a:t>‹#›</a:t>
            </a:fld>
            <a:endParaRPr lang="en-IN"/>
          </a:p>
        </p:txBody>
      </p:sp>
    </p:spTree>
    <p:extLst>
      <p:ext uri="{BB962C8B-B14F-4D97-AF65-F5344CB8AC3E}">
        <p14:creationId xmlns:p14="http://schemas.microsoft.com/office/powerpoint/2010/main" val="60121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831F1-67D8-4B2A-A46B-DE260BDD50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F4C3168-BF1D-4E39-9474-EDB7B3F771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B278E4F-409F-4983-BB04-637F4D1A47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2BF00AC-B58D-4AFF-B091-10B55C253D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E2769FD-0752-4872-A14C-6685B888E9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44EBF9E-C2FC-4C75-A251-D8EB30EF6A90}"/>
              </a:ext>
            </a:extLst>
          </p:cNvPr>
          <p:cNvSpPr>
            <a:spLocks noGrp="1"/>
          </p:cNvSpPr>
          <p:nvPr>
            <p:ph type="dt" sz="half" idx="10"/>
          </p:nvPr>
        </p:nvSpPr>
        <p:spPr/>
        <p:txBody>
          <a:bodyPr/>
          <a:lstStyle/>
          <a:p>
            <a:fld id="{D0F43163-014B-4B28-8FE0-003758466D31}" type="datetimeFigureOut">
              <a:rPr lang="en-IN" smtClean="0"/>
              <a:t>18-12-2018</a:t>
            </a:fld>
            <a:endParaRPr lang="en-IN"/>
          </a:p>
        </p:txBody>
      </p:sp>
      <p:sp>
        <p:nvSpPr>
          <p:cNvPr id="8" name="Footer Placeholder 7">
            <a:extLst>
              <a:ext uri="{FF2B5EF4-FFF2-40B4-BE49-F238E27FC236}">
                <a16:creationId xmlns:a16="http://schemas.microsoft.com/office/drawing/2014/main" xmlns="" id="{E359428A-A880-4866-BEC9-ABA2BD7AE8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C0E4DE4-4494-4984-95AD-C3CAB66268E9}"/>
              </a:ext>
            </a:extLst>
          </p:cNvPr>
          <p:cNvSpPr>
            <a:spLocks noGrp="1"/>
          </p:cNvSpPr>
          <p:nvPr>
            <p:ph type="sldNum" sz="quarter" idx="12"/>
          </p:nvPr>
        </p:nvSpPr>
        <p:spPr/>
        <p:txBody>
          <a:bodyPr/>
          <a:lstStyle/>
          <a:p>
            <a:fld id="{E1C10538-0737-472C-94C6-87A070D36514}" type="slidenum">
              <a:rPr lang="en-IN" smtClean="0"/>
              <a:t>‹#›</a:t>
            </a:fld>
            <a:endParaRPr lang="en-IN"/>
          </a:p>
        </p:txBody>
      </p:sp>
    </p:spTree>
    <p:extLst>
      <p:ext uri="{BB962C8B-B14F-4D97-AF65-F5344CB8AC3E}">
        <p14:creationId xmlns:p14="http://schemas.microsoft.com/office/powerpoint/2010/main" val="414334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9A3372-D94C-4506-8336-66D7D4AACE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2DD7B14-1D74-410E-9854-5CADE4AC6F7B}"/>
              </a:ext>
            </a:extLst>
          </p:cNvPr>
          <p:cNvSpPr>
            <a:spLocks noGrp="1"/>
          </p:cNvSpPr>
          <p:nvPr>
            <p:ph type="dt" sz="half" idx="10"/>
          </p:nvPr>
        </p:nvSpPr>
        <p:spPr/>
        <p:txBody>
          <a:bodyPr/>
          <a:lstStyle/>
          <a:p>
            <a:fld id="{D0F43163-014B-4B28-8FE0-003758466D31}" type="datetimeFigureOut">
              <a:rPr lang="en-IN" smtClean="0"/>
              <a:t>18-12-2018</a:t>
            </a:fld>
            <a:endParaRPr lang="en-IN"/>
          </a:p>
        </p:txBody>
      </p:sp>
      <p:sp>
        <p:nvSpPr>
          <p:cNvPr id="4" name="Footer Placeholder 3">
            <a:extLst>
              <a:ext uri="{FF2B5EF4-FFF2-40B4-BE49-F238E27FC236}">
                <a16:creationId xmlns:a16="http://schemas.microsoft.com/office/drawing/2014/main" xmlns="" id="{AEB52CD7-EEC1-4B61-8D1A-1F09861CE1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6AC7B99-9C4F-44B5-9D14-97C2195B3296}"/>
              </a:ext>
            </a:extLst>
          </p:cNvPr>
          <p:cNvSpPr>
            <a:spLocks noGrp="1"/>
          </p:cNvSpPr>
          <p:nvPr>
            <p:ph type="sldNum" sz="quarter" idx="12"/>
          </p:nvPr>
        </p:nvSpPr>
        <p:spPr/>
        <p:txBody>
          <a:bodyPr/>
          <a:lstStyle/>
          <a:p>
            <a:fld id="{E1C10538-0737-472C-94C6-87A070D36514}" type="slidenum">
              <a:rPr lang="en-IN" smtClean="0"/>
              <a:t>‹#›</a:t>
            </a:fld>
            <a:endParaRPr lang="en-IN"/>
          </a:p>
        </p:txBody>
      </p:sp>
    </p:spTree>
    <p:extLst>
      <p:ext uri="{BB962C8B-B14F-4D97-AF65-F5344CB8AC3E}">
        <p14:creationId xmlns:p14="http://schemas.microsoft.com/office/powerpoint/2010/main" val="93337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3DE589-3303-4D2F-88DE-A6413B5A52F3}"/>
              </a:ext>
            </a:extLst>
          </p:cNvPr>
          <p:cNvSpPr>
            <a:spLocks noGrp="1"/>
          </p:cNvSpPr>
          <p:nvPr>
            <p:ph type="dt" sz="half" idx="10"/>
          </p:nvPr>
        </p:nvSpPr>
        <p:spPr/>
        <p:txBody>
          <a:bodyPr/>
          <a:lstStyle/>
          <a:p>
            <a:fld id="{D0F43163-014B-4B28-8FE0-003758466D31}" type="datetimeFigureOut">
              <a:rPr lang="en-IN" smtClean="0"/>
              <a:t>18-12-2018</a:t>
            </a:fld>
            <a:endParaRPr lang="en-IN"/>
          </a:p>
        </p:txBody>
      </p:sp>
      <p:sp>
        <p:nvSpPr>
          <p:cNvPr id="3" name="Footer Placeholder 2">
            <a:extLst>
              <a:ext uri="{FF2B5EF4-FFF2-40B4-BE49-F238E27FC236}">
                <a16:creationId xmlns:a16="http://schemas.microsoft.com/office/drawing/2014/main" xmlns="" id="{692134FF-191B-4DEF-B46C-13BDCC72AC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862876B-587C-4241-8C7C-FA1C1EC5A480}"/>
              </a:ext>
            </a:extLst>
          </p:cNvPr>
          <p:cNvSpPr>
            <a:spLocks noGrp="1"/>
          </p:cNvSpPr>
          <p:nvPr>
            <p:ph type="sldNum" sz="quarter" idx="12"/>
          </p:nvPr>
        </p:nvSpPr>
        <p:spPr/>
        <p:txBody>
          <a:bodyPr/>
          <a:lstStyle/>
          <a:p>
            <a:fld id="{E1C10538-0737-472C-94C6-87A070D36514}" type="slidenum">
              <a:rPr lang="en-IN" smtClean="0"/>
              <a:t>‹#›</a:t>
            </a:fld>
            <a:endParaRPr lang="en-IN"/>
          </a:p>
        </p:txBody>
      </p:sp>
    </p:spTree>
    <p:extLst>
      <p:ext uri="{BB962C8B-B14F-4D97-AF65-F5344CB8AC3E}">
        <p14:creationId xmlns:p14="http://schemas.microsoft.com/office/powerpoint/2010/main" val="242882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6167F3-FEE6-4367-8F62-3E2E5F4D0F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DD2BEB1-A204-4A33-9C25-5BC392367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83A80CE-BAFE-4BDA-A671-BD973C3E9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EB72E8D-5E31-443F-AD5F-02038C422FC8}"/>
              </a:ext>
            </a:extLst>
          </p:cNvPr>
          <p:cNvSpPr>
            <a:spLocks noGrp="1"/>
          </p:cNvSpPr>
          <p:nvPr>
            <p:ph type="dt" sz="half" idx="10"/>
          </p:nvPr>
        </p:nvSpPr>
        <p:spPr/>
        <p:txBody>
          <a:bodyPr/>
          <a:lstStyle/>
          <a:p>
            <a:fld id="{D0F43163-014B-4B28-8FE0-003758466D31}" type="datetimeFigureOut">
              <a:rPr lang="en-IN" smtClean="0"/>
              <a:t>18-12-2018</a:t>
            </a:fld>
            <a:endParaRPr lang="en-IN"/>
          </a:p>
        </p:txBody>
      </p:sp>
      <p:sp>
        <p:nvSpPr>
          <p:cNvPr id="6" name="Footer Placeholder 5">
            <a:extLst>
              <a:ext uri="{FF2B5EF4-FFF2-40B4-BE49-F238E27FC236}">
                <a16:creationId xmlns:a16="http://schemas.microsoft.com/office/drawing/2014/main" xmlns="" id="{05825C93-2EBF-4427-AFFA-EABB87092C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FBFE175-91E6-4CA5-988D-8B5FCF927433}"/>
              </a:ext>
            </a:extLst>
          </p:cNvPr>
          <p:cNvSpPr>
            <a:spLocks noGrp="1"/>
          </p:cNvSpPr>
          <p:nvPr>
            <p:ph type="sldNum" sz="quarter" idx="12"/>
          </p:nvPr>
        </p:nvSpPr>
        <p:spPr/>
        <p:txBody>
          <a:bodyPr/>
          <a:lstStyle/>
          <a:p>
            <a:fld id="{E1C10538-0737-472C-94C6-87A070D36514}" type="slidenum">
              <a:rPr lang="en-IN" smtClean="0"/>
              <a:t>‹#›</a:t>
            </a:fld>
            <a:endParaRPr lang="en-IN"/>
          </a:p>
        </p:txBody>
      </p:sp>
    </p:spTree>
    <p:extLst>
      <p:ext uri="{BB962C8B-B14F-4D97-AF65-F5344CB8AC3E}">
        <p14:creationId xmlns:p14="http://schemas.microsoft.com/office/powerpoint/2010/main" val="327751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DEE0C0-6A28-4400-9AEA-A479991C5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B705D7A-C20F-4F25-8643-46AEA031BC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A8A44BB-D910-4292-8DBE-6B71C0004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36608B0-205A-49D7-ACF9-EC8FFAEFED2C}"/>
              </a:ext>
            </a:extLst>
          </p:cNvPr>
          <p:cNvSpPr>
            <a:spLocks noGrp="1"/>
          </p:cNvSpPr>
          <p:nvPr>
            <p:ph type="dt" sz="half" idx="10"/>
          </p:nvPr>
        </p:nvSpPr>
        <p:spPr/>
        <p:txBody>
          <a:bodyPr/>
          <a:lstStyle/>
          <a:p>
            <a:fld id="{D0F43163-014B-4B28-8FE0-003758466D31}" type="datetimeFigureOut">
              <a:rPr lang="en-IN" smtClean="0"/>
              <a:t>18-12-2018</a:t>
            </a:fld>
            <a:endParaRPr lang="en-IN"/>
          </a:p>
        </p:txBody>
      </p:sp>
      <p:sp>
        <p:nvSpPr>
          <p:cNvPr id="6" name="Footer Placeholder 5">
            <a:extLst>
              <a:ext uri="{FF2B5EF4-FFF2-40B4-BE49-F238E27FC236}">
                <a16:creationId xmlns:a16="http://schemas.microsoft.com/office/drawing/2014/main" xmlns="" id="{D271C4D5-C6F8-4FDC-884D-74B580F709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1B8E366-E430-449D-BC9B-265F8F3B9C9F}"/>
              </a:ext>
            </a:extLst>
          </p:cNvPr>
          <p:cNvSpPr>
            <a:spLocks noGrp="1"/>
          </p:cNvSpPr>
          <p:nvPr>
            <p:ph type="sldNum" sz="quarter" idx="12"/>
          </p:nvPr>
        </p:nvSpPr>
        <p:spPr/>
        <p:txBody>
          <a:bodyPr/>
          <a:lstStyle/>
          <a:p>
            <a:fld id="{E1C10538-0737-472C-94C6-87A070D36514}" type="slidenum">
              <a:rPr lang="en-IN" smtClean="0"/>
              <a:t>‹#›</a:t>
            </a:fld>
            <a:endParaRPr lang="en-IN"/>
          </a:p>
        </p:txBody>
      </p:sp>
    </p:spTree>
    <p:extLst>
      <p:ext uri="{BB962C8B-B14F-4D97-AF65-F5344CB8AC3E}">
        <p14:creationId xmlns:p14="http://schemas.microsoft.com/office/powerpoint/2010/main" val="411557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05FDE0-FDEE-43F3-B4A6-D7F823540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13FB021-292C-4E26-9A55-2B3A3D1BB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AA33462-6144-44F2-8B11-595272FA3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43163-014B-4B28-8FE0-003758466D31}" type="datetimeFigureOut">
              <a:rPr lang="en-IN" smtClean="0"/>
              <a:t>18-12-2018</a:t>
            </a:fld>
            <a:endParaRPr lang="en-IN"/>
          </a:p>
        </p:txBody>
      </p:sp>
      <p:sp>
        <p:nvSpPr>
          <p:cNvPr id="5" name="Footer Placeholder 4">
            <a:extLst>
              <a:ext uri="{FF2B5EF4-FFF2-40B4-BE49-F238E27FC236}">
                <a16:creationId xmlns:a16="http://schemas.microsoft.com/office/drawing/2014/main" xmlns="" id="{4B4CF993-8964-4743-9942-C38C6046F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384AD5A-E351-4D57-A321-109470562C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10538-0737-472C-94C6-87A070D36514}" type="slidenum">
              <a:rPr lang="en-IN" smtClean="0"/>
              <a:t>‹#›</a:t>
            </a:fld>
            <a:endParaRPr lang="en-IN"/>
          </a:p>
        </p:txBody>
      </p:sp>
    </p:spTree>
    <p:extLst>
      <p:ext uri="{BB962C8B-B14F-4D97-AF65-F5344CB8AC3E}">
        <p14:creationId xmlns:p14="http://schemas.microsoft.com/office/powerpoint/2010/main" val="44114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hyperlink" Target="https://mocl.one.microsoft.com/"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5" Type="http://schemas.openxmlformats.org/officeDocument/2006/relationships/hyperlink" Target="http://www.cram.com/flashcards/sql-server-2778-m01-2974948" TargetMode="External"/><Relationship Id="rId4" Type="http://schemas.openxmlformats.org/officeDocument/2006/relationships/hyperlink" Target="http://yogisqlinfo.wordpress.com/2012/07/18/features-in-sql-server-management-studio/"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FAA78-8AFE-426A-AA85-1EC91E4089C1}"/>
              </a:ext>
            </a:extLst>
          </p:cNvPr>
          <p:cNvSpPr>
            <a:spLocks noGrp="1"/>
          </p:cNvSpPr>
          <p:nvPr>
            <p:ph type="ctrTitle"/>
          </p:nvPr>
        </p:nvSpPr>
        <p:spPr/>
        <p:txBody>
          <a:bodyPr/>
          <a:lstStyle/>
          <a:p>
            <a:r>
              <a:rPr lang="en-IN" dirty="0"/>
              <a:t>SQL Server</a:t>
            </a:r>
          </a:p>
        </p:txBody>
      </p:sp>
      <p:sp>
        <p:nvSpPr>
          <p:cNvPr id="3" name="Subtitle 2">
            <a:extLst>
              <a:ext uri="{FF2B5EF4-FFF2-40B4-BE49-F238E27FC236}">
                <a16:creationId xmlns:a16="http://schemas.microsoft.com/office/drawing/2014/main" xmlns="" id="{8E20041B-C45A-43D5-AE01-A1A241EB00B2}"/>
              </a:ext>
            </a:extLst>
          </p:cNvPr>
          <p:cNvSpPr>
            <a:spLocks noGrp="1"/>
          </p:cNvSpPr>
          <p:nvPr>
            <p:ph type="subTitle" idx="1"/>
          </p:nvPr>
        </p:nvSpPr>
        <p:spPr/>
        <p:txBody>
          <a:bodyPr/>
          <a:lstStyle/>
          <a:p>
            <a:r>
              <a:rPr lang="en-IN" dirty="0"/>
              <a:t>Day 1</a:t>
            </a:r>
          </a:p>
        </p:txBody>
      </p:sp>
    </p:spTree>
    <p:extLst>
      <p:ext uri="{BB962C8B-B14F-4D97-AF65-F5344CB8AC3E}">
        <p14:creationId xmlns:p14="http://schemas.microsoft.com/office/powerpoint/2010/main" val="2861473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A9B571E-C362-457E-9833-E49372A5D9F5}"/>
              </a:ext>
            </a:extLst>
          </p:cNvPr>
          <p:cNvSpPr>
            <a:spLocks noGrp="1"/>
          </p:cNvSpPr>
          <p:nvPr>
            <p:ph type="body" sz="quarter" idx="16"/>
          </p:nvPr>
        </p:nvSpPr>
        <p:spPr/>
        <p:txBody>
          <a:bodyPr>
            <a:normAutofit/>
          </a:bodyPr>
          <a:lstStyle/>
          <a:p>
            <a:pPr marL="0" indent="0">
              <a:buNone/>
              <a:defRPr/>
            </a:pPr>
            <a:r>
              <a:rPr sz="2400" dirty="0">
                <a:solidFill>
                  <a:schemeClr val="tx1"/>
                </a:solidFill>
              </a:rPr>
              <a:t>At the end of this sub-module, you should be </a:t>
            </a:r>
            <a:r>
              <a:rPr sz="2400">
                <a:solidFill>
                  <a:schemeClr val="tx1"/>
                </a:solidFill>
              </a:rPr>
              <a:t>able to:</a:t>
            </a:r>
            <a:endParaRPr sz="2400" dirty="0">
              <a:solidFill>
                <a:schemeClr val="tx1"/>
              </a:solidFill>
            </a:endParaRPr>
          </a:p>
          <a:p>
            <a:pPr marL="285750" indent="-285750">
              <a:buFont typeface="Arial" charset="0"/>
              <a:buChar char="•"/>
              <a:defRPr/>
            </a:pPr>
            <a:endParaRPr sz="2400" dirty="0">
              <a:solidFill>
                <a:schemeClr val="tx1"/>
              </a:solidFill>
            </a:endParaRPr>
          </a:p>
          <a:p>
            <a:pPr marL="285750" indent="-285750">
              <a:buFont typeface="Arial" charset="0"/>
              <a:buChar char="•"/>
              <a:defRPr/>
            </a:pPr>
            <a:r>
              <a:rPr sz="2400" dirty="0">
                <a:solidFill>
                  <a:schemeClr val="tx1"/>
                </a:solidFill>
              </a:rPr>
              <a:t>Identify different types of Database</a:t>
            </a:r>
          </a:p>
          <a:p>
            <a:pPr marL="285750" indent="-285750">
              <a:buFont typeface="Arial" charset="0"/>
              <a:buChar char="•"/>
              <a:defRPr/>
            </a:pPr>
            <a:endParaRPr sz="2400" dirty="0">
              <a:solidFill>
                <a:schemeClr val="tx1"/>
              </a:solidFill>
            </a:endParaRPr>
          </a:p>
          <a:p>
            <a:pPr marL="285750" indent="-285750">
              <a:buFont typeface="Arial" charset="0"/>
              <a:buChar char="•"/>
              <a:defRPr/>
            </a:pPr>
            <a:r>
              <a:rPr sz="2400" dirty="0">
                <a:solidFill>
                  <a:schemeClr val="tx1"/>
                </a:solidFill>
              </a:rPr>
              <a:t>Identify and describe different types of data access tools</a:t>
            </a:r>
          </a:p>
          <a:p>
            <a:pPr marL="285750" indent="-285750">
              <a:buFont typeface="Arial" charset="0"/>
              <a:buChar char="•"/>
              <a:defRPr/>
            </a:pPr>
            <a:endParaRPr sz="2400" dirty="0">
              <a:solidFill>
                <a:schemeClr val="tx1"/>
              </a:solidFill>
            </a:endParaRPr>
          </a:p>
          <a:p>
            <a:pPr>
              <a:buFont typeface="Arial"/>
              <a:buChar char="•"/>
              <a:defRPr/>
            </a:pPr>
            <a:endParaRPr dirty="0">
              <a:solidFill>
                <a:schemeClr val="tx1"/>
              </a:solidFill>
            </a:endParaRPr>
          </a:p>
        </p:txBody>
      </p:sp>
      <p:sp>
        <p:nvSpPr>
          <p:cNvPr id="66563" name="Rectangle 2">
            <a:extLst>
              <a:ext uri="{FF2B5EF4-FFF2-40B4-BE49-F238E27FC236}">
                <a16:creationId xmlns:a16="http://schemas.microsoft.com/office/drawing/2014/main" xmlns="" id="{74B01AC1-0680-43D5-A153-0120823AFF4E}"/>
              </a:ext>
            </a:extLst>
          </p:cNvPr>
          <p:cNvSpPr>
            <a:spLocks noGrp="1"/>
          </p:cNvSpPr>
          <p:nvPr>
            <p:ph type="title" idx="4294967295"/>
          </p:nvPr>
        </p:nvSpPr>
        <p:spPr>
          <a:xfrm>
            <a:off x="1550988" y="152400"/>
            <a:ext cx="7562850" cy="554038"/>
          </a:xfrm>
        </p:spPr>
        <p:txBody>
          <a:bodyPr>
            <a:normAutofit fontScale="90000"/>
          </a:bodyPr>
          <a:lstStyle/>
          <a:p>
            <a:pPr eaLnBrk="1" hangingPunct="1"/>
            <a:r>
              <a:rPr altLang="en-US">
                <a:solidFill>
                  <a:schemeClr val="tx1"/>
                </a:solidFill>
              </a:rPr>
              <a:t>Objectives</a:t>
            </a:r>
          </a:p>
        </p:txBody>
      </p:sp>
    </p:spTree>
    <p:extLst>
      <p:ext uri="{BB962C8B-B14F-4D97-AF65-F5344CB8AC3E}">
        <p14:creationId xmlns:p14="http://schemas.microsoft.com/office/powerpoint/2010/main" val="211620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6AE2D16-0524-41B7-BC92-232B8428F864}"/>
              </a:ext>
            </a:extLst>
          </p:cNvPr>
          <p:cNvSpPr>
            <a:spLocks noGrp="1"/>
          </p:cNvSpPr>
          <p:nvPr>
            <p:ph type="body" sz="quarter" idx="16"/>
          </p:nvPr>
        </p:nvSpPr>
        <p:spPr>
          <a:xfrm>
            <a:off x="1752600" y="914400"/>
            <a:ext cx="8686800" cy="5410200"/>
          </a:xfrm>
        </p:spPr>
        <p:txBody>
          <a:bodyPr>
            <a:noAutofit/>
          </a:bodyPr>
          <a:lstStyle/>
          <a:p>
            <a:pPr marL="285750" indent="-285750">
              <a:buFont typeface="Arial" charset="0"/>
              <a:buChar char="•"/>
              <a:defRPr/>
            </a:pPr>
            <a:r>
              <a:rPr dirty="0">
                <a:solidFill>
                  <a:schemeClr val="tx1"/>
                </a:solidFill>
              </a:rPr>
              <a:t>Database</a:t>
            </a:r>
          </a:p>
          <a:p>
            <a:pPr lvl="1">
              <a:defRPr/>
            </a:pPr>
            <a:r>
              <a:rPr sz="2200" dirty="0">
                <a:solidFill>
                  <a:schemeClr val="tx1"/>
                </a:solidFill>
              </a:rPr>
              <a:t>Collection of organized data in a particular order, preferably in rows and columns</a:t>
            </a:r>
          </a:p>
          <a:p>
            <a:pPr marL="285750" indent="-285750">
              <a:buFont typeface="Arial" charset="0"/>
              <a:buChar char="•"/>
              <a:defRPr/>
            </a:pPr>
            <a:endParaRPr dirty="0">
              <a:solidFill>
                <a:schemeClr val="tx1"/>
              </a:solidFill>
            </a:endParaRPr>
          </a:p>
          <a:p>
            <a:pPr marL="285750" indent="-285750">
              <a:buFont typeface="Arial" charset="0"/>
              <a:buChar char="•"/>
              <a:defRPr/>
            </a:pPr>
            <a:r>
              <a:rPr dirty="0">
                <a:solidFill>
                  <a:schemeClr val="tx1"/>
                </a:solidFill>
              </a:rPr>
              <a:t>Types of Database</a:t>
            </a:r>
          </a:p>
          <a:p>
            <a:pPr lvl="1">
              <a:defRPr/>
            </a:pPr>
            <a:r>
              <a:rPr sz="2200" dirty="0">
                <a:solidFill>
                  <a:schemeClr val="tx1"/>
                </a:solidFill>
              </a:rPr>
              <a:t>There are two main types of database; flat-file and relational</a:t>
            </a:r>
          </a:p>
          <a:p>
            <a:pPr marL="1257300" lvl="2" indent="-457200">
              <a:defRPr/>
            </a:pPr>
            <a:r>
              <a:rPr sz="2200" dirty="0">
                <a:solidFill>
                  <a:schemeClr val="tx1"/>
                </a:solidFill>
              </a:rPr>
              <a:t>The typical flat-file database is split up using a common delimiter</a:t>
            </a:r>
          </a:p>
          <a:p>
            <a:pPr marL="1257300" lvl="2" indent="-457200">
              <a:defRPr/>
            </a:pPr>
            <a:r>
              <a:rPr sz="2200" dirty="0">
                <a:solidFill>
                  <a:schemeClr val="tx1"/>
                </a:solidFill>
              </a:rPr>
              <a:t>The "relation" comes from the fact that the tables can be linked to each other</a:t>
            </a:r>
          </a:p>
          <a:p>
            <a:pPr marL="285750" indent="-285750">
              <a:buFont typeface="Arial" charset="0"/>
              <a:buChar char="•"/>
              <a:defRPr/>
            </a:pPr>
            <a:endParaRPr dirty="0">
              <a:solidFill>
                <a:schemeClr val="tx1"/>
              </a:solidFill>
            </a:endParaRPr>
          </a:p>
          <a:p>
            <a:pPr marL="285750" indent="-285750">
              <a:buFont typeface="Arial" charset="0"/>
              <a:buChar char="•"/>
              <a:defRPr/>
            </a:pPr>
            <a:r>
              <a:rPr dirty="0">
                <a:solidFill>
                  <a:schemeClr val="tx1"/>
                </a:solidFill>
              </a:rPr>
              <a:t>There are 5 system databases with Microsoft SQL Server 2012</a:t>
            </a:r>
          </a:p>
          <a:p>
            <a:pPr>
              <a:buFont typeface="Arial"/>
              <a:buChar char="•"/>
              <a:defRPr/>
            </a:pPr>
            <a:endParaRPr dirty="0">
              <a:solidFill>
                <a:schemeClr val="tx1"/>
              </a:solidFill>
            </a:endParaRPr>
          </a:p>
        </p:txBody>
      </p:sp>
      <p:sp>
        <p:nvSpPr>
          <p:cNvPr id="68611" name="Rectangle 2">
            <a:extLst>
              <a:ext uri="{FF2B5EF4-FFF2-40B4-BE49-F238E27FC236}">
                <a16:creationId xmlns:a16="http://schemas.microsoft.com/office/drawing/2014/main" xmlns="" id="{732A85AB-7559-4B37-8C08-D374F13B7171}"/>
              </a:ext>
            </a:extLst>
          </p:cNvPr>
          <p:cNvSpPr>
            <a:spLocks noGrp="1" noChangeArrowheads="1"/>
          </p:cNvSpPr>
          <p:nvPr>
            <p:ph type="title" idx="4294967295"/>
          </p:nvPr>
        </p:nvSpPr>
        <p:spPr>
          <a:xfrm>
            <a:off x="1524000" y="0"/>
            <a:ext cx="7562850" cy="554038"/>
          </a:xfrm>
        </p:spPr>
        <p:txBody>
          <a:bodyPr>
            <a:normAutofit fontScale="90000"/>
          </a:bodyPr>
          <a:lstStyle/>
          <a:p>
            <a:pPr eaLnBrk="1" hangingPunct="1"/>
            <a:r>
              <a:rPr altLang="en-US">
                <a:solidFill>
                  <a:schemeClr val="tx1"/>
                </a:solidFill>
              </a:rPr>
              <a:t>Database</a:t>
            </a:r>
            <a:endParaRPr lang="en-GB" altLang="en-US">
              <a:solidFill>
                <a:schemeClr val="tx1"/>
              </a:solidFill>
            </a:endParaRPr>
          </a:p>
        </p:txBody>
      </p:sp>
    </p:spTree>
    <p:extLst>
      <p:ext uri="{BB962C8B-B14F-4D97-AF65-F5344CB8AC3E}">
        <p14:creationId xmlns:p14="http://schemas.microsoft.com/office/powerpoint/2010/main" val="357328297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xmlns="" id="{A6BCFB7E-CD99-48D5-AF7E-74BCF45C5C88}"/>
              </a:ext>
            </a:extLst>
          </p:cNvPr>
          <p:cNvSpPr>
            <a:spLocks noGrp="1" noChangeArrowheads="1"/>
          </p:cNvSpPr>
          <p:nvPr>
            <p:ph type="title" idx="4294967295"/>
          </p:nvPr>
        </p:nvSpPr>
        <p:spPr>
          <a:xfrm>
            <a:off x="1581150" y="131764"/>
            <a:ext cx="7562850" cy="554037"/>
          </a:xfrm>
        </p:spPr>
        <p:txBody>
          <a:bodyPr>
            <a:normAutofit fontScale="90000"/>
          </a:bodyPr>
          <a:lstStyle/>
          <a:p>
            <a:pPr eaLnBrk="1" hangingPunct="1"/>
            <a:r>
              <a:rPr altLang="en-US">
                <a:solidFill>
                  <a:schemeClr val="tx1"/>
                </a:solidFill>
              </a:rPr>
              <a:t>Types of Databases</a:t>
            </a:r>
            <a:endParaRPr lang="en-GB" altLang="en-US">
              <a:solidFill>
                <a:schemeClr val="tx1"/>
              </a:solidFill>
            </a:endParaRPr>
          </a:p>
        </p:txBody>
      </p:sp>
      <p:sp>
        <p:nvSpPr>
          <p:cNvPr id="70659" name="Line 4">
            <a:extLst>
              <a:ext uri="{FF2B5EF4-FFF2-40B4-BE49-F238E27FC236}">
                <a16:creationId xmlns:a16="http://schemas.microsoft.com/office/drawing/2014/main" xmlns="" id="{B3786BBF-2305-43DB-A1F9-92E260DCF0FF}"/>
              </a:ext>
            </a:extLst>
          </p:cNvPr>
          <p:cNvSpPr>
            <a:spLocks noChangeShapeType="1"/>
          </p:cNvSpPr>
          <p:nvPr/>
        </p:nvSpPr>
        <p:spPr bwMode="auto">
          <a:xfrm>
            <a:off x="2873375" y="2928938"/>
            <a:ext cx="0" cy="24765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0660" name="Line 5">
            <a:extLst>
              <a:ext uri="{FF2B5EF4-FFF2-40B4-BE49-F238E27FC236}">
                <a16:creationId xmlns:a16="http://schemas.microsoft.com/office/drawing/2014/main" xmlns="" id="{BEC06BA4-DDEC-4F35-ABEC-C4DDE16ED77D}"/>
              </a:ext>
            </a:extLst>
          </p:cNvPr>
          <p:cNvSpPr>
            <a:spLocks noChangeShapeType="1"/>
          </p:cNvSpPr>
          <p:nvPr/>
        </p:nvSpPr>
        <p:spPr bwMode="auto">
          <a:xfrm>
            <a:off x="4538663" y="2928938"/>
            <a:ext cx="0" cy="24765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0661" name="Line 6">
            <a:extLst>
              <a:ext uri="{FF2B5EF4-FFF2-40B4-BE49-F238E27FC236}">
                <a16:creationId xmlns:a16="http://schemas.microsoft.com/office/drawing/2014/main" xmlns="" id="{321A3865-2ED8-42BE-8CA8-46E8926118D8}"/>
              </a:ext>
            </a:extLst>
          </p:cNvPr>
          <p:cNvSpPr>
            <a:spLocks noChangeShapeType="1"/>
          </p:cNvSpPr>
          <p:nvPr/>
        </p:nvSpPr>
        <p:spPr bwMode="auto">
          <a:xfrm>
            <a:off x="6205538" y="2928938"/>
            <a:ext cx="0" cy="24765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0662" name="Line 7">
            <a:extLst>
              <a:ext uri="{FF2B5EF4-FFF2-40B4-BE49-F238E27FC236}">
                <a16:creationId xmlns:a16="http://schemas.microsoft.com/office/drawing/2014/main" xmlns="" id="{F627F4AF-044B-41AF-89DA-E01BA83E7F19}"/>
              </a:ext>
            </a:extLst>
          </p:cNvPr>
          <p:cNvSpPr>
            <a:spLocks noChangeShapeType="1"/>
          </p:cNvSpPr>
          <p:nvPr/>
        </p:nvSpPr>
        <p:spPr bwMode="auto">
          <a:xfrm>
            <a:off x="7870825" y="2928938"/>
            <a:ext cx="0" cy="24765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0663" name="Line 8">
            <a:extLst>
              <a:ext uri="{FF2B5EF4-FFF2-40B4-BE49-F238E27FC236}">
                <a16:creationId xmlns:a16="http://schemas.microsoft.com/office/drawing/2014/main" xmlns="" id="{3F355E65-2D9C-4446-B3DA-28E6734890CB}"/>
              </a:ext>
            </a:extLst>
          </p:cNvPr>
          <p:cNvSpPr>
            <a:spLocks noChangeShapeType="1"/>
          </p:cNvSpPr>
          <p:nvPr/>
        </p:nvSpPr>
        <p:spPr bwMode="auto">
          <a:xfrm>
            <a:off x="7870825" y="3608388"/>
            <a:ext cx="0" cy="24606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0664" name="Line 9">
            <a:extLst>
              <a:ext uri="{FF2B5EF4-FFF2-40B4-BE49-F238E27FC236}">
                <a16:creationId xmlns:a16="http://schemas.microsoft.com/office/drawing/2014/main" xmlns="" id="{834DF891-F944-473C-87C3-C56B88B1F79C}"/>
              </a:ext>
            </a:extLst>
          </p:cNvPr>
          <p:cNvSpPr>
            <a:spLocks noChangeShapeType="1"/>
          </p:cNvSpPr>
          <p:nvPr/>
        </p:nvSpPr>
        <p:spPr bwMode="auto">
          <a:xfrm>
            <a:off x="6205538" y="3608388"/>
            <a:ext cx="0" cy="24606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0665" name="Line 10">
            <a:extLst>
              <a:ext uri="{FF2B5EF4-FFF2-40B4-BE49-F238E27FC236}">
                <a16:creationId xmlns:a16="http://schemas.microsoft.com/office/drawing/2014/main" xmlns="" id="{E4BB9819-84EE-462C-A56C-326CF7EADAD0}"/>
              </a:ext>
            </a:extLst>
          </p:cNvPr>
          <p:cNvSpPr>
            <a:spLocks noChangeShapeType="1"/>
          </p:cNvSpPr>
          <p:nvPr/>
        </p:nvSpPr>
        <p:spPr bwMode="auto">
          <a:xfrm>
            <a:off x="4538663" y="3608388"/>
            <a:ext cx="0" cy="24606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0666" name="Line 11">
            <a:extLst>
              <a:ext uri="{FF2B5EF4-FFF2-40B4-BE49-F238E27FC236}">
                <a16:creationId xmlns:a16="http://schemas.microsoft.com/office/drawing/2014/main" xmlns="" id="{E94D57B9-DA7E-4A27-B444-9093ABB1E7DF}"/>
              </a:ext>
            </a:extLst>
          </p:cNvPr>
          <p:cNvSpPr>
            <a:spLocks noChangeShapeType="1"/>
          </p:cNvSpPr>
          <p:nvPr/>
        </p:nvSpPr>
        <p:spPr bwMode="auto">
          <a:xfrm>
            <a:off x="9448800" y="2933700"/>
            <a:ext cx="0" cy="24765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0667" name="Text Box 12">
            <a:extLst>
              <a:ext uri="{FF2B5EF4-FFF2-40B4-BE49-F238E27FC236}">
                <a16:creationId xmlns:a16="http://schemas.microsoft.com/office/drawing/2014/main" xmlns="" id="{25C50A5C-E9ED-48C9-BB03-79E6D327AE5C}"/>
              </a:ext>
            </a:extLst>
          </p:cNvPr>
          <p:cNvSpPr txBox="1">
            <a:spLocks noChangeArrowheads="1"/>
          </p:cNvSpPr>
          <p:nvPr/>
        </p:nvSpPr>
        <p:spPr bwMode="auto">
          <a:xfrm>
            <a:off x="4951413" y="1554164"/>
            <a:ext cx="2519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spcBef>
                <a:spcPct val="0"/>
              </a:spcBef>
              <a:buFontTx/>
              <a:buNone/>
            </a:pPr>
            <a:r>
              <a:rPr lang="en-US" altLang="en-US" b="1">
                <a:solidFill>
                  <a:schemeClr val="tx1"/>
                </a:solidFill>
                <a:latin typeface="Tahoma" panose="020B0604030504040204" pitchFamily="34" charset="0"/>
              </a:rPr>
              <a:t>System Databases</a:t>
            </a:r>
          </a:p>
        </p:txBody>
      </p:sp>
      <p:sp>
        <p:nvSpPr>
          <p:cNvPr id="70668" name="Text Box 13">
            <a:extLst>
              <a:ext uri="{FF2B5EF4-FFF2-40B4-BE49-F238E27FC236}">
                <a16:creationId xmlns:a16="http://schemas.microsoft.com/office/drawing/2014/main" xmlns="" id="{8991D7A2-B3A2-4383-878E-93E17E460598}"/>
              </a:ext>
            </a:extLst>
          </p:cNvPr>
          <p:cNvSpPr txBox="1">
            <a:spLocks noChangeArrowheads="1"/>
          </p:cNvSpPr>
          <p:nvPr/>
        </p:nvSpPr>
        <p:spPr bwMode="auto">
          <a:xfrm>
            <a:off x="5043489" y="4899026"/>
            <a:ext cx="216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spcBef>
                <a:spcPct val="0"/>
              </a:spcBef>
              <a:buFontTx/>
              <a:buNone/>
            </a:pPr>
            <a:r>
              <a:rPr lang="en-US" altLang="en-US" b="1">
                <a:solidFill>
                  <a:schemeClr val="tx1"/>
                </a:solidFill>
                <a:latin typeface="Tahoma" panose="020B0604030504040204" pitchFamily="34" charset="0"/>
              </a:rPr>
              <a:t>User Databases</a:t>
            </a:r>
          </a:p>
        </p:txBody>
      </p:sp>
      <p:sp>
        <p:nvSpPr>
          <p:cNvPr id="70669" name="AutoShape 14">
            <a:extLst>
              <a:ext uri="{FF2B5EF4-FFF2-40B4-BE49-F238E27FC236}">
                <a16:creationId xmlns:a16="http://schemas.microsoft.com/office/drawing/2014/main" xmlns="" id="{60163450-0A69-42A6-A4C1-2D40232EFE16}"/>
              </a:ext>
            </a:extLst>
          </p:cNvPr>
          <p:cNvSpPr>
            <a:spLocks noChangeArrowheads="1"/>
          </p:cNvSpPr>
          <p:nvPr/>
        </p:nvSpPr>
        <p:spPr bwMode="auto">
          <a:xfrm>
            <a:off x="2133600" y="1447800"/>
            <a:ext cx="1481138" cy="1481138"/>
          </a:xfrm>
          <a:prstGeom prst="can">
            <a:avLst>
              <a:gd name="adj" fmla="val 21093"/>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endParaRPr lang="en-US" altLang="en-US" sz="2400">
              <a:solidFill>
                <a:schemeClr val="bg1"/>
              </a:solidFill>
              <a:latin typeface="Times New Roman" panose="02020603050405020304" pitchFamily="18" charset="0"/>
            </a:endParaRPr>
          </a:p>
        </p:txBody>
      </p:sp>
      <p:sp>
        <p:nvSpPr>
          <p:cNvPr id="70670" name="Text Box 15">
            <a:extLst>
              <a:ext uri="{FF2B5EF4-FFF2-40B4-BE49-F238E27FC236}">
                <a16:creationId xmlns:a16="http://schemas.microsoft.com/office/drawing/2014/main" xmlns="" id="{86D39A62-ED03-4A46-A0F5-6098F01020D0}"/>
              </a:ext>
            </a:extLst>
          </p:cNvPr>
          <p:cNvSpPr txBox="1">
            <a:spLocks noChangeArrowheads="1"/>
          </p:cNvSpPr>
          <p:nvPr/>
        </p:nvSpPr>
        <p:spPr bwMode="auto">
          <a:xfrm>
            <a:off x="2401889" y="2114550"/>
            <a:ext cx="985837" cy="31115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80000"/>
              </a:lnSpc>
              <a:spcBef>
                <a:spcPct val="0"/>
              </a:spcBef>
              <a:buFontTx/>
              <a:buNone/>
            </a:pPr>
            <a:r>
              <a:rPr lang="en-US" altLang="en-US" sz="1800" b="1">
                <a:solidFill>
                  <a:schemeClr val="bg1"/>
                </a:solidFill>
                <a:latin typeface="Tahoma" panose="020B0604030504040204" pitchFamily="34" charset="0"/>
              </a:rPr>
              <a:t>master</a:t>
            </a:r>
          </a:p>
        </p:txBody>
      </p:sp>
      <p:sp>
        <p:nvSpPr>
          <p:cNvPr id="70671" name="AutoShape 16">
            <a:extLst>
              <a:ext uri="{FF2B5EF4-FFF2-40B4-BE49-F238E27FC236}">
                <a16:creationId xmlns:a16="http://schemas.microsoft.com/office/drawing/2014/main" xmlns="" id="{89E9DA75-2821-4A6D-A1B6-518D97016BF0}"/>
              </a:ext>
            </a:extLst>
          </p:cNvPr>
          <p:cNvSpPr>
            <a:spLocks noChangeArrowheads="1"/>
          </p:cNvSpPr>
          <p:nvPr/>
        </p:nvSpPr>
        <p:spPr bwMode="auto">
          <a:xfrm>
            <a:off x="3798889" y="2065338"/>
            <a:ext cx="1481137"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70672" name="Text Box 17">
            <a:extLst>
              <a:ext uri="{FF2B5EF4-FFF2-40B4-BE49-F238E27FC236}">
                <a16:creationId xmlns:a16="http://schemas.microsoft.com/office/drawing/2014/main" xmlns="" id="{8D4DD0CA-B271-402A-98A8-704ECF59E001}"/>
              </a:ext>
            </a:extLst>
          </p:cNvPr>
          <p:cNvSpPr txBox="1">
            <a:spLocks noChangeArrowheads="1"/>
          </p:cNvSpPr>
          <p:nvPr/>
        </p:nvSpPr>
        <p:spPr bwMode="auto">
          <a:xfrm>
            <a:off x="4097339" y="2420939"/>
            <a:ext cx="892175" cy="33972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0"/>
              </a:spcBef>
              <a:buFontTx/>
              <a:buNone/>
            </a:pPr>
            <a:r>
              <a:rPr lang="en-US" altLang="en-US" sz="1800" b="1">
                <a:solidFill>
                  <a:schemeClr val="bg1"/>
                </a:solidFill>
                <a:latin typeface="Tahoma" panose="020B0604030504040204" pitchFamily="34" charset="0"/>
              </a:rPr>
              <a:t>model</a:t>
            </a:r>
          </a:p>
        </p:txBody>
      </p:sp>
      <p:sp>
        <p:nvSpPr>
          <p:cNvPr id="70673" name="AutoShape 18">
            <a:extLst>
              <a:ext uri="{FF2B5EF4-FFF2-40B4-BE49-F238E27FC236}">
                <a16:creationId xmlns:a16="http://schemas.microsoft.com/office/drawing/2014/main" xmlns="" id="{17A81674-077E-419E-8ABE-61D520C64FF1}"/>
              </a:ext>
            </a:extLst>
          </p:cNvPr>
          <p:cNvSpPr>
            <a:spLocks noChangeArrowheads="1"/>
          </p:cNvSpPr>
          <p:nvPr/>
        </p:nvSpPr>
        <p:spPr bwMode="auto">
          <a:xfrm>
            <a:off x="5464175" y="2065338"/>
            <a:ext cx="1481138"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70674" name="Text Box 19">
            <a:extLst>
              <a:ext uri="{FF2B5EF4-FFF2-40B4-BE49-F238E27FC236}">
                <a16:creationId xmlns:a16="http://schemas.microsoft.com/office/drawing/2014/main" xmlns="" id="{1321D244-58C9-494B-A7A8-697AE3F305B9}"/>
              </a:ext>
            </a:extLst>
          </p:cNvPr>
          <p:cNvSpPr txBox="1">
            <a:spLocks noChangeArrowheads="1"/>
          </p:cNvSpPr>
          <p:nvPr/>
        </p:nvSpPr>
        <p:spPr bwMode="auto">
          <a:xfrm>
            <a:off x="5672138" y="2420939"/>
            <a:ext cx="1066800" cy="33972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0"/>
              </a:spcBef>
              <a:buFontTx/>
              <a:buNone/>
            </a:pPr>
            <a:r>
              <a:rPr lang="en-US" altLang="en-US" sz="1800" b="1">
                <a:solidFill>
                  <a:schemeClr val="bg1"/>
                </a:solidFill>
                <a:latin typeface="Tahoma" panose="020B0604030504040204" pitchFamily="34" charset="0"/>
              </a:rPr>
              <a:t>tempdb</a:t>
            </a:r>
          </a:p>
        </p:txBody>
      </p:sp>
      <p:sp>
        <p:nvSpPr>
          <p:cNvPr id="70675" name="AutoShape 20">
            <a:extLst>
              <a:ext uri="{FF2B5EF4-FFF2-40B4-BE49-F238E27FC236}">
                <a16:creationId xmlns:a16="http://schemas.microsoft.com/office/drawing/2014/main" xmlns="" id="{1BD59E6F-DA79-43F7-BBEA-F27CA90FDB02}"/>
              </a:ext>
            </a:extLst>
          </p:cNvPr>
          <p:cNvSpPr>
            <a:spLocks noChangeArrowheads="1"/>
          </p:cNvSpPr>
          <p:nvPr/>
        </p:nvSpPr>
        <p:spPr bwMode="auto">
          <a:xfrm>
            <a:off x="7069138" y="2065338"/>
            <a:ext cx="1479550"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bg1"/>
              </a:solidFill>
            </a:endParaRPr>
          </a:p>
        </p:txBody>
      </p:sp>
      <p:sp>
        <p:nvSpPr>
          <p:cNvPr id="70676" name="Text Box 21">
            <a:extLst>
              <a:ext uri="{FF2B5EF4-FFF2-40B4-BE49-F238E27FC236}">
                <a16:creationId xmlns:a16="http://schemas.microsoft.com/office/drawing/2014/main" xmlns="" id="{B0D93C4A-82C9-46B0-9B4C-1235F9102EFA}"/>
              </a:ext>
            </a:extLst>
          </p:cNvPr>
          <p:cNvSpPr txBox="1">
            <a:spLocks noChangeArrowheads="1"/>
          </p:cNvSpPr>
          <p:nvPr/>
        </p:nvSpPr>
        <p:spPr bwMode="auto">
          <a:xfrm>
            <a:off x="7405689" y="2420939"/>
            <a:ext cx="808037" cy="33972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0"/>
              </a:spcBef>
              <a:buFontTx/>
              <a:buNone/>
            </a:pPr>
            <a:r>
              <a:rPr lang="en-US" altLang="en-US" sz="1800" b="1">
                <a:solidFill>
                  <a:schemeClr val="bg1"/>
                </a:solidFill>
                <a:latin typeface="Tahoma" panose="020B0604030504040204" pitchFamily="34" charset="0"/>
              </a:rPr>
              <a:t>msdb</a:t>
            </a:r>
          </a:p>
        </p:txBody>
      </p:sp>
      <p:sp>
        <p:nvSpPr>
          <p:cNvPr id="70677" name="Line 22">
            <a:extLst>
              <a:ext uri="{FF2B5EF4-FFF2-40B4-BE49-F238E27FC236}">
                <a16:creationId xmlns:a16="http://schemas.microsoft.com/office/drawing/2014/main" xmlns="" id="{A744B2FE-F7BF-4BC8-A94E-691B5A7C7843}"/>
              </a:ext>
            </a:extLst>
          </p:cNvPr>
          <p:cNvSpPr>
            <a:spLocks noChangeShapeType="1"/>
          </p:cNvSpPr>
          <p:nvPr/>
        </p:nvSpPr>
        <p:spPr bwMode="auto">
          <a:xfrm>
            <a:off x="3675064" y="3608388"/>
            <a:ext cx="4935537"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0678" name="AutoShape 23">
            <a:extLst>
              <a:ext uri="{FF2B5EF4-FFF2-40B4-BE49-F238E27FC236}">
                <a16:creationId xmlns:a16="http://schemas.microsoft.com/office/drawing/2014/main" xmlns="" id="{C2822258-91AA-49E9-8204-9854AD327752}"/>
              </a:ext>
            </a:extLst>
          </p:cNvPr>
          <p:cNvSpPr>
            <a:spLocks noChangeArrowheads="1"/>
          </p:cNvSpPr>
          <p:nvPr/>
        </p:nvSpPr>
        <p:spPr bwMode="auto">
          <a:xfrm>
            <a:off x="3798889" y="3843339"/>
            <a:ext cx="1481137"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70679" name="Text Box 24">
            <a:extLst>
              <a:ext uri="{FF2B5EF4-FFF2-40B4-BE49-F238E27FC236}">
                <a16:creationId xmlns:a16="http://schemas.microsoft.com/office/drawing/2014/main" xmlns="" id="{EEBC6ECD-AB35-46A9-AD29-822D4D84BD9C}"/>
              </a:ext>
            </a:extLst>
          </p:cNvPr>
          <p:cNvSpPr txBox="1">
            <a:spLocks noChangeArrowheads="1"/>
          </p:cNvSpPr>
          <p:nvPr/>
        </p:nvSpPr>
        <p:spPr bwMode="auto">
          <a:xfrm>
            <a:off x="3810001" y="4075113"/>
            <a:ext cx="1457325" cy="59055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0"/>
              </a:spcBef>
              <a:buFontTx/>
              <a:buNone/>
            </a:pPr>
            <a:r>
              <a:rPr lang="en-US" altLang="en-US" sz="1800" b="1">
                <a:solidFill>
                  <a:schemeClr val="bg1"/>
                </a:solidFill>
                <a:latin typeface="Tahoma" panose="020B0604030504040204" pitchFamily="34" charset="0"/>
              </a:rPr>
              <a:t>Adventure </a:t>
            </a:r>
          </a:p>
          <a:p>
            <a:pPr algn="ctr">
              <a:lnSpc>
                <a:spcPct val="90000"/>
              </a:lnSpc>
              <a:spcBef>
                <a:spcPct val="0"/>
              </a:spcBef>
              <a:buFontTx/>
              <a:buNone/>
            </a:pPr>
            <a:r>
              <a:rPr lang="en-US" altLang="en-US" sz="1800" b="1">
                <a:solidFill>
                  <a:schemeClr val="bg1"/>
                </a:solidFill>
                <a:latin typeface="Tahoma" panose="020B0604030504040204" pitchFamily="34" charset="0"/>
              </a:rPr>
              <a:t>Works </a:t>
            </a:r>
          </a:p>
        </p:txBody>
      </p:sp>
      <p:sp>
        <p:nvSpPr>
          <p:cNvPr id="70680" name="AutoShape 25">
            <a:extLst>
              <a:ext uri="{FF2B5EF4-FFF2-40B4-BE49-F238E27FC236}">
                <a16:creationId xmlns:a16="http://schemas.microsoft.com/office/drawing/2014/main" xmlns="" id="{9A25DDB7-266E-457E-A6B0-9F3093C11205}"/>
              </a:ext>
            </a:extLst>
          </p:cNvPr>
          <p:cNvSpPr>
            <a:spLocks noChangeArrowheads="1"/>
          </p:cNvSpPr>
          <p:nvPr/>
        </p:nvSpPr>
        <p:spPr bwMode="auto">
          <a:xfrm>
            <a:off x="5464175" y="3843339"/>
            <a:ext cx="1481138"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70681" name="Text Box 26">
            <a:extLst>
              <a:ext uri="{FF2B5EF4-FFF2-40B4-BE49-F238E27FC236}">
                <a16:creationId xmlns:a16="http://schemas.microsoft.com/office/drawing/2014/main" xmlns="" id="{564BF177-A71B-49C4-86FA-89353DBD156C}"/>
              </a:ext>
            </a:extLst>
          </p:cNvPr>
          <p:cNvSpPr txBox="1">
            <a:spLocks noChangeArrowheads="1"/>
          </p:cNvSpPr>
          <p:nvPr/>
        </p:nvSpPr>
        <p:spPr bwMode="auto">
          <a:xfrm>
            <a:off x="5811838" y="4198938"/>
            <a:ext cx="793750" cy="3429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0"/>
              </a:spcBef>
              <a:buFontTx/>
              <a:buNone/>
            </a:pPr>
            <a:r>
              <a:rPr lang="en-US" altLang="en-US" sz="1800" b="1">
                <a:solidFill>
                  <a:schemeClr val="bg1"/>
                </a:solidFill>
                <a:latin typeface="Tahoma" panose="020B0604030504040204" pitchFamily="34" charset="0"/>
              </a:rPr>
              <a:t>Sales</a:t>
            </a:r>
          </a:p>
        </p:txBody>
      </p:sp>
      <p:sp>
        <p:nvSpPr>
          <p:cNvPr id="70682" name="AutoShape 27">
            <a:extLst>
              <a:ext uri="{FF2B5EF4-FFF2-40B4-BE49-F238E27FC236}">
                <a16:creationId xmlns:a16="http://schemas.microsoft.com/office/drawing/2014/main" xmlns="" id="{A2741587-1760-49CD-8555-B3B76981B695}"/>
              </a:ext>
            </a:extLst>
          </p:cNvPr>
          <p:cNvSpPr>
            <a:spLocks noChangeArrowheads="1"/>
          </p:cNvSpPr>
          <p:nvPr/>
        </p:nvSpPr>
        <p:spPr bwMode="auto">
          <a:xfrm>
            <a:off x="7069138" y="3843339"/>
            <a:ext cx="1479550"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70683" name="Text Box 28">
            <a:extLst>
              <a:ext uri="{FF2B5EF4-FFF2-40B4-BE49-F238E27FC236}">
                <a16:creationId xmlns:a16="http://schemas.microsoft.com/office/drawing/2014/main" xmlns="" id="{29349F27-EA33-4818-B40E-18623A295930}"/>
              </a:ext>
            </a:extLst>
          </p:cNvPr>
          <p:cNvSpPr txBox="1">
            <a:spLocks noChangeArrowheads="1"/>
          </p:cNvSpPr>
          <p:nvPr/>
        </p:nvSpPr>
        <p:spPr bwMode="auto">
          <a:xfrm>
            <a:off x="7545389" y="4198938"/>
            <a:ext cx="530225" cy="3429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0"/>
              </a:spcBef>
              <a:buFontTx/>
              <a:buNone/>
            </a:pPr>
            <a:r>
              <a:rPr lang="en-US" altLang="en-US" sz="1800" b="1">
                <a:solidFill>
                  <a:schemeClr val="bg1"/>
                </a:solidFill>
                <a:latin typeface="Tahoma" panose="020B0604030504040204" pitchFamily="34" charset="0"/>
              </a:rPr>
              <a:t>HR</a:t>
            </a:r>
          </a:p>
        </p:txBody>
      </p:sp>
      <p:sp>
        <p:nvSpPr>
          <p:cNvPr id="70684" name="Line 29">
            <a:extLst>
              <a:ext uri="{FF2B5EF4-FFF2-40B4-BE49-F238E27FC236}">
                <a16:creationId xmlns:a16="http://schemas.microsoft.com/office/drawing/2014/main" xmlns="" id="{5B3F09F3-24C2-4013-B98A-0B15D80011BD}"/>
              </a:ext>
            </a:extLst>
          </p:cNvPr>
          <p:cNvSpPr>
            <a:spLocks noChangeShapeType="1"/>
          </p:cNvSpPr>
          <p:nvPr/>
        </p:nvSpPr>
        <p:spPr bwMode="auto">
          <a:xfrm flipV="1">
            <a:off x="2133600" y="3162300"/>
            <a:ext cx="7620000" cy="14288"/>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0685" name="AutoShape 30">
            <a:extLst>
              <a:ext uri="{FF2B5EF4-FFF2-40B4-BE49-F238E27FC236}">
                <a16:creationId xmlns:a16="http://schemas.microsoft.com/office/drawing/2014/main" xmlns="" id="{1E3F96CA-A188-4B17-9EF5-9FB5C30EDD84}"/>
              </a:ext>
            </a:extLst>
          </p:cNvPr>
          <p:cNvSpPr>
            <a:spLocks noChangeArrowheads="1"/>
          </p:cNvSpPr>
          <p:nvPr/>
        </p:nvSpPr>
        <p:spPr bwMode="auto">
          <a:xfrm>
            <a:off x="8686800" y="2095500"/>
            <a:ext cx="1479550"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70686" name="Text Box 31">
            <a:extLst>
              <a:ext uri="{FF2B5EF4-FFF2-40B4-BE49-F238E27FC236}">
                <a16:creationId xmlns:a16="http://schemas.microsoft.com/office/drawing/2014/main" xmlns="" id="{9E3D603E-CB66-4A16-A0ED-6955AD7D2CBE}"/>
              </a:ext>
            </a:extLst>
          </p:cNvPr>
          <p:cNvSpPr txBox="1">
            <a:spLocks noChangeArrowheads="1"/>
          </p:cNvSpPr>
          <p:nvPr/>
        </p:nvSpPr>
        <p:spPr bwMode="auto">
          <a:xfrm>
            <a:off x="8801100" y="2449513"/>
            <a:ext cx="1257300" cy="3429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0"/>
              </a:spcBef>
              <a:buFontTx/>
              <a:buNone/>
            </a:pPr>
            <a:r>
              <a:rPr lang="en-US" altLang="en-US" sz="1800" b="1">
                <a:solidFill>
                  <a:schemeClr val="bg1"/>
                </a:solidFill>
                <a:latin typeface="Tahoma" panose="020B0604030504040204" pitchFamily="34" charset="0"/>
              </a:rPr>
              <a:t>Resource</a:t>
            </a:r>
          </a:p>
        </p:txBody>
      </p:sp>
      <p:sp>
        <p:nvSpPr>
          <p:cNvPr id="110624" name="Freeform 32">
            <a:extLst>
              <a:ext uri="{FF2B5EF4-FFF2-40B4-BE49-F238E27FC236}">
                <a16:creationId xmlns:a16="http://schemas.microsoft.com/office/drawing/2014/main" xmlns="" id="{E076A72A-18F8-4BA6-BBA7-0EA8FB6B8C36}"/>
              </a:ext>
            </a:extLst>
          </p:cNvPr>
          <p:cNvSpPr>
            <a:spLocks noChangeAspect="1"/>
          </p:cNvSpPr>
          <p:nvPr/>
        </p:nvSpPr>
        <p:spPr bwMode="auto">
          <a:xfrm rot="19623743" flipH="1">
            <a:off x="4800600" y="3314700"/>
            <a:ext cx="914400" cy="127000"/>
          </a:xfrm>
          <a:custGeom>
            <a:avLst/>
            <a:gdLst/>
            <a:ahLst/>
            <a:cxnLst>
              <a:cxn ang="0">
                <a:pos x="0" y="69"/>
              </a:cxn>
              <a:cxn ang="0">
                <a:pos x="1081" y="0"/>
              </a:cxn>
              <a:cxn ang="0">
                <a:pos x="910" y="159"/>
              </a:cxn>
              <a:cxn ang="0">
                <a:pos x="1807" y="123"/>
              </a:cxn>
              <a:cxn ang="0">
                <a:pos x="648" y="271"/>
              </a:cxn>
              <a:cxn ang="0">
                <a:pos x="915" y="98"/>
              </a:cxn>
              <a:cxn ang="0">
                <a:pos x="0" y="69"/>
              </a:cxn>
            </a:cxnLst>
            <a:rect l="0" t="0" r="r" b="b"/>
            <a:pathLst>
              <a:path w="1808" h="272">
                <a:moveTo>
                  <a:pt x="0" y="69"/>
                </a:moveTo>
                <a:lnTo>
                  <a:pt x="1081" y="0"/>
                </a:lnTo>
                <a:lnTo>
                  <a:pt x="910" y="159"/>
                </a:lnTo>
                <a:lnTo>
                  <a:pt x="1807" y="123"/>
                </a:lnTo>
                <a:lnTo>
                  <a:pt x="648" y="271"/>
                </a:lnTo>
                <a:lnTo>
                  <a:pt x="915" y="98"/>
                </a:lnTo>
                <a:lnTo>
                  <a:pt x="0" y="69"/>
                </a:lnTo>
              </a:path>
            </a:pathLst>
          </a:custGeom>
          <a:gradFill rotWithShape="0">
            <a:gsLst>
              <a:gs pos="0">
                <a:schemeClr val="accent2">
                  <a:gamma/>
                  <a:tint val="53725"/>
                  <a:invGamma/>
                </a:schemeClr>
              </a:gs>
              <a:gs pos="50000">
                <a:schemeClr val="accent2"/>
              </a:gs>
              <a:gs pos="100000">
                <a:schemeClr val="accent2">
                  <a:gamma/>
                  <a:tint val="53725"/>
                  <a:invGamma/>
                </a:schemeClr>
              </a:gs>
            </a:gsLst>
            <a:lin ang="0" scaled="1"/>
          </a:gradFill>
          <a:ln w="6350" cap="rnd" cmpd="sng">
            <a:solidFill>
              <a:schemeClr val="accent2"/>
            </a:solidFill>
            <a:prstDash val="solid"/>
            <a:round/>
            <a:headEnd type="none" w="med" len="med"/>
            <a:tailEnd type="none" w="med" len="med"/>
          </a:ln>
          <a:effectLst>
            <a:outerShdw dist="40161" dir="6506097" algn="ctr" rotWithShape="0">
              <a:srgbClr val="C0C0C0"/>
            </a:outerShdw>
          </a:effectLst>
        </p:spPr>
        <p:txBody>
          <a:bodyPr/>
          <a:lstStyle/>
          <a:p>
            <a:pPr eaLnBrk="1" hangingPunct="1">
              <a:defRPr/>
            </a:pPr>
            <a:endParaRPr lang="en-US" dirty="0"/>
          </a:p>
        </p:txBody>
      </p:sp>
    </p:spTree>
    <p:extLst>
      <p:ext uri="{BB962C8B-B14F-4D97-AF65-F5344CB8AC3E}">
        <p14:creationId xmlns:p14="http://schemas.microsoft.com/office/powerpoint/2010/main" val="12628444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xmlns="" id="{32C1E1C9-BFB3-46C1-9062-C326A109216D}"/>
              </a:ext>
            </a:extLst>
          </p:cNvPr>
          <p:cNvSpPr>
            <a:spLocks noGrp="1" noChangeArrowheads="1"/>
          </p:cNvSpPr>
          <p:nvPr>
            <p:ph type="title" idx="4294967295"/>
          </p:nvPr>
        </p:nvSpPr>
        <p:spPr>
          <a:xfrm>
            <a:off x="1524000" y="0"/>
            <a:ext cx="7562850" cy="554038"/>
          </a:xfrm>
        </p:spPr>
        <p:txBody>
          <a:bodyPr>
            <a:normAutofit fontScale="90000"/>
          </a:bodyPr>
          <a:lstStyle/>
          <a:p>
            <a:pPr eaLnBrk="1" hangingPunct="1"/>
            <a:r>
              <a:rPr altLang="en-US">
                <a:solidFill>
                  <a:schemeClr val="tx1"/>
                </a:solidFill>
              </a:rPr>
              <a:t>SQL Server Management Tools</a:t>
            </a:r>
          </a:p>
        </p:txBody>
      </p:sp>
      <p:graphicFrame>
        <p:nvGraphicFramePr>
          <p:cNvPr id="181251" name="Group 3">
            <a:extLst>
              <a:ext uri="{FF2B5EF4-FFF2-40B4-BE49-F238E27FC236}">
                <a16:creationId xmlns:a16="http://schemas.microsoft.com/office/drawing/2014/main" xmlns="" id="{B752FF9C-4F0E-4C7F-90C4-210DF009938F}"/>
              </a:ext>
            </a:extLst>
          </p:cNvPr>
          <p:cNvGraphicFramePr>
            <a:graphicFrameLocks noGrp="1"/>
          </p:cNvGraphicFramePr>
          <p:nvPr>
            <p:ph type="pic" sz="quarter" idx="4294967295"/>
          </p:nvPr>
        </p:nvGraphicFramePr>
        <p:xfrm>
          <a:off x="1654176" y="957264"/>
          <a:ext cx="8861425" cy="5227637"/>
        </p:xfrm>
        <a:graphic>
          <a:graphicData uri="http://schemas.openxmlformats.org/drawingml/2006/table">
            <a:tbl>
              <a:tblPr/>
              <a:tblGrid>
                <a:gridCol w="3875881">
                  <a:extLst>
                    <a:ext uri="{9D8B030D-6E8A-4147-A177-3AD203B41FA5}">
                      <a16:colId xmlns:a16="http://schemas.microsoft.com/office/drawing/2014/main" xmlns="" val="20000"/>
                    </a:ext>
                  </a:extLst>
                </a:gridCol>
                <a:gridCol w="4985544">
                  <a:extLst>
                    <a:ext uri="{9D8B030D-6E8A-4147-A177-3AD203B41FA5}">
                      <a16:colId xmlns:a16="http://schemas.microsoft.com/office/drawing/2014/main" xmlns="" val="20001"/>
                    </a:ext>
                  </a:extLst>
                </a:gridCol>
              </a:tblGrid>
              <a:tr h="58460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a:ln>
                            <a:noFill/>
                          </a:ln>
                          <a:solidFill>
                            <a:schemeClr val="tx1"/>
                          </a:solidFill>
                          <a:effectLst/>
                          <a:latin typeface="Arial" pitchFamily="34" charset="0"/>
                        </a:rPr>
                        <a:t>Management tools</a:t>
                      </a:r>
                    </a:p>
                  </a:txBody>
                  <a:tcPr marL="109934" marR="54967" marT="91449" marB="91449"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dirty="0">
                          <a:ln>
                            <a:noFill/>
                          </a:ln>
                          <a:solidFill>
                            <a:schemeClr val="tx1"/>
                          </a:solidFill>
                          <a:effectLst/>
                          <a:latin typeface="Arial" pitchFamily="34" charset="0"/>
                        </a:rPr>
                        <a:t>Description</a:t>
                      </a:r>
                    </a:p>
                  </a:txBody>
                  <a:tcPr marL="109934" marR="109934" marT="91449" marB="91449"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830408">
                <a:tc>
                  <a:txBody>
                    <a:bodyPr/>
                    <a:lstStyle/>
                    <a:p>
                      <a:pPr marL="1371600" marR="0" lvl="3"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cap="none" normalizeH="0" baseline="0" dirty="0">
                          <a:ln>
                            <a:noFill/>
                          </a:ln>
                          <a:solidFill>
                            <a:schemeClr val="tx1"/>
                          </a:solidFill>
                          <a:effectLst/>
                          <a:latin typeface="Arial" pitchFamily="34" charset="0"/>
                        </a:rPr>
                        <a:t>SQL Server Management </a:t>
                      </a:r>
                    </a:p>
                    <a:p>
                      <a:pPr marL="1371600" marR="0" lvl="3"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cap="none" normalizeH="0" baseline="0" dirty="0">
                          <a:ln>
                            <a:noFill/>
                          </a:ln>
                          <a:solidFill>
                            <a:schemeClr val="tx1"/>
                          </a:solidFill>
                          <a:effectLst/>
                          <a:latin typeface="Arial" pitchFamily="34" charset="0"/>
                        </a:rPr>
                        <a:t>Studio </a:t>
                      </a:r>
                    </a:p>
                  </a:txBody>
                  <a:tcPr marL="109934" marR="54967" marT="91449" marB="91449"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kern="1200" cap="none" normalizeH="0" baseline="0" dirty="0">
                          <a:ln>
                            <a:noFill/>
                          </a:ln>
                          <a:solidFill>
                            <a:schemeClr val="tx1"/>
                          </a:solidFill>
                          <a:effectLst/>
                          <a:latin typeface="Arial" pitchFamily="34" charset="0"/>
                          <a:ea typeface="+mn-ea"/>
                          <a:cs typeface="+mn-cs"/>
                        </a:rPr>
                        <a:t>An environment to access, configure, manage, and administer SQL components</a:t>
                      </a:r>
                    </a:p>
                  </a:txBody>
                  <a:tcPr marL="109934" marR="54967" marT="91449" marB="91449"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075905">
                <a:tc>
                  <a:txBody>
                    <a:bodyPr/>
                    <a:lstStyle/>
                    <a:p>
                      <a:pPr marL="1371600" marR="0" lvl="3"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kern="1200" cap="none" normalizeH="0" baseline="0" dirty="0">
                          <a:ln>
                            <a:noFill/>
                          </a:ln>
                          <a:solidFill>
                            <a:schemeClr val="tx1"/>
                          </a:solidFill>
                          <a:effectLst/>
                          <a:latin typeface="Arial" pitchFamily="34" charset="0"/>
                          <a:ea typeface="+mn-ea"/>
                          <a:cs typeface="+mn-cs"/>
                        </a:rPr>
                        <a:t>SQL Server Configuration </a:t>
                      </a:r>
                    </a:p>
                    <a:p>
                      <a:pPr marL="1371600" marR="0" lvl="3"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kern="1200" cap="none" normalizeH="0" baseline="0" dirty="0">
                          <a:ln>
                            <a:noFill/>
                          </a:ln>
                          <a:solidFill>
                            <a:schemeClr val="tx1"/>
                          </a:solidFill>
                          <a:effectLst/>
                          <a:latin typeface="Arial" pitchFamily="34" charset="0"/>
                          <a:ea typeface="+mn-ea"/>
                          <a:cs typeface="+mn-cs"/>
                        </a:rPr>
                        <a:t>Manager </a:t>
                      </a:r>
                    </a:p>
                  </a:txBody>
                  <a:tcPr marL="109934" marR="54967" marT="91449" marB="91449"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kern="1200" cap="none" normalizeH="0" baseline="0" dirty="0">
                          <a:ln>
                            <a:noFill/>
                          </a:ln>
                          <a:solidFill>
                            <a:schemeClr val="tx1"/>
                          </a:solidFill>
                          <a:effectLst/>
                          <a:latin typeface="Arial" pitchFamily="34" charset="0"/>
                          <a:ea typeface="+mn-ea"/>
                          <a:cs typeface="+mn-cs"/>
                        </a:rPr>
                        <a:t>An interface to provide management for SQL services, protocols, and client aliases</a:t>
                      </a:r>
                    </a:p>
                  </a:txBody>
                  <a:tcPr marL="109934" marR="54967" marT="91449" marB="91449"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830408">
                <a:tc>
                  <a:txBody>
                    <a:bodyPr/>
                    <a:lstStyle/>
                    <a:p>
                      <a:pPr marL="1371600" marR="0" lvl="3"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kern="1200" cap="none" normalizeH="0" baseline="0" dirty="0">
                          <a:ln>
                            <a:noFill/>
                          </a:ln>
                          <a:solidFill>
                            <a:schemeClr val="tx1"/>
                          </a:solidFill>
                          <a:effectLst/>
                          <a:latin typeface="Arial" pitchFamily="34" charset="0"/>
                          <a:ea typeface="+mn-ea"/>
                          <a:cs typeface="+mn-cs"/>
                        </a:rPr>
                        <a:t>SQL Server Profiler </a:t>
                      </a:r>
                    </a:p>
                  </a:txBody>
                  <a:tcPr marL="109934" marR="54967" marT="91449" marB="91449"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kern="1200" cap="none" normalizeH="0" baseline="0" dirty="0">
                          <a:ln>
                            <a:noFill/>
                          </a:ln>
                          <a:solidFill>
                            <a:schemeClr val="tx1"/>
                          </a:solidFill>
                          <a:effectLst/>
                          <a:latin typeface="Arial" pitchFamily="34" charset="0"/>
                          <a:ea typeface="+mn-ea"/>
                          <a:cs typeface="+mn-cs"/>
                        </a:rPr>
                        <a:t>A GUI tool to profile and trace the Database Engine and Analysis Services</a:t>
                      </a:r>
                    </a:p>
                  </a:txBody>
                  <a:tcPr marL="109934" marR="54967" marT="91449" marB="91449"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830408">
                <a:tc>
                  <a:txBody>
                    <a:bodyPr/>
                    <a:lstStyle/>
                    <a:p>
                      <a:pPr marL="1371600" marR="0" lvl="3"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kern="1200" cap="none" normalizeH="0" baseline="0" dirty="0">
                          <a:ln>
                            <a:noFill/>
                          </a:ln>
                          <a:solidFill>
                            <a:schemeClr val="tx1"/>
                          </a:solidFill>
                          <a:effectLst/>
                          <a:latin typeface="Arial" pitchFamily="34" charset="0"/>
                          <a:ea typeface="+mn-ea"/>
                          <a:cs typeface="+mn-cs"/>
                        </a:rPr>
                        <a:t>Database Engine Tuning Advisor </a:t>
                      </a:r>
                    </a:p>
                  </a:txBody>
                  <a:tcPr marL="109934" marR="54967" marT="91449" marB="91449"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kern="1200" cap="none" normalizeH="0" baseline="0" dirty="0">
                          <a:ln>
                            <a:noFill/>
                          </a:ln>
                          <a:solidFill>
                            <a:schemeClr val="tx1"/>
                          </a:solidFill>
                          <a:effectLst/>
                          <a:latin typeface="Arial" pitchFamily="34" charset="0"/>
                          <a:ea typeface="+mn-ea"/>
                          <a:cs typeface="+mn-cs"/>
                        </a:rPr>
                        <a:t>An application to create an optimal sets of indexes, indexed views, and partitions</a:t>
                      </a:r>
                    </a:p>
                  </a:txBody>
                  <a:tcPr marL="109934" marR="54967" marT="91449" marB="91449"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1075905">
                <a:tc>
                  <a:txBody>
                    <a:bodyPr/>
                    <a:lstStyle/>
                    <a:p>
                      <a:pPr marL="1371600" marR="0" lvl="3"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kern="1200" cap="none" normalizeH="0" baseline="0" dirty="0">
                          <a:ln>
                            <a:noFill/>
                          </a:ln>
                          <a:solidFill>
                            <a:schemeClr val="tx1"/>
                          </a:solidFill>
                          <a:effectLst/>
                          <a:latin typeface="Arial" pitchFamily="34" charset="0"/>
                          <a:ea typeface="+mn-ea"/>
                          <a:cs typeface="+mn-cs"/>
                        </a:rPr>
                        <a:t>Business Intelligence </a:t>
                      </a:r>
                    </a:p>
                    <a:p>
                      <a:pPr marL="1371600" marR="0" lvl="3"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kern="1200" cap="none" normalizeH="0" baseline="0" dirty="0">
                          <a:ln>
                            <a:noFill/>
                          </a:ln>
                          <a:solidFill>
                            <a:schemeClr val="tx1"/>
                          </a:solidFill>
                          <a:effectLst/>
                          <a:latin typeface="Arial" pitchFamily="34" charset="0"/>
                          <a:ea typeface="+mn-ea"/>
                          <a:cs typeface="+mn-cs"/>
                        </a:rPr>
                        <a:t>Development Studio </a:t>
                      </a:r>
                    </a:p>
                  </a:txBody>
                  <a:tcPr marL="109934" marR="54967" marT="91449" marB="91449"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8000"/>
                        </a:lnSpc>
                        <a:spcBef>
                          <a:spcPct val="20000"/>
                        </a:spcBef>
                        <a:spcAft>
                          <a:spcPct val="0"/>
                        </a:spcAft>
                        <a:buClr>
                          <a:schemeClr val="hlink"/>
                        </a:buClr>
                        <a:buSzTx/>
                        <a:buFont typeface="Arial" charset="0"/>
                        <a:buNone/>
                        <a:tabLst/>
                      </a:pPr>
                      <a:r>
                        <a:rPr kumimoji="0" lang="en-US" sz="1600" b="0" i="0" u="none" strike="noStrike" kern="1200" cap="none" normalizeH="0" baseline="0" dirty="0">
                          <a:ln>
                            <a:noFill/>
                          </a:ln>
                          <a:solidFill>
                            <a:schemeClr val="tx1"/>
                          </a:solidFill>
                          <a:effectLst/>
                          <a:latin typeface="Arial" pitchFamily="34" charset="0"/>
                          <a:ea typeface="+mn-ea"/>
                          <a:cs typeface="+mn-cs"/>
                        </a:rPr>
                        <a:t>An IDE for creating Analysis Services, Reporting Services, and Integration Services solutions</a:t>
                      </a:r>
                    </a:p>
                  </a:txBody>
                  <a:tcPr marL="109934" marR="54967" marT="91449" marB="91449"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bl>
          </a:graphicData>
        </a:graphic>
      </p:graphicFrame>
      <p:pic>
        <p:nvPicPr>
          <p:cNvPr id="72731" name="Picture 32" descr="C:\Aeshen\Images\MSL Image Library\SQLServerManagementStudio.png">
            <a:extLst>
              <a:ext uri="{FF2B5EF4-FFF2-40B4-BE49-F238E27FC236}">
                <a16:creationId xmlns:a16="http://schemas.microsoft.com/office/drawing/2014/main" xmlns="" id="{F9BD38AF-740D-4F1F-AA0B-EF223BD06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1546226"/>
            <a:ext cx="11938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32" name="Picture 28" descr="C:\Aeshen\Images\MSL Image Library\BarChart.png">
            <a:extLst>
              <a:ext uri="{FF2B5EF4-FFF2-40B4-BE49-F238E27FC236}">
                <a16:creationId xmlns:a16="http://schemas.microsoft.com/office/drawing/2014/main" xmlns="" id="{FAD68995-25F8-404C-BE48-B6878DBCC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576" y="2595564"/>
            <a:ext cx="582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33" name="Picture 27" descr="C:\Aeshen\Images\MSL Image Library\Tools.png">
            <a:extLst>
              <a:ext uri="{FF2B5EF4-FFF2-40B4-BE49-F238E27FC236}">
                <a16:creationId xmlns:a16="http://schemas.microsoft.com/office/drawing/2014/main" xmlns="" id="{9D7F47C2-6532-4C4C-A3BC-77992490CDE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3714" y="2641600"/>
            <a:ext cx="4730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34" name="Picture 29" descr="C:\Aeshen\Images\MSL Image Library\Document_Document.png">
            <a:extLst>
              <a:ext uri="{FF2B5EF4-FFF2-40B4-BE49-F238E27FC236}">
                <a16:creationId xmlns:a16="http://schemas.microsoft.com/office/drawing/2014/main" xmlns="" id="{AAD01C74-93A7-4367-B75A-438857F0CF5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30400" y="3478214"/>
            <a:ext cx="4508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35" name="Picture 30" descr="C:\Aeshen\Images\MSL Image Library\BarChart.png">
            <a:extLst>
              <a:ext uri="{FF2B5EF4-FFF2-40B4-BE49-F238E27FC236}">
                <a16:creationId xmlns:a16="http://schemas.microsoft.com/office/drawing/2014/main" xmlns="" id="{508D1229-69FA-4437-B45C-76CF0CB948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9464" y="3786188"/>
            <a:ext cx="3524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36" name="Picture 31" descr="C:\Aeshen\Images\MSL Image Library\Server.png">
            <a:extLst>
              <a:ext uri="{FF2B5EF4-FFF2-40B4-BE49-F238E27FC236}">
                <a16:creationId xmlns:a16="http://schemas.microsoft.com/office/drawing/2014/main" xmlns="" id="{312558B4-5780-4EC5-8B86-3B3D165898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4189" y="3624264"/>
            <a:ext cx="4714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37" name="Picture 29" descr="C:\Aeshen\Images\MSL Image Library\Document_Document.png">
            <a:extLst>
              <a:ext uri="{FF2B5EF4-FFF2-40B4-BE49-F238E27FC236}">
                <a16:creationId xmlns:a16="http://schemas.microsoft.com/office/drawing/2014/main" xmlns="" id="{C7A09F91-2B21-4458-907C-CD33B084D5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039" y="4421188"/>
            <a:ext cx="498475"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38" name="Picture 30" descr="C:\Aeshen\Images\MSL Image Library\BarChart.png">
            <a:extLst>
              <a:ext uri="{FF2B5EF4-FFF2-40B4-BE49-F238E27FC236}">
                <a16:creationId xmlns:a16="http://schemas.microsoft.com/office/drawing/2014/main" xmlns="" id="{71B03708-4C53-4975-8277-66987017B3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7539" y="4714875"/>
            <a:ext cx="3524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39" name="Picture 27" descr="C:\Aeshen\Images\MSL Image Library\Tools.png">
            <a:extLst>
              <a:ext uri="{FF2B5EF4-FFF2-40B4-BE49-F238E27FC236}">
                <a16:creationId xmlns:a16="http://schemas.microsoft.com/office/drawing/2014/main" xmlns="" id="{0A1B0AA1-4E02-4049-B8AA-B7C1180E8D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2926" y="4367214"/>
            <a:ext cx="366713"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40" name="Picture 9" descr="SolutionExplorer">
            <a:extLst>
              <a:ext uri="{FF2B5EF4-FFF2-40B4-BE49-F238E27FC236}">
                <a16:creationId xmlns:a16="http://schemas.microsoft.com/office/drawing/2014/main" xmlns="" id="{E06C67FE-1FFE-40C5-9235-8C5B3FA7B5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1800" y="5441951"/>
            <a:ext cx="736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460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Placeholder 4">
            <a:extLst>
              <a:ext uri="{FF2B5EF4-FFF2-40B4-BE49-F238E27FC236}">
                <a16:creationId xmlns:a16="http://schemas.microsoft.com/office/drawing/2014/main" xmlns="" id="{BF03D564-B705-45C8-8FD0-8B133F165E0A}"/>
              </a:ext>
            </a:extLst>
          </p:cNvPr>
          <p:cNvSpPr>
            <a:spLocks noGrp="1"/>
          </p:cNvSpPr>
          <p:nvPr>
            <p:ph type="body" sz="quarter" idx="16"/>
          </p:nvPr>
        </p:nvSpPr>
        <p:spPr/>
        <p:txBody>
          <a:bodyPr/>
          <a:lstStyle/>
          <a:p>
            <a:pPr eaLnBrk="1" hangingPunct="1"/>
            <a:endParaRPr altLang="en-US">
              <a:solidFill>
                <a:schemeClr val="tx1"/>
              </a:solidFill>
            </a:endParaRPr>
          </a:p>
        </p:txBody>
      </p:sp>
      <p:sp>
        <p:nvSpPr>
          <p:cNvPr id="74755" name="Title 1">
            <a:extLst>
              <a:ext uri="{FF2B5EF4-FFF2-40B4-BE49-F238E27FC236}">
                <a16:creationId xmlns:a16="http://schemas.microsoft.com/office/drawing/2014/main" xmlns="" id="{CE6D7B95-2E4C-442F-B60E-E8F648B6A4DB}"/>
              </a:ext>
            </a:extLst>
          </p:cNvPr>
          <p:cNvSpPr>
            <a:spLocks noGrp="1"/>
          </p:cNvSpPr>
          <p:nvPr>
            <p:ph type="title" idx="4294967295"/>
          </p:nvPr>
        </p:nvSpPr>
        <p:spPr>
          <a:xfrm>
            <a:off x="1524000" y="152400"/>
            <a:ext cx="8763000" cy="914400"/>
          </a:xfrm>
        </p:spPr>
        <p:txBody>
          <a:bodyPr>
            <a:normAutofit fontScale="90000"/>
          </a:bodyPr>
          <a:lstStyle/>
          <a:p>
            <a:pPr eaLnBrk="1" hangingPunct="1"/>
            <a:r>
              <a:rPr altLang="en-US">
                <a:solidFill>
                  <a:schemeClr val="tx1"/>
                </a:solidFill>
              </a:rPr>
              <a:t>SQL Server Database Engine Components</a:t>
            </a:r>
          </a:p>
        </p:txBody>
      </p:sp>
      <p:graphicFrame>
        <p:nvGraphicFramePr>
          <p:cNvPr id="183299" name="Group 3">
            <a:extLst>
              <a:ext uri="{FF2B5EF4-FFF2-40B4-BE49-F238E27FC236}">
                <a16:creationId xmlns:a16="http://schemas.microsoft.com/office/drawing/2014/main" xmlns="" id="{7E7DC876-7A28-4C14-875B-8298168668E9}"/>
              </a:ext>
            </a:extLst>
          </p:cNvPr>
          <p:cNvGraphicFramePr>
            <a:graphicFrameLocks noGrp="1"/>
          </p:cNvGraphicFramePr>
          <p:nvPr/>
        </p:nvGraphicFramePr>
        <p:xfrm>
          <a:off x="1905001" y="914401"/>
          <a:ext cx="8486775" cy="5716589"/>
        </p:xfrm>
        <a:graphic>
          <a:graphicData uri="http://schemas.openxmlformats.org/drawingml/2006/table">
            <a:tbl>
              <a:tblPr/>
              <a:tblGrid>
                <a:gridCol w="1921359">
                  <a:extLst>
                    <a:ext uri="{9D8B030D-6E8A-4147-A177-3AD203B41FA5}">
                      <a16:colId xmlns:a16="http://schemas.microsoft.com/office/drawing/2014/main" xmlns="" val="20000"/>
                    </a:ext>
                  </a:extLst>
                </a:gridCol>
                <a:gridCol w="6565416">
                  <a:extLst>
                    <a:ext uri="{9D8B030D-6E8A-4147-A177-3AD203B41FA5}">
                      <a16:colId xmlns:a16="http://schemas.microsoft.com/office/drawing/2014/main" xmlns="" val="20001"/>
                    </a:ext>
                  </a:extLst>
                </a:gridCol>
              </a:tblGrid>
              <a:tr h="487636">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Arial" pitchFamily="34" charset="0"/>
                          <a:cs typeface="Arial" pitchFamily="34" charset="0"/>
                        </a:rPr>
                        <a:t>Components</a:t>
                      </a:r>
                    </a:p>
                  </a:txBody>
                  <a:tcPr marT="91418" marB="91418"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Arial" pitchFamily="34" charset="0"/>
                          <a:cs typeface="Arial" pitchFamily="34" charset="0"/>
                        </a:rPr>
                        <a:t>Description</a:t>
                      </a:r>
                    </a:p>
                  </a:txBody>
                  <a:tcPr marT="91418" marB="91418"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926548">
                <a:tc>
                  <a:txBody>
                    <a:bodyPr/>
                    <a:lstStyle/>
                    <a:p>
                      <a:pPr marL="228600" marR="0" lvl="0" indent="-228600" algn="l" defTabSz="914400" rtl="0" eaLnBrk="0" fontAlgn="base" latinLnBrk="0" hangingPunct="0">
                        <a:lnSpc>
                          <a:spcPct val="118000"/>
                        </a:lnSpc>
                        <a:spcBef>
                          <a:spcPct val="30000"/>
                        </a:spcBef>
                        <a:spcAft>
                          <a:spcPct val="0"/>
                        </a:spcAft>
                        <a:buClrTx/>
                        <a:buSzTx/>
                        <a:buFont typeface="Arial" charset="0"/>
                        <a:buChar char="•"/>
                        <a:tabLst/>
                      </a:pPr>
                      <a:r>
                        <a:rPr kumimoji="0" lang="en-US" sz="2000" b="0" i="0" u="none" strike="noStrike" cap="none" normalizeH="0" baseline="0" dirty="0">
                          <a:ln>
                            <a:noFill/>
                          </a:ln>
                          <a:solidFill>
                            <a:schemeClr val="tx1"/>
                          </a:solidFill>
                          <a:effectLst/>
                          <a:latin typeface="Arial" pitchFamily="34" charset="0"/>
                          <a:cs typeface="Arial" pitchFamily="34" charset="0"/>
                        </a:rPr>
                        <a:t>Protocols</a:t>
                      </a:r>
                    </a:p>
                  </a:txBody>
                  <a:tcPr marT="91418" marB="91418"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228600" marR="0" lvl="0" indent="0" algn="l" defTabSz="914400" rtl="0" eaLnBrk="0" fontAlgn="base" latinLnBrk="0" hangingPunct="0">
                        <a:lnSpc>
                          <a:spcPct val="122000"/>
                        </a:lnSpc>
                        <a:spcBef>
                          <a:spcPct val="3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pitchFamily="34" charset="0"/>
                          <a:cs typeface="Arial" pitchFamily="34" charset="0"/>
                        </a:rPr>
                        <a:t>Ways to implement the external interface to the SQL Server</a:t>
                      </a:r>
                    </a:p>
                  </a:txBody>
                  <a:tcPr marL="45720" marR="45720" marT="91418" marB="91418"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298404">
                <a:tc>
                  <a:txBody>
                    <a:bodyPr/>
                    <a:lstStyle/>
                    <a:p>
                      <a:pPr marL="228600" marR="0" lvl="0" indent="-228600" algn="l" defTabSz="914400" rtl="0" eaLnBrk="0" fontAlgn="base" latinLnBrk="0" hangingPunct="0">
                        <a:lnSpc>
                          <a:spcPct val="118000"/>
                        </a:lnSpc>
                        <a:spcBef>
                          <a:spcPct val="30000"/>
                        </a:spcBef>
                        <a:spcAft>
                          <a:spcPct val="0"/>
                        </a:spcAft>
                        <a:buClrTx/>
                        <a:buSzTx/>
                        <a:buFont typeface="Arial" charset="0"/>
                        <a:buChar char="•"/>
                        <a:tabLst/>
                      </a:pPr>
                      <a:r>
                        <a:rPr kumimoji="0" lang="en-US" sz="2000" b="0" i="0" u="none" strike="noStrike" cap="none" normalizeH="0" baseline="0" dirty="0">
                          <a:ln>
                            <a:noFill/>
                          </a:ln>
                          <a:solidFill>
                            <a:schemeClr val="tx1"/>
                          </a:solidFill>
                          <a:effectLst/>
                          <a:latin typeface="Arial" pitchFamily="34" charset="0"/>
                          <a:cs typeface="Arial" pitchFamily="34" charset="0"/>
                        </a:rPr>
                        <a:t>Relational Engine</a:t>
                      </a:r>
                    </a:p>
                  </a:txBody>
                  <a:tcPr marT="91418" marB="91418"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228600" marR="0" lvl="0" indent="0" algn="l" defTabSz="914400" rtl="0" eaLnBrk="0" fontAlgn="base" latinLnBrk="0" hangingPunct="0">
                        <a:lnSpc>
                          <a:spcPct val="122000"/>
                        </a:lnSpc>
                        <a:spcBef>
                          <a:spcPct val="3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pitchFamily="34" charset="0"/>
                          <a:cs typeface="Arial" pitchFamily="34" charset="0"/>
                        </a:rPr>
                        <a:t>Interface into the storage engine, composed of services to interact with the underlying database storage components and features</a:t>
                      </a:r>
                    </a:p>
                  </a:txBody>
                  <a:tcPr marL="45720" marR="45720" marT="91418" marB="91418"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156909">
                <a:tc>
                  <a:txBody>
                    <a:bodyPr/>
                    <a:lstStyle/>
                    <a:p>
                      <a:pPr marL="228600" marR="0" lvl="0" indent="-228600" algn="l" defTabSz="914400" rtl="0" eaLnBrk="0" fontAlgn="base" latinLnBrk="0" hangingPunct="0">
                        <a:lnSpc>
                          <a:spcPct val="118000"/>
                        </a:lnSpc>
                        <a:spcBef>
                          <a:spcPct val="30000"/>
                        </a:spcBef>
                        <a:spcAft>
                          <a:spcPct val="0"/>
                        </a:spcAft>
                        <a:buClrTx/>
                        <a:buSzTx/>
                        <a:buFont typeface="Arial" charset="0"/>
                        <a:buChar char="•"/>
                        <a:tabLst/>
                      </a:pPr>
                      <a:r>
                        <a:rPr kumimoji="0" lang="en-US" sz="2000" b="0" i="0" u="none" strike="noStrike" cap="none" normalizeH="0" baseline="0" dirty="0">
                          <a:ln>
                            <a:noFill/>
                          </a:ln>
                          <a:solidFill>
                            <a:schemeClr val="tx1"/>
                          </a:solidFill>
                          <a:effectLst/>
                          <a:latin typeface="Arial" pitchFamily="34" charset="0"/>
                          <a:cs typeface="Arial" pitchFamily="34" charset="0"/>
                        </a:rPr>
                        <a:t>Storage Engine</a:t>
                      </a:r>
                    </a:p>
                  </a:txBody>
                  <a:tcPr marT="91418" marB="91418"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228600" marR="0" lvl="0" indent="0" algn="l" defTabSz="914400" rtl="0" eaLnBrk="0" fontAlgn="base" latinLnBrk="0" hangingPunct="0">
                        <a:lnSpc>
                          <a:spcPct val="122000"/>
                        </a:lnSpc>
                        <a:spcBef>
                          <a:spcPct val="3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pitchFamily="34" charset="0"/>
                          <a:cs typeface="Arial" pitchFamily="34" charset="0"/>
                        </a:rPr>
                        <a:t>Core of SQL Server, a highly scalable and available service for data storage, processing, and security </a:t>
                      </a:r>
                      <a:endParaRPr kumimoji="0" lang="en-US" sz="2000" b="0" i="0" u="none" strike="noStrike" cap="none" normalizeH="0" baseline="0" dirty="0">
                        <a:ln>
                          <a:noFill/>
                        </a:ln>
                        <a:solidFill>
                          <a:srgbClr val="FF0000"/>
                        </a:solidFill>
                        <a:effectLst/>
                        <a:latin typeface="Arial" pitchFamily="34" charset="0"/>
                        <a:cs typeface="Arial" pitchFamily="34" charset="0"/>
                      </a:endParaRPr>
                    </a:p>
                  </a:txBody>
                  <a:tcPr marL="45720" marR="45720" marT="91418" marB="91418"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1847092">
                <a:tc>
                  <a:txBody>
                    <a:bodyPr/>
                    <a:lstStyle/>
                    <a:p>
                      <a:pPr marL="228600" marR="0" lvl="0" indent="-228600" algn="l" defTabSz="914400" rtl="0" eaLnBrk="0" fontAlgn="base" latinLnBrk="0" hangingPunct="0">
                        <a:lnSpc>
                          <a:spcPct val="118000"/>
                        </a:lnSpc>
                        <a:spcBef>
                          <a:spcPct val="30000"/>
                        </a:spcBef>
                        <a:spcAft>
                          <a:spcPct val="0"/>
                        </a:spcAft>
                        <a:buClrTx/>
                        <a:buSzTx/>
                        <a:buFont typeface="Arial" charset="0"/>
                        <a:buChar char="•"/>
                        <a:tabLst/>
                      </a:pPr>
                      <a:r>
                        <a:rPr kumimoji="0" lang="en-US" sz="2000" b="0" i="0" u="none" strike="noStrike" cap="none" normalizeH="0" baseline="0" dirty="0">
                          <a:ln>
                            <a:noFill/>
                          </a:ln>
                          <a:solidFill>
                            <a:schemeClr val="tx1"/>
                          </a:solidFill>
                          <a:effectLst/>
                          <a:latin typeface="Arial" pitchFamily="34" charset="0"/>
                          <a:cs typeface="Arial" pitchFamily="34" charset="0"/>
                        </a:rPr>
                        <a:t>SQLOS</a:t>
                      </a:r>
                    </a:p>
                  </a:txBody>
                  <a:tcPr marT="91418" marB="91418"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c>
                  <a:txBody>
                    <a:bodyPr/>
                    <a:lstStyle/>
                    <a:p>
                      <a:pPr marL="228600" marR="0" lvl="0" indent="0" algn="l" defTabSz="914400" rtl="0" eaLnBrk="0" fontAlgn="base" latinLnBrk="0" hangingPunct="0">
                        <a:lnSpc>
                          <a:spcPct val="122000"/>
                        </a:lnSpc>
                        <a:spcBef>
                          <a:spcPct val="3000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Arial" pitchFamily="34" charset="0"/>
                          <a:cs typeface="Arial" pitchFamily="34" charset="0"/>
                        </a:rPr>
                        <a:t>Operating system with a powerful API, which brings together all system components, enabling innovation of SQL Server’s scalability and performance, providing manageability and supportability features</a:t>
                      </a:r>
                    </a:p>
                  </a:txBody>
                  <a:tcPr marL="45720" marR="45720" marT="91418" marB="91418"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52216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E38C026-DDD5-4109-9535-BDFBD714F29F}"/>
              </a:ext>
            </a:extLst>
          </p:cNvPr>
          <p:cNvSpPr>
            <a:spLocks noGrp="1"/>
          </p:cNvSpPr>
          <p:nvPr>
            <p:ph type="body" sz="quarter" idx="16"/>
          </p:nvPr>
        </p:nvSpPr>
        <p:spPr>
          <a:xfrm>
            <a:off x="1981201" y="1066801"/>
            <a:ext cx="8240713" cy="4473575"/>
          </a:xfrm>
        </p:spPr>
        <p:txBody>
          <a:bodyPr>
            <a:normAutofit fontScale="92500" lnSpcReduction="10000"/>
          </a:bodyPr>
          <a:lstStyle/>
          <a:p>
            <a:pPr marL="285750" indent="-285750">
              <a:lnSpc>
                <a:spcPct val="300000"/>
              </a:lnSpc>
              <a:buFont typeface="Arial" charset="0"/>
              <a:buChar char="•"/>
              <a:defRPr/>
            </a:pPr>
            <a:r>
              <a:rPr sz="2400" dirty="0">
                <a:solidFill>
                  <a:schemeClr val="tx1"/>
                </a:solidFill>
              </a:rPr>
              <a:t> Support for writing and editing queries or scripts</a:t>
            </a:r>
          </a:p>
          <a:p>
            <a:pPr marL="285750" indent="-285750">
              <a:lnSpc>
                <a:spcPct val="300000"/>
              </a:lnSpc>
              <a:buFont typeface="Arial" charset="0"/>
              <a:buChar char="•"/>
              <a:defRPr/>
            </a:pPr>
            <a:r>
              <a:rPr sz="2400" dirty="0">
                <a:solidFill>
                  <a:schemeClr val="tx1"/>
                </a:solidFill>
              </a:rPr>
              <a:t> Integrated source control for solution and script projects</a:t>
            </a:r>
          </a:p>
          <a:p>
            <a:pPr marL="285750" indent="-285750">
              <a:lnSpc>
                <a:spcPct val="300000"/>
              </a:lnSpc>
              <a:buFont typeface="Arial" charset="0"/>
              <a:buChar char="•"/>
              <a:defRPr/>
            </a:pPr>
            <a:r>
              <a:rPr sz="2400" dirty="0">
                <a:solidFill>
                  <a:schemeClr val="tx1"/>
                </a:solidFill>
              </a:rPr>
              <a:t> Supports most administrative tasks for SQL Server </a:t>
            </a:r>
          </a:p>
          <a:p>
            <a:pPr marL="285750" indent="-285750">
              <a:lnSpc>
                <a:spcPct val="300000"/>
              </a:lnSpc>
              <a:buFont typeface="Arial" charset="0"/>
              <a:buChar char="•"/>
              <a:defRPr/>
            </a:pPr>
            <a:r>
              <a:rPr sz="2400" dirty="0">
                <a:solidFill>
                  <a:schemeClr val="tx1"/>
                </a:solidFill>
              </a:rPr>
              <a:t> An integrated Web browser for quick browsing </a:t>
            </a:r>
          </a:p>
          <a:p>
            <a:pPr marL="285750" indent="-285750">
              <a:lnSpc>
                <a:spcPct val="300000"/>
              </a:lnSpc>
              <a:buFont typeface="Arial" charset="0"/>
              <a:buChar char="•"/>
              <a:defRPr/>
            </a:pPr>
            <a:endParaRPr sz="2400" dirty="0">
              <a:solidFill>
                <a:schemeClr val="tx1"/>
              </a:solidFill>
            </a:endParaRPr>
          </a:p>
          <a:p>
            <a:pPr>
              <a:buFont typeface="Arial"/>
              <a:buChar char="•"/>
              <a:defRPr/>
            </a:pPr>
            <a:endParaRPr dirty="0">
              <a:solidFill>
                <a:schemeClr val="tx1"/>
              </a:solidFill>
            </a:endParaRPr>
          </a:p>
        </p:txBody>
      </p:sp>
      <p:sp>
        <p:nvSpPr>
          <p:cNvPr id="76803" name="Title 1">
            <a:extLst>
              <a:ext uri="{FF2B5EF4-FFF2-40B4-BE49-F238E27FC236}">
                <a16:creationId xmlns:a16="http://schemas.microsoft.com/office/drawing/2014/main" xmlns="" id="{04B8CF4C-E834-41FC-9BDA-1F4AA93293A3}"/>
              </a:ext>
            </a:extLst>
          </p:cNvPr>
          <p:cNvSpPr>
            <a:spLocks noGrp="1"/>
          </p:cNvSpPr>
          <p:nvPr>
            <p:ph type="title" idx="4294967295"/>
          </p:nvPr>
        </p:nvSpPr>
        <p:spPr>
          <a:xfrm>
            <a:off x="1524000" y="152400"/>
            <a:ext cx="10058400" cy="914400"/>
          </a:xfrm>
        </p:spPr>
        <p:txBody>
          <a:bodyPr/>
          <a:lstStyle/>
          <a:p>
            <a:pPr eaLnBrk="1" hangingPunct="1"/>
            <a:r>
              <a:rPr altLang="en-US" sz="2900"/>
              <a:t>An Introduction to SQL Server Management Studio</a:t>
            </a:r>
          </a:p>
        </p:txBody>
      </p:sp>
    </p:spTree>
    <p:extLst>
      <p:ext uri="{BB962C8B-B14F-4D97-AF65-F5344CB8AC3E}">
        <p14:creationId xmlns:p14="http://schemas.microsoft.com/office/powerpoint/2010/main" val="2882915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3">
            <a:extLst>
              <a:ext uri="{FF2B5EF4-FFF2-40B4-BE49-F238E27FC236}">
                <a16:creationId xmlns:a16="http://schemas.microsoft.com/office/drawing/2014/main" xmlns="" id="{437542BD-3B98-486B-883B-25B4AF5BDB46}"/>
              </a:ext>
            </a:extLst>
          </p:cNvPr>
          <p:cNvSpPr>
            <a:spLocks noGrp="1"/>
          </p:cNvSpPr>
          <p:nvPr>
            <p:ph type="title" idx="4294967295"/>
          </p:nvPr>
        </p:nvSpPr>
        <p:spPr>
          <a:xfrm>
            <a:off x="1524000" y="131763"/>
            <a:ext cx="8991600" cy="830262"/>
          </a:xfrm>
        </p:spPr>
        <p:txBody>
          <a:bodyPr/>
          <a:lstStyle/>
          <a:p>
            <a:pPr eaLnBrk="1" hangingPunct="1"/>
            <a:r>
              <a:rPr altLang="en-US" sz="2400"/>
              <a:t>An Introduction to SQL Server Management Studio (Contd.).</a:t>
            </a:r>
          </a:p>
        </p:txBody>
      </p:sp>
      <p:pic>
        <p:nvPicPr>
          <p:cNvPr id="2" name="Picture 1">
            <a:extLst>
              <a:ext uri="{FF2B5EF4-FFF2-40B4-BE49-F238E27FC236}">
                <a16:creationId xmlns:a16="http://schemas.microsoft.com/office/drawing/2014/main" xmlns="" id="{6044466C-8959-4CE2-A5F9-E97B9F14F9A2}"/>
              </a:ext>
            </a:extLst>
          </p:cNvPr>
          <p:cNvPicPr>
            <a:picLocks noChangeAspect="1"/>
          </p:cNvPicPr>
          <p:nvPr/>
        </p:nvPicPr>
        <p:blipFill>
          <a:blip r:embed="rId3"/>
          <a:stretch>
            <a:fillRect/>
          </a:stretch>
        </p:blipFill>
        <p:spPr>
          <a:xfrm>
            <a:off x="1644650" y="992188"/>
            <a:ext cx="8750300" cy="55610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0029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B6EBA30-6F80-4CA6-8752-BEE64C40599E}"/>
              </a:ext>
            </a:extLst>
          </p:cNvPr>
          <p:cNvSpPr>
            <a:spLocks noGrp="1"/>
          </p:cNvSpPr>
          <p:nvPr>
            <p:ph type="body" sz="quarter" idx="16"/>
          </p:nvPr>
        </p:nvSpPr>
        <p:spPr>
          <a:xfrm>
            <a:off x="1981201" y="860426"/>
            <a:ext cx="8240713" cy="4473575"/>
          </a:xfrm>
        </p:spPr>
        <p:txBody>
          <a:bodyPr>
            <a:noAutofit/>
          </a:bodyPr>
          <a:lstStyle/>
          <a:p>
            <a:pPr marL="285750" indent="-285750">
              <a:buFont typeface="Arial" charset="0"/>
              <a:buChar char="•"/>
              <a:defRPr/>
            </a:pPr>
            <a:r>
              <a:rPr b="1" dirty="0">
                <a:solidFill>
                  <a:schemeClr val="tx1"/>
                </a:solidFill>
              </a:rPr>
              <a:t>Logical Structure</a:t>
            </a:r>
          </a:p>
          <a:p>
            <a:pPr lvl="1">
              <a:defRPr/>
            </a:pPr>
            <a:r>
              <a:rPr sz="2200" dirty="0">
                <a:solidFill>
                  <a:schemeClr val="tx1"/>
                </a:solidFill>
              </a:rPr>
              <a:t>The data in a database is organized into the logical components visible to users.</a:t>
            </a:r>
          </a:p>
          <a:p>
            <a:pPr lvl="1">
              <a:defRPr/>
            </a:pPr>
            <a:r>
              <a:rPr sz="2200" dirty="0">
                <a:solidFill>
                  <a:schemeClr val="tx1"/>
                </a:solidFill>
              </a:rPr>
              <a:t>Logical components include tables, views, procedures, and users.</a:t>
            </a:r>
          </a:p>
          <a:p>
            <a:pPr marL="285750" indent="-285750">
              <a:buFont typeface="Arial" charset="0"/>
              <a:buChar char="•"/>
              <a:defRPr/>
            </a:pPr>
            <a:r>
              <a:rPr b="1" dirty="0">
                <a:solidFill>
                  <a:schemeClr val="tx1"/>
                </a:solidFill>
              </a:rPr>
              <a:t> Physical Structure</a:t>
            </a:r>
          </a:p>
          <a:p>
            <a:pPr lvl="1">
              <a:defRPr/>
            </a:pPr>
            <a:r>
              <a:rPr sz="2200" dirty="0">
                <a:solidFill>
                  <a:schemeClr val="tx1"/>
                </a:solidFill>
              </a:rPr>
              <a:t>Data is physically stored on the disk system with in the data files</a:t>
            </a:r>
          </a:p>
          <a:p>
            <a:pPr lvl="1">
              <a:defRPr/>
            </a:pPr>
            <a:r>
              <a:rPr sz="2200" dirty="0">
                <a:solidFill>
                  <a:schemeClr val="tx1"/>
                </a:solidFill>
              </a:rPr>
              <a:t>Clustered indexed actually forces the physical ordering of the data within the data files</a:t>
            </a:r>
          </a:p>
          <a:p>
            <a:pPr marL="285750" indent="-285750">
              <a:buFont typeface="Arial" charset="0"/>
              <a:buChar char="•"/>
              <a:defRPr/>
            </a:pPr>
            <a:r>
              <a:rPr b="1" dirty="0">
                <a:solidFill>
                  <a:schemeClr val="tx1"/>
                </a:solidFill>
              </a:rPr>
              <a:t> Meta Data &amp; Catalog</a:t>
            </a:r>
          </a:p>
          <a:p>
            <a:pPr lvl="1">
              <a:defRPr/>
            </a:pPr>
            <a:r>
              <a:rPr sz="2200" dirty="0">
                <a:solidFill>
                  <a:schemeClr val="tx1"/>
                </a:solidFill>
              </a:rPr>
              <a:t>Metadata describes the database’s structure, components, users, security, and so on.</a:t>
            </a:r>
          </a:p>
          <a:p>
            <a:pPr lvl="1">
              <a:defRPr/>
            </a:pPr>
            <a:r>
              <a:rPr sz="2200" dirty="0">
                <a:solidFill>
                  <a:schemeClr val="tx1"/>
                </a:solidFill>
              </a:rPr>
              <a:t>Catalog includes system catalog and database catalog.</a:t>
            </a:r>
          </a:p>
          <a:p>
            <a:pPr marL="285750" indent="-285750">
              <a:buFont typeface="Arial" charset="0"/>
              <a:buChar char="•"/>
              <a:defRPr/>
            </a:pPr>
            <a:endParaRPr dirty="0">
              <a:solidFill>
                <a:schemeClr val="tx1"/>
              </a:solidFill>
            </a:endParaRPr>
          </a:p>
          <a:p>
            <a:pPr>
              <a:buFont typeface="Arial"/>
              <a:buChar char="•"/>
              <a:defRPr/>
            </a:pPr>
            <a:endParaRPr dirty="0">
              <a:solidFill>
                <a:schemeClr val="tx1"/>
              </a:solidFill>
            </a:endParaRPr>
          </a:p>
        </p:txBody>
      </p:sp>
      <p:sp>
        <p:nvSpPr>
          <p:cNvPr id="80899" name="Rectangle 2">
            <a:extLst>
              <a:ext uri="{FF2B5EF4-FFF2-40B4-BE49-F238E27FC236}">
                <a16:creationId xmlns:a16="http://schemas.microsoft.com/office/drawing/2014/main" xmlns="" id="{820D1DFD-5729-466F-92B5-78513C962478}"/>
              </a:ext>
            </a:extLst>
          </p:cNvPr>
          <p:cNvSpPr>
            <a:spLocks noGrp="1" noChangeArrowheads="1"/>
          </p:cNvSpPr>
          <p:nvPr>
            <p:ph type="title" idx="4294967295"/>
          </p:nvPr>
        </p:nvSpPr>
        <p:spPr>
          <a:xfrm>
            <a:off x="1493838" y="0"/>
            <a:ext cx="7562851" cy="554038"/>
          </a:xfrm>
        </p:spPr>
        <p:txBody>
          <a:bodyPr>
            <a:normAutofit fontScale="90000"/>
          </a:bodyPr>
          <a:lstStyle/>
          <a:p>
            <a:pPr eaLnBrk="1" hangingPunct="1"/>
            <a:r>
              <a:rPr altLang="en-US">
                <a:solidFill>
                  <a:schemeClr val="tx1"/>
                </a:solidFill>
              </a:rPr>
              <a:t>Data Organization</a:t>
            </a:r>
            <a:endParaRPr lang="en-GB" altLang="en-US">
              <a:solidFill>
                <a:schemeClr val="tx1"/>
              </a:solidFill>
            </a:endParaRPr>
          </a:p>
        </p:txBody>
      </p:sp>
    </p:spTree>
    <p:extLst>
      <p:ext uri="{BB962C8B-B14F-4D97-AF65-F5344CB8AC3E}">
        <p14:creationId xmlns:p14="http://schemas.microsoft.com/office/powerpoint/2010/main" val="424849715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Placeholder 2">
            <a:extLst>
              <a:ext uri="{FF2B5EF4-FFF2-40B4-BE49-F238E27FC236}">
                <a16:creationId xmlns:a16="http://schemas.microsoft.com/office/drawing/2014/main" xmlns="" id="{D73FE27A-4554-4C8D-8194-838876624DE6}"/>
              </a:ext>
            </a:extLst>
          </p:cNvPr>
          <p:cNvSpPr>
            <a:spLocks noGrp="1"/>
          </p:cNvSpPr>
          <p:nvPr>
            <p:ph type="body" sz="quarter" idx="16"/>
          </p:nvPr>
        </p:nvSpPr>
        <p:spPr>
          <a:xfrm>
            <a:off x="1981201" y="1066800"/>
            <a:ext cx="8240713" cy="5181600"/>
          </a:xfrm>
        </p:spPr>
        <p:txBody>
          <a:bodyPr>
            <a:normAutofit lnSpcReduction="10000"/>
          </a:bodyPr>
          <a:lstStyle/>
          <a:p>
            <a:pPr marL="285750" indent="-285750"/>
            <a:r>
              <a:rPr altLang="en-US" sz="2000">
                <a:solidFill>
                  <a:schemeClr val="tx1"/>
                </a:solidFill>
              </a:rPr>
              <a:t>System Tables Store Information (Metadata) About the System and Database Objects</a:t>
            </a:r>
          </a:p>
          <a:p>
            <a:pPr marL="285750" indent="-285750"/>
            <a:endParaRPr altLang="en-US" sz="1100">
              <a:solidFill>
                <a:schemeClr val="tx1"/>
              </a:solidFill>
            </a:endParaRPr>
          </a:p>
          <a:p>
            <a:pPr marL="285750" indent="-285750"/>
            <a:r>
              <a:rPr altLang="en-US" sz="2000">
                <a:solidFill>
                  <a:schemeClr val="tx1"/>
                </a:solidFill>
              </a:rPr>
              <a:t>Database Catalog Stores Metadata About a Specific Database</a:t>
            </a:r>
          </a:p>
          <a:p>
            <a:pPr marL="285750" indent="-285750"/>
            <a:endParaRPr altLang="en-US" sz="1100">
              <a:solidFill>
                <a:schemeClr val="tx1"/>
              </a:solidFill>
            </a:endParaRPr>
          </a:p>
          <a:p>
            <a:pPr marL="285750" indent="-285750"/>
            <a:r>
              <a:rPr altLang="en-US" sz="2000">
                <a:solidFill>
                  <a:schemeClr val="tx1"/>
                </a:solidFill>
              </a:rPr>
              <a:t>System Catalog Stores Metadata About the Entire System and All Other Databases</a:t>
            </a:r>
          </a:p>
          <a:p>
            <a:pPr marL="285750" indent="-285750"/>
            <a:endParaRPr altLang="en-US" sz="1100">
              <a:solidFill>
                <a:schemeClr val="tx1"/>
              </a:solidFill>
            </a:endParaRPr>
          </a:p>
          <a:p>
            <a:pPr marL="285750" indent="-285750"/>
            <a:r>
              <a:rPr altLang="en-US" sz="2000">
                <a:solidFill>
                  <a:schemeClr val="tx1"/>
                </a:solidFill>
              </a:rPr>
              <a:t>System Stored Procedures</a:t>
            </a:r>
          </a:p>
          <a:p>
            <a:pPr marL="457200" lvl="1" indent="0">
              <a:buNone/>
            </a:pPr>
            <a:r>
              <a:rPr altLang="en-US" sz="2000" noProof="1">
                <a:solidFill>
                  <a:schemeClr val="tx1"/>
                </a:solidFill>
                <a:latin typeface="Courier New" panose="02070309020205020404" pitchFamily="49" charset="0"/>
                <a:cs typeface="Courier New" panose="02070309020205020404" pitchFamily="49" charset="0"/>
              </a:rPr>
              <a:t>EXEC sp_help </a:t>
            </a:r>
            <a:r>
              <a:rPr altLang="en-US" sz="2000">
                <a:solidFill>
                  <a:schemeClr val="tx1"/>
                </a:solidFill>
                <a:latin typeface="Courier New" panose="02070309020205020404" pitchFamily="49" charset="0"/>
                <a:cs typeface="Courier New" panose="02070309020205020404" pitchFamily="49" charset="0"/>
              </a:rPr>
              <a:t>E</a:t>
            </a:r>
            <a:r>
              <a:rPr altLang="en-US" sz="2000" noProof="1">
                <a:solidFill>
                  <a:schemeClr val="tx1"/>
                </a:solidFill>
                <a:latin typeface="Courier New" panose="02070309020205020404" pitchFamily="49" charset="0"/>
                <a:cs typeface="Courier New" panose="02070309020205020404" pitchFamily="49" charset="0"/>
              </a:rPr>
              <a:t>mployees</a:t>
            </a:r>
            <a:endParaRPr altLang="en-US" sz="2000">
              <a:solidFill>
                <a:schemeClr val="tx1"/>
              </a:solidFill>
              <a:latin typeface="Courier New" panose="02070309020205020404" pitchFamily="49" charset="0"/>
              <a:cs typeface="Courier New" panose="02070309020205020404" pitchFamily="49" charset="0"/>
            </a:endParaRPr>
          </a:p>
          <a:p>
            <a:pPr marL="285750" indent="-285750"/>
            <a:endParaRPr altLang="en-US" sz="1100">
              <a:solidFill>
                <a:schemeClr val="tx1"/>
              </a:solidFill>
            </a:endParaRPr>
          </a:p>
          <a:p>
            <a:pPr marL="285750" indent="-285750"/>
            <a:r>
              <a:rPr altLang="en-US" sz="2000">
                <a:solidFill>
                  <a:schemeClr val="tx1"/>
                </a:solidFill>
              </a:rPr>
              <a:t>System and Metadata Functions</a:t>
            </a:r>
          </a:p>
          <a:p>
            <a:pPr marL="457200" lvl="1" indent="0">
              <a:buNone/>
            </a:pPr>
            <a:r>
              <a:rPr altLang="en-US" sz="2000">
                <a:solidFill>
                  <a:schemeClr val="tx1"/>
                </a:solidFill>
                <a:latin typeface="Courier New" panose="02070309020205020404" pitchFamily="49" charset="0"/>
                <a:cs typeface="Courier New" panose="02070309020205020404" pitchFamily="49" charset="0"/>
              </a:rPr>
              <a:t>SELECT USER_NAME(10)</a:t>
            </a:r>
          </a:p>
          <a:p>
            <a:pPr marL="285750" indent="-285750"/>
            <a:endParaRPr altLang="en-US" sz="1100">
              <a:solidFill>
                <a:schemeClr val="tx1"/>
              </a:solidFill>
            </a:endParaRPr>
          </a:p>
          <a:p>
            <a:pPr marL="285750" indent="-285750"/>
            <a:r>
              <a:rPr altLang="en-US" sz="2000">
                <a:solidFill>
                  <a:schemeClr val="tx1"/>
                </a:solidFill>
              </a:rPr>
              <a:t>Information Schema Views</a:t>
            </a:r>
          </a:p>
          <a:p>
            <a:pPr marL="457200" lvl="1" indent="0">
              <a:buNone/>
            </a:pPr>
            <a:r>
              <a:rPr altLang="en-US" sz="2000">
                <a:solidFill>
                  <a:schemeClr val="tx1"/>
                </a:solidFill>
                <a:latin typeface="Courier New" panose="02070309020205020404" pitchFamily="49" charset="0"/>
                <a:cs typeface="Courier New" panose="02070309020205020404" pitchFamily="49" charset="0"/>
              </a:rPr>
              <a:t>SELECT * FROM INFORMATION_SCHEMA.TABLES`</a:t>
            </a:r>
            <a:endParaRPr altLang="en-US" sz="2000">
              <a:solidFill>
                <a:schemeClr val="tx1"/>
              </a:solidFill>
              <a:cs typeface="Arial" panose="020B0604020202020204" pitchFamily="34" charset="0"/>
            </a:endParaRPr>
          </a:p>
        </p:txBody>
      </p:sp>
      <p:sp>
        <p:nvSpPr>
          <p:cNvPr id="82947" name="Rectangle 2">
            <a:extLst>
              <a:ext uri="{FF2B5EF4-FFF2-40B4-BE49-F238E27FC236}">
                <a16:creationId xmlns:a16="http://schemas.microsoft.com/office/drawing/2014/main" xmlns="" id="{9C3299DF-241B-4AC2-BFA6-423056482794}"/>
              </a:ext>
            </a:extLst>
          </p:cNvPr>
          <p:cNvSpPr>
            <a:spLocks noGrp="1" noChangeArrowheads="1"/>
          </p:cNvSpPr>
          <p:nvPr>
            <p:ph type="title" idx="4294967295"/>
          </p:nvPr>
        </p:nvSpPr>
        <p:spPr>
          <a:xfrm>
            <a:off x="1581150" y="131764"/>
            <a:ext cx="7562850" cy="554037"/>
          </a:xfrm>
        </p:spPr>
        <p:txBody>
          <a:bodyPr>
            <a:normAutofit fontScale="90000"/>
          </a:bodyPr>
          <a:lstStyle/>
          <a:p>
            <a:pPr eaLnBrk="1" hangingPunct="1"/>
            <a:r>
              <a:rPr altLang="en-US">
                <a:solidFill>
                  <a:schemeClr val="tx1"/>
                </a:solidFill>
              </a:rPr>
              <a:t>Metadata Catalogs</a:t>
            </a:r>
            <a:endParaRPr lang="en-GB" altLang="en-US">
              <a:solidFill>
                <a:schemeClr val="tx1"/>
              </a:solidFill>
            </a:endParaRPr>
          </a:p>
        </p:txBody>
      </p:sp>
    </p:spTree>
    <p:extLst>
      <p:ext uri="{BB962C8B-B14F-4D97-AF65-F5344CB8AC3E}">
        <p14:creationId xmlns:p14="http://schemas.microsoft.com/office/powerpoint/2010/main" val="352352298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E81151A-8959-41F2-8227-8C6041601233}"/>
              </a:ext>
            </a:extLst>
          </p:cNvPr>
          <p:cNvSpPr>
            <a:spLocks noGrp="1"/>
          </p:cNvSpPr>
          <p:nvPr>
            <p:ph type="body" sz="quarter" idx="16"/>
          </p:nvPr>
        </p:nvSpPr>
        <p:spPr/>
        <p:txBody>
          <a:bodyPr>
            <a:normAutofit/>
          </a:bodyPr>
          <a:lstStyle/>
          <a:p>
            <a:pPr marL="285750" indent="-285750">
              <a:buFont typeface="Arial" charset="0"/>
              <a:buChar char="•"/>
              <a:defRPr/>
            </a:pPr>
            <a:r>
              <a:rPr dirty="0">
                <a:solidFill>
                  <a:schemeClr val="tx1"/>
                </a:solidFill>
              </a:rPr>
              <a:t>In this lesson, we have discussed:</a:t>
            </a:r>
          </a:p>
          <a:p>
            <a:pPr marL="796925" lvl="1">
              <a:buFont typeface="Arial" charset="0"/>
              <a:buChar char="•"/>
              <a:defRPr/>
            </a:pPr>
            <a:r>
              <a:rPr sz="2200" dirty="0">
                <a:solidFill>
                  <a:schemeClr val="tx1"/>
                </a:solidFill>
              </a:rPr>
              <a:t>Database</a:t>
            </a:r>
          </a:p>
          <a:p>
            <a:pPr marL="796925" lvl="1">
              <a:buFont typeface="Arial" charset="0"/>
              <a:buChar char="•"/>
              <a:defRPr/>
            </a:pPr>
            <a:r>
              <a:rPr sz="2200" dirty="0">
                <a:solidFill>
                  <a:schemeClr val="tx1"/>
                </a:solidFill>
              </a:rPr>
              <a:t>Types of Database</a:t>
            </a:r>
          </a:p>
          <a:p>
            <a:pPr marL="796925" lvl="1">
              <a:buFont typeface="Arial" charset="0"/>
              <a:buChar char="•"/>
              <a:defRPr/>
            </a:pPr>
            <a:r>
              <a:rPr sz="2200" dirty="0">
                <a:solidFill>
                  <a:schemeClr val="tx1"/>
                </a:solidFill>
              </a:rPr>
              <a:t>Physical Structure</a:t>
            </a:r>
          </a:p>
          <a:p>
            <a:pPr marL="796925" lvl="1">
              <a:buFont typeface="Arial" charset="0"/>
              <a:buChar char="•"/>
              <a:defRPr/>
            </a:pPr>
            <a:r>
              <a:rPr sz="2200" dirty="0">
                <a:solidFill>
                  <a:schemeClr val="tx1"/>
                </a:solidFill>
              </a:rPr>
              <a:t>Logical Structure - Database Objects</a:t>
            </a:r>
          </a:p>
          <a:p>
            <a:pPr marL="796925" lvl="1">
              <a:buFont typeface="Arial" charset="0"/>
              <a:buChar char="•"/>
              <a:defRPr/>
            </a:pPr>
            <a:r>
              <a:rPr sz="2200" dirty="0">
                <a:solidFill>
                  <a:schemeClr val="tx1"/>
                </a:solidFill>
              </a:rPr>
              <a:t>Meta Data &amp; Catalog</a:t>
            </a:r>
          </a:p>
          <a:p>
            <a:pPr marL="796925" lvl="1">
              <a:buFont typeface="Arial" charset="0"/>
              <a:buChar char="•"/>
              <a:defRPr/>
            </a:pPr>
            <a:r>
              <a:rPr sz="2200" dirty="0">
                <a:solidFill>
                  <a:schemeClr val="tx1"/>
                </a:solidFill>
              </a:rPr>
              <a:t>System Catalog</a:t>
            </a:r>
          </a:p>
          <a:p>
            <a:pPr marL="796925" lvl="1">
              <a:buFont typeface="Arial" charset="0"/>
              <a:buChar char="•"/>
              <a:defRPr/>
            </a:pPr>
            <a:r>
              <a:rPr sz="2200" dirty="0">
                <a:solidFill>
                  <a:schemeClr val="tx1"/>
                </a:solidFill>
              </a:rPr>
              <a:t>Database Catalog </a:t>
            </a:r>
          </a:p>
          <a:p>
            <a:pPr marL="285750" indent="-285750">
              <a:buFont typeface="Arial" charset="0"/>
              <a:buChar char="•"/>
              <a:defRPr/>
            </a:pPr>
            <a:endParaRPr dirty="0">
              <a:solidFill>
                <a:schemeClr val="tx1"/>
              </a:solidFill>
            </a:endParaRPr>
          </a:p>
          <a:p>
            <a:pPr>
              <a:buFont typeface="Arial"/>
              <a:buChar char="•"/>
              <a:defRPr/>
            </a:pPr>
            <a:endParaRPr dirty="0">
              <a:solidFill>
                <a:schemeClr val="tx1"/>
              </a:solidFill>
            </a:endParaRPr>
          </a:p>
        </p:txBody>
      </p:sp>
      <p:sp>
        <p:nvSpPr>
          <p:cNvPr id="84995" name="Rectangle 2">
            <a:extLst>
              <a:ext uri="{FF2B5EF4-FFF2-40B4-BE49-F238E27FC236}">
                <a16:creationId xmlns:a16="http://schemas.microsoft.com/office/drawing/2014/main" xmlns="" id="{4ACA8C06-A53C-47CA-88EB-DB40F8E7D181}"/>
              </a:ext>
            </a:extLst>
          </p:cNvPr>
          <p:cNvSpPr>
            <a:spLocks noGrp="1"/>
          </p:cNvSpPr>
          <p:nvPr>
            <p:ph type="title" idx="4294967295"/>
          </p:nvPr>
        </p:nvSpPr>
        <p:spPr>
          <a:xfrm>
            <a:off x="1562100" y="152400"/>
            <a:ext cx="7562850" cy="554038"/>
          </a:xfrm>
        </p:spPr>
        <p:txBody>
          <a:bodyPr>
            <a:normAutofit fontScale="90000"/>
          </a:bodyPr>
          <a:lstStyle/>
          <a:p>
            <a:pPr eaLnBrk="1" hangingPunct="1"/>
            <a:r>
              <a:rPr altLang="en-US">
                <a:solidFill>
                  <a:schemeClr val="tx1"/>
                </a:solidFill>
              </a:rPr>
              <a:t>Summary</a:t>
            </a:r>
          </a:p>
        </p:txBody>
      </p:sp>
    </p:spTree>
    <p:extLst>
      <p:ext uri="{BB962C8B-B14F-4D97-AF65-F5344CB8AC3E}">
        <p14:creationId xmlns:p14="http://schemas.microsoft.com/office/powerpoint/2010/main" val="35575325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7">
            <a:extLst>
              <a:ext uri="{FF2B5EF4-FFF2-40B4-BE49-F238E27FC236}">
                <a16:creationId xmlns:a16="http://schemas.microsoft.com/office/drawing/2014/main" xmlns="" id="{F9158B5F-CA87-4E10-99C9-D89145F15B57}"/>
              </a:ext>
            </a:extLst>
          </p:cNvPr>
          <p:cNvSpPr>
            <a:spLocks noGrp="1"/>
          </p:cNvSpPr>
          <p:nvPr>
            <p:ph type="ctrTitle"/>
          </p:nvPr>
        </p:nvSpPr>
        <p:spPr>
          <a:xfrm>
            <a:off x="1984376" y="146050"/>
            <a:ext cx="8189913" cy="554038"/>
          </a:xfrm>
        </p:spPr>
        <p:txBody>
          <a:bodyPr>
            <a:normAutofit fontScale="90000"/>
          </a:bodyPr>
          <a:lstStyle/>
          <a:p>
            <a:pPr eaLnBrk="1" hangingPunct="1"/>
            <a:r>
              <a:rPr altLang="en-US">
                <a:solidFill>
                  <a:schemeClr val="tx1"/>
                </a:solidFill>
              </a:rPr>
              <a:t>Agenda</a:t>
            </a:r>
          </a:p>
        </p:txBody>
      </p:sp>
      <p:sp>
        <p:nvSpPr>
          <p:cNvPr id="46083" name="Text Placeholder 8">
            <a:extLst>
              <a:ext uri="{FF2B5EF4-FFF2-40B4-BE49-F238E27FC236}">
                <a16:creationId xmlns:a16="http://schemas.microsoft.com/office/drawing/2014/main" xmlns="" id="{35D75003-7D17-42BB-AD44-284EF6AC11D5}"/>
              </a:ext>
            </a:extLst>
          </p:cNvPr>
          <p:cNvSpPr>
            <a:spLocks noGrp="1"/>
          </p:cNvSpPr>
          <p:nvPr>
            <p:ph type="body" sz="quarter" idx="10"/>
          </p:nvPr>
        </p:nvSpPr>
        <p:spPr>
          <a:xfrm>
            <a:off x="2528889" y="1350963"/>
            <a:ext cx="7558087" cy="652462"/>
          </a:xfrm>
        </p:spPr>
        <p:txBody>
          <a:bodyPr/>
          <a:lstStyle/>
          <a:p>
            <a:pPr eaLnBrk="1" hangingPunct="1"/>
            <a:r>
              <a:rPr altLang="en-US">
                <a:solidFill>
                  <a:schemeClr val="tx1"/>
                </a:solidFill>
              </a:rPr>
              <a:t>SQL Server Database Overview</a:t>
            </a:r>
          </a:p>
          <a:p>
            <a:pPr eaLnBrk="1" hangingPunct="1"/>
            <a:endParaRPr altLang="en-US">
              <a:solidFill>
                <a:schemeClr val="tx1"/>
              </a:solidFill>
            </a:endParaRPr>
          </a:p>
        </p:txBody>
      </p:sp>
      <p:sp>
        <p:nvSpPr>
          <p:cNvPr id="46084" name="Text Placeholder 9">
            <a:extLst>
              <a:ext uri="{FF2B5EF4-FFF2-40B4-BE49-F238E27FC236}">
                <a16:creationId xmlns:a16="http://schemas.microsoft.com/office/drawing/2014/main" xmlns="" id="{B1CB3A65-A35A-48C2-BF56-AF451C2CE63A}"/>
              </a:ext>
            </a:extLst>
          </p:cNvPr>
          <p:cNvSpPr>
            <a:spLocks noGrp="1"/>
          </p:cNvSpPr>
          <p:nvPr>
            <p:ph type="body" sz="quarter" idx="11"/>
          </p:nvPr>
        </p:nvSpPr>
        <p:spPr>
          <a:xfrm>
            <a:off x="2514600" y="2455863"/>
            <a:ext cx="7558088" cy="652462"/>
          </a:xfrm>
        </p:spPr>
        <p:txBody>
          <a:bodyPr/>
          <a:lstStyle/>
          <a:p>
            <a:pPr eaLnBrk="1" hangingPunct="1"/>
            <a:r>
              <a:rPr altLang="en-US">
                <a:solidFill>
                  <a:schemeClr val="tx1"/>
                </a:solidFill>
              </a:rPr>
              <a:t>Types of Database</a:t>
            </a:r>
          </a:p>
          <a:p>
            <a:pPr eaLnBrk="1" hangingPunct="1"/>
            <a:endParaRPr altLang="en-US">
              <a:solidFill>
                <a:schemeClr val="tx1"/>
              </a:solidFill>
            </a:endParaRPr>
          </a:p>
        </p:txBody>
      </p:sp>
      <p:sp>
        <p:nvSpPr>
          <p:cNvPr id="46085" name="Text Placeholder 10">
            <a:extLst>
              <a:ext uri="{FF2B5EF4-FFF2-40B4-BE49-F238E27FC236}">
                <a16:creationId xmlns:a16="http://schemas.microsoft.com/office/drawing/2014/main" xmlns="" id="{7B67A5F4-9E74-4D22-A1CB-1605EE4FBA9D}"/>
              </a:ext>
            </a:extLst>
          </p:cNvPr>
          <p:cNvSpPr>
            <a:spLocks noGrp="1"/>
          </p:cNvSpPr>
          <p:nvPr>
            <p:ph type="body" sz="quarter" idx="12"/>
          </p:nvPr>
        </p:nvSpPr>
        <p:spPr>
          <a:xfrm>
            <a:off x="2514600" y="3606801"/>
            <a:ext cx="7558088" cy="652463"/>
          </a:xfrm>
        </p:spPr>
        <p:txBody>
          <a:bodyPr/>
          <a:lstStyle/>
          <a:p>
            <a:pPr eaLnBrk="1" hangingPunct="1"/>
            <a:r>
              <a:rPr altLang="en-US">
                <a:solidFill>
                  <a:schemeClr val="tx1"/>
                </a:solidFill>
              </a:rPr>
              <a:t>Working with Queries</a:t>
            </a:r>
          </a:p>
          <a:p>
            <a:pPr eaLnBrk="1" hangingPunct="1"/>
            <a:endParaRPr altLang="en-US">
              <a:solidFill>
                <a:schemeClr val="tx1"/>
              </a:solidFill>
            </a:endParaRPr>
          </a:p>
        </p:txBody>
      </p:sp>
      <p:sp>
        <p:nvSpPr>
          <p:cNvPr id="46086" name="Text Placeholder 11">
            <a:extLst>
              <a:ext uri="{FF2B5EF4-FFF2-40B4-BE49-F238E27FC236}">
                <a16:creationId xmlns:a16="http://schemas.microsoft.com/office/drawing/2014/main" xmlns="" id="{313B53F1-5523-4D8B-AFD0-415473E0B1A9}"/>
              </a:ext>
            </a:extLst>
          </p:cNvPr>
          <p:cNvSpPr>
            <a:spLocks noGrp="1"/>
          </p:cNvSpPr>
          <p:nvPr>
            <p:ph type="body" sz="quarter" idx="13"/>
          </p:nvPr>
        </p:nvSpPr>
        <p:spPr>
          <a:xfrm>
            <a:off x="2590800" y="4749801"/>
            <a:ext cx="7558088" cy="652463"/>
          </a:xfrm>
        </p:spPr>
        <p:txBody>
          <a:bodyPr/>
          <a:lstStyle/>
          <a:p>
            <a:pPr eaLnBrk="1" hangingPunct="1"/>
            <a:r>
              <a:rPr altLang="en-US">
                <a:solidFill>
                  <a:schemeClr val="tx1"/>
                </a:solidFill>
              </a:rPr>
              <a:t>Aggregates and Group By</a:t>
            </a:r>
          </a:p>
          <a:p>
            <a:pPr eaLnBrk="1" hangingPunct="1"/>
            <a:endParaRPr altLang="en-US">
              <a:solidFill>
                <a:schemeClr val="tx1"/>
              </a:solidFill>
            </a:endParaRPr>
          </a:p>
        </p:txBody>
      </p:sp>
      <p:sp>
        <p:nvSpPr>
          <p:cNvPr id="12" name="Rectangle 11">
            <a:extLst>
              <a:ext uri="{FF2B5EF4-FFF2-40B4-BE49-F238E27FC236}">
                <a16:creationId xmlns:a16="http://schemas.microsoft.com/office/drawing/2014/main" xmlns="" id="{D11BC683-8DB9-41BD-9319-D2F87FCE2BA5}"/>
              </a:ext>
            </a:extLst>
          </p:cNvPr>
          <p:cNvSpPr/>
          <p:nvPr/>
        </p:nvSpPr>
        <p:spPr>
          <a:xfrm>
            <a:off x="1965325" y="1295401"/>
            <a:ext cx="317500" cy="8302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3200" b="1" dirty="0">
                <a:latin typeface="+mj-lt"/>
              </a:rPr>
              <a:t>1</a:t>
            </a:r>
          </a:p>
        </p:txBody>
      </p:sp>
      <p:sp>
        <p:nvSpPr>
          <p:cNvPr id="13" name="Rectangle 12">
            <a:extLst>
              <a:ext uri="{FF2B5EF4-FFF2-40B4-BE49-F238E27FC236}">
                <a16:creationId xmlns:a16="http://schemas.microsoft.com/office/drawing/2014/main" xmlns="" id="{4F0B2384-3082-4A87-940A-3341BAC75F61}"/>
              </a:ext>
            </a:extLst>
          </p:cNvPr>
          <p:cNvSpPr/>
          <p:nvPr/>
        </p:nvSpPr>
        <p:spPr>
          <a:xfrm>
            <a:off x="1973263" y="2278063"/>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3200" b="1" dirty="0">
                <a:latin typeface="+mj-lt"/>
              </a:rPr>
              <a:t>2</a:t>
            </a:r>
          </a:p>
        </p:txBody>
      </p:sp>
      <p:sp>
        <p:nvSpPr>
          <p:cNvPr id="14" name="Rectangle 13">
            <a:extLst>
              <a:ext uri="{FF2B5EF4-FFF2-40B4-BE49-F238E27FC236}">
                <a16:creationId xmlns:a16="http://schemas.microsoft.com/office/drawing/2014/main" xmlns="" id="{6DAD835A-363E-4C92-9625-118C9F4C9A85}"/>
              </a:ext>
            </a:extLst>
          </p:cNvPr>
          <p:cNvSpPr/>
          <p:nvPr/>
        </p:nvSpPr>
        <p:spPr>
          <a:xfrm>
            <a:off x="1965325" y="3429001"/>
            <a:ext cx="317500" cy="8302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3200" b="1" dirty="0">
                <a:latin typeface="+mj-lt"/>
              </a:rPr>
              <a:t>3</a:t>
            </a:r>
          </a:p>
        </p:txBody>
      </p:sp>
      <p:sp>
        <p:nvSpPr>
          <p:cNvPr id="15" name="Rectangle 14">
            <a:extLst>
              <a:ext uri="{FF2B5EF4-FFF2-40B4-BE49-F238E27FC236}">
                <a16:creationId xmlns:a16="http://schemas.microsoft.com/office/drawing/2014/main" xmlns="" id="{0275D8D6-76E4-4F8D-9F0E-14910201578D}"/>
              </a:ext>
            </a:extLst>
          </p:cNvPr>
          <p:cNvSpPr/>
          <p:nvPr/>
        </p:nvSpPr>
        <p:spPr>
          <a:xfrm>
            <a:off x="2000250" y="4572001"/>
            <a:ext cx="317500" cy="8302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3200" b="1" dirty="0">
                <a:latin typeface="+mj-lt"/>
              </a:rPr>
              <a:t>4</a:t>
            </a:r>
          </a:p>
        </p:txBody>
      </p:sp>
    </p:spTree>
    <p:extLst>
      <p:ext uri="{BB962C8B-B14F-4D97-AF65-F5344CB8AC3E}">
        <p14:creationId xmlns:p14="http://schemas.microsoft.com/office/powerpoint/2010/main" val="3674399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794D97D-BF82-4788-887A-4A294C1272A1}"/>
              </a:ext>
            </a:extLst>
          </p:cNvPr>
          <p:cNvSpPr>
            <a:spLocks noGrp="1"/>
          </p:cNvSpPr>
          <p:nvPr>
            <p:ph type="body" sz="quarter" idx="16"/>
          </p:nvPr>
        </p:nvSpPr>
        <p:spPr>
          <a:xfrm>
            <a:off x="1981201" y="1066801"/>
            <a:ext cx="8240713" cy="4473575"/>
          </a:xfrm>
        </p:spPr>
        <p:txBody>
          <a:bodyPr>
            <a:normAutofit fontScale="92500" lnSpcReduction="20000"/>
          </a:bodyPr>
          <a:lstStyle/>
          <a:p>
            <a:pPr marL="285750" indent="-285750">
              <a:lnSpc>
                <a:spcPct val="200000"/>
              </a:lnSpc>
              <a:buFont typeface="Arial" charset="0"/>
              <a:buChar char="•"/>
              <a:defRPr/>
            </a:pPr>
            <a:r>
              <a:rPr sz="2400" dirty="0">
                <a:solidFill>
                  <a:schemeClr val="tx1"/>
                </a:solidFill>
              </a:rPr>
              <a:t>Master Database</a:t>
            </a:r>
          </a:p>
          <a:p>
            <a:pPr marL="285750" indent="-285750">
              <a:lnSpc>
                <a:spcPct val="200000"/>
              </a:lnSpc>
              <a:buFont typeface="Arial" charset="0"/>
              <a:buChar char="•"/>
              <a:defRPr/>
            </a:pPr>
            <a:r>
              <a:rPr sz="2400" dirty="0">
                <a:solidFill>
                  <a:schemeClr val="tx1"/>
                </a:solidFill>
              </a:rPr>
              <a:t>MSDB Database</a:t>
            </a:r>
          </a:p>
          <a:p>
            <a:pPr marL="285750" indent="-285750">
              <a:lnSpc>
                <a:spcPct val="200000"/>
              </a:lnSpc>
              <a:buFont typeface="Arial" charset="0"/>
              <a:buChar char="•"/>
              <a:defRPr/>
            </a:pPr>
            <a:r>
              <a:rPr sz="2400" dirty="0">
                <a:solidFill>
                  <a:schemeClr val="tx1"/>
                </a:solidFill>
              </a:rPr>
              <a:t>Model Database</a:t>
            </a:r>
          </a:p>
          <a:p>
            <a:pPr marL="285750" indent="-285750">
              <a:lnSpc>
                <a:spcPct val="200000"/>
              </a:lnSpc>
              <a:buFont typeface="Arial" charset="0"/>
              <a:buChar char="•"/>
              <a:defRPr/>
            </a:pPr>
            <a:r>
              <a:rPr sz="2400" dirty="0" err="1">
                <a:solidFill>
                  <a:schemeClr val="tx1"/>
                </a:solidFill>
              </a:rPr>
              <a:t>TempDB</a:t>
            </a:r>
            <a:r>
              <a:rPr sz="2400" dirty="0">
                <a:solidFill>
                  <a:schemeClr val="tx1"/>
                </a:solidFill>
              </a:rPr>
              <a:t> Database</a:t>
            </a:r>
          </a:p>
          <a:p>
            <a:pPr marL="285750" indent="-285750">
              <a:lnSpc>
                <a:spcPct val="200000"/>
              </a:lnSpc>
              <a:buFont typeface="Arial" charset="0"/>
              <a:buChar char="•"/>
              <a:defRPr/>
            </a:pPr>
            <a:r>
              <a:rPr sz="2400" dirty="0">
                <a:solidFill>
                  <a:schemeClr val="tx1"/>
                </a:solidFill>
              </a:rPr>
              <a:t>Query Analyzer</a:t>
            </a:r>
          </a:p>
          <a:p>
            <a:pPr marL="285750" indent="-285750">
              <a:lnSpc>
                <a:spcPct val="200000"/>
              </a:lnSpc>
              <a:buFont typeface="Arial" charset="0"/>
              <a:buChar char="•"/>
              <a:defRPr/>
            </a:pPr>
            <a:r>
              <a:rPr sz="2400" dirty="0">
                <a:solidFill>
                  <a:schemeClr val="tx1"/>
                </a:solidFill>
              </a:rPr>
              <a:t>Enterprise manager</a:t>
            </a:r>
          </a:p>
          <a:p>
            <a:pPr marL="285750" indent="-285750">
              <a:lnSpc>
                <a:spcPct val="200000"/>
              </a:lnSpc>
              <a:buFont typeface="Arial" charset="0"/>
              <a:buChar char="•"/>
              <a:defRPr/>
            </a:pPr>
            <a:endParaRPr sz="2400" dirty="0">
              <a:solidFill>
                <a:schemeClr val="tx1"/>
              </a:solidFill>
            </a:endParaRPr>
          </a:p>
          <a:p>
            <a:pPr>
              <a:buFont typeface="Arial"/>
              <a:buChar char="•"/>
              <a:defRPr/>
            </a:pPr>
            <a:endParaRPr dirty="0">
              <a:solidFill>
                <a:schemeClr val="tx1"/>
              </a:solidFill>
            </a:endParaRPr>
          </a:p>
        </p:txBody>
      </p:sp>
      <p:sp>
        <p:nvSpPr>
          <p:cNvPr id="87043" name="Rectangle 2">
            <a:extLst>
              <a:ext uri="{FF2B5EF4-FFF2-40B4-BE49-F238E27FC236}">
                <a16:creationId xmlns:a16="http://schemas.microsoft.com/office/drawing/2014/main" xmlns="" id="{60E67858-17AD-43C4-ACB4-B137B0263FBE}"/>
              </a:ext>
            </a:extLst>
          </p:cNvPr>
          <p:cNvSpPr>
            <a:spLocks noGrp="1"/>
          </p:cNvSpPr>
          <p:nvPr>
            <p:ph type="title" idx="4294967295"/>
          </p:nvPr>
        </p:nvSpPr>
        <p:spPr>
          <a:xfrm>
            <a:off x="1752600" y="65089"/>
            <a:ext cx="7562850" cy="554037"/>
          </a:xfrm>
        </p:spPr>
        <p:txBody>
          <a:bodyPr>
            <a:normAutofit fontScale="90000"/>
          </a:bodyPr>
          <a:lstStyle/>
          <a:p>
            <a:pPr eaLnBrk="1" hangingPunct="1"/>
            <a:r>
              <a:rPr altLang="en-US">
                <a:solidFill>
                  <a:schemeClr val="tx1"/>
                </a:solidFill>
              </a:rPr>
              <a:t>Glossary</a:t>
            </a:r>
          </a:p>
        </p:txBody>
      </p:sp>
    </p:spTree>
    <p:extLst>
      <p:ext uri="{BB962C8B-B14F-4D97-AF65-F5344CB8AC3E}">
        <p14:creationId xmlns:p14="http://schemas.microsoft.com/office/powerpoint/2010/main" val="14404603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5684098-70CA-412C-873D-F83FC1F67E76}"/>
              </a:ext>
            </a:extLst>
          </p:cNvPr>
          <p:cNvSpPr>
            <a:spLocks noGrp="1"/>
          </p:cNvSpPr>
          <p:nvPr>
            <p:ph type="body" sz="quarter" idx="16"/>
          </p:nvPr>
        </p:nvSpPr>
        <p:spPr/>
        <p:txBody>
          <a:bodyPr>
            <a:normAutofit/>
          </a:bodyPr>
          <a:lstStyle/>
          <a:p>
            <a:pPr marL="285750" indent="-285750" algn="just">
              <a:buFont typeface="Arial" charset="0"/>
              <a:buChar char="•"/>
              <a:defRPr/>
            </a:pPr>
            <a:r>
              <a:rPr dirty="0">
                <a:solidFill>
                  <a:schemeClr val="tx1"/>
                </a:solidFill>
              </a:rPr>
              <a:t>Login to your SQL SERVER Database using both windows authentication and SQL authentication.</a:t>
            </a:r>
          </a:p>
          <a:p>
            <a:pPr marL="285750" indent="-285750">
              <a:buFont typeface="Arial" charset="0"/>
              <a:buChar char="•"/>
              <a:defRPr/>
            </a:pPr>
            <a:endParaRPr dirty="0">
              <a:solidFill>
                <a:schemeClr val="tx1"/>
              </a:solidFill>
            </a:endParaRPr>
          </a:p>
          <a:p>
            <a:pPr marL="285750" indent="-285750" algn="just">
              <a:buFont typeface="Arial" charset="0"/>
              <a:buChar char="•"/>
              <a:defRPr/>
            </a:pPr>
            <a:r>
              <a:rPr dirty="0">
                <a:solidFill>
                  <a:schemeClr val="tx1"/>
                </a:solidFill>
              </a:rPr>
              <a:t>Browse different system database as well as user database.</a:t>
            </a:r>
          </a:p>
          <a:p>
            <a:pPr>
              <a:buFont typeface="Arial"/>
              <a:buChar char="•"/>
              <a:defRPr/>
            </a:pPr>
            <a:endParaRPr dirty="0">
              <a:solidFill>
                <a:schemeClr val="tx1"/>
              </a:solidFill>
            </a:endParaRPr>
          </a:p>
        </p:txBody>
      </p:sp>
      <p:sp>
        <p:nvSpPr>
          <p:cNvPr id="89091" name="Rectangle 2">
            <a:extLst>
              <a:ext uri="{FF2B5EF4-FFF2-40B4-BE49-F238E27FC236}">
                <a16:creationId xmlns:a16="http://schemas.microsoft.com/office/drawing/2014/main" xmlns="" id="{896FCD2B-A486-49D2-9DFC-B8D8B8D3E720}"/>
              </a:ext>
            </a:extLst>
          </p:cNvPr>
          <p:cNvSpPr>
            <a:spLocks noGrp="1"/>
          </p:cNvSpPr>
          <p:nvPr>
            <p:ph type="title" idx="4294967295"/>
          </p:nvPr>
        </p:nvSpPr>
        <p:spPr>
          <a:xfrm>
            <a:off x="1657350" y="131764"/>
            <a:ext cx="7562850" cy="554037"/>
          </a:xfrm>
        </p:spPr>
        <p:txBody>
          <a:bodyPr>
            <a:normAutofit fontScale="90000"/>
          </a:bodyPr>
          <a:lstStyle/>
          <a:p>
            <a:pPr eaLnBrk="1" hangingPunct="1"/>
            <a:r>
              <a:rPr altLang="en-US">
                <a:solidFill>
                  <a:schemeClr val="tx1"/>
                </a:solidFill>
              </a:rPr>
              <a:t>Hands-on Exercises</a:t>
            </a:r>
          </a:p>
        </p:txBody>
      </p:sp>
    </p:spTree>
    <p:extLst>
      <p:ext uri="{BB962C8B-B14F-4D97-AF65-F5344CB8AC3E}">
        <p14:creationId xmlns:p14="http://schemas.microsoft.com/office/powerpoint/2010/main" val="141057840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40D5CD4-4C39-44E3-86FA-D92F2E7598DD}"/>
              </a:ext>
            </a:extLst>
          </p:cNvPr>
          <p:cNvSpPr>
            <a:spLocks noGrp="1"/>
          </p:cNvSpPr>
          <p:nvPr>
            <p:ph type="body" sz="quarter" idx="16"/>
          </p:nvPr>
        </p:nvSpPr>
        <p:spPr>
          <a:xfrm>
            <a:off x="1981201" y="1219201"/>
            <a:ext cx="8240713" cy="4473575"/>
          </a:xfrm>
        </p:spPr>
        <p:txBody>
          <a:bodyPr>
            <a:normAutofit/>
          </a:bodyPr>
          <a:lstStyle/>
          <a:p>
            <a:pPr marL="285750" indent="-285750">
              <a:buFont typeface="Arial" charset="0"/>
              <a:buChar char="•"/>
              <a:defRPr/>
            </a:pPr>
            <a:r>
              <a:rPr dirty="0">
                <a:solidFill>
                  <a:schemeClr val="tx1"/>
                </a:solidFill>
              </a:rPr>
              <a:t>Open your Enterprise Manager and check the different types of administrative objects.</a:t>
            </a:r>
          </a:p>
          <a:p>
            <a:pPr marL="285750" indent="-285750">
              <a:buFont typeface="Arial" charset="0"/>
              <a:buChar char="•"/>
              <a:defRPr/>
            </a:pPr>
            <a:endParaRPr dirty="0">
              <a:solidFill>
                <a:schemeClr val="tx1"/>
              </a:solidFill>
            </a:endParaRPr>
          </a:p>
          <a:p>
            <a:pPr>
              <a:buFont typeface="Arial"/>
              <a:buChar char="•"/>
              <a:defRPr/>
            </a:pPr>
            <a:endParaRPr dirty="0">
              <a:solidFill>
                <a:schemeClr val="tx1"/>
              </a:solidFill>
            </a:endParaRPr>
          </a:p>
        </p:txBody>
      </p:sp>
      <p:sp>
        <p:nvSpPr>
          <p:cNvPr id="91139" name="Rectangle 2">
            <a:extLst>
              <a:ext uri="{FF2B5EF4-FFF2-40B4-BE49-F238E27FC236}">
                <a16:creationId xmlns:a16="http://schemas.microsoft.com/office/drawing/2014/main" xmlns="" id="{39A5CDC5-42FF-4333-8D72-313565FBE104}"/>
              </a:ext>
            </a:extLst>
          </p:cNvPr>
          <p:cNvSpPr>
            <a:spLocks noGrp="1"/>
          </p:cNvSpPr>
          <p:nvPr>
            <p:ph type="title" idx="4294967295"/>
          </p:nvPr>
        </p:nvSpPr>
        <p:spPr>
          <a:xfrm>
            <a:off x="1524000" y="55564"/>
            <a:ext cx="7562850" cy="554037"/>
          </a:xfrm>
        </p:spPr>
        <p:txBody>
          <a:bodyPr>
            <a:normAutofit fontScale="90000"/>
          </a:bodyPr>
          <a:lstStyle/>
          <a:p>
            <a:pPr eaLnBrk="1" hangingPunct="1"/>
            <a:r>
              <a:rPr altLang="en-US">
                <a:solidFill>
                  <a:schemeClr val="tx1"/>
                </a:solidFill>
              </a:rPr>
              <a:t>Assignments</a:t>
            </a:r>
          </a:p>
        </p:txBody>
      </p:sp>
    </p:spTree>
    <p:extLst>
      <p:ext uri="{BB962C8B-B14F-4D97-AF65-F5344CB8AC3E}">
        <p14:creationId xmlns:p14="http://schemas.microsoft.com/office/powerpoint/2010/main" val="213378352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7B8B1D1-F2C4-4D62-87EF-6CA39FAB3636}"/>
              </a:ext>
            </a:extLst>
          </p:cNvPr>
          <p:cNvSpPr>
            <a:spLocks noGrp="1"/>
          </p:cNvSpPr>
          <p:nvPr>
            <p:ph type="body" sz="quarter" idx="16"/>
          </p:nvPr>
        </p:nvSpPr>
        <p:spPr/>
        <p:txBody>
          <a:bodyPr>
            <a:normAutofit/>
          </a:bodyPr>
          <a:lstStyle/>
          <a:p>
            <a:pPr marL="0" indent="0">
              <a:buNone/>
              <a:defRPr/>
            </a:pPr>
            <a:r>
              <a:rPr dirty="0">
                <a:solidFill>
                  <a:schemeClr val="tx1"/>
                </a:solidFill>
              </a:rPr>
              <a:t>At the end of this sub-module, you should be able to:</a:t>
            </a:r>
          </a:p>
          <a:p>
            <a:pPr>
              <a:buFont typeface="Arial"/>
              <a:buChar char="•"/>
              <a:defRPr/>
            </a:pPr>
            <a:endParaRPr dirty="0">
              <a:solidFill>
                <a:schemeClr val="tx1"/>
              </a:solidFill>
            </a:endParaRPr>
          </a:p>
          <a:p>
            <a:pPr lvl="1">
              <a:spcBef>
                <a:spcPct val="0"/>
              </a:spcBef>
              <a:tabLst>
                <a:tab pos="914400" algn="l"/>
              </a:tabLst>
              <a:defRPr/>
            </a:pPr>
            <a:r>
              <a:rPr sz="2200" dirty="0">
                <a:solidFill>
                  <a:schemeClr val="tx1"/>
                </a:solidFill>
              </a:rPr>
              <a:t>Identify how to retrieve information form database using select statement</a:t>
            </a:r>
          </a:p>
          <a:p>
            <a:pPr>
              <a:defRPr/>
            </a:pPr>
            <a:endParaRPr dirty="0">
              <a:solidFill>
                <a:schemeClr val="tx1"/>
              </a:solidFill>
            </a:endParaRPr>
          </a:p>
          <a:p>
            <a:pPr lvl="1">
              <a:spcBef>
                <a:spcPct val="0"/>
              </a:spcBef>
              <a:tabLst>
                <a:tab pos="914400" algn="l"/>
              </a:tabLst>
              <a:defRPr/>
            </a:pPr>
            <a:r>
              <a:rPr sz="2200" dirty="0">
                <a:solidFill>
                  <a:schemeClr val="tx1"/>
                </a:solidFill>
              </a:rPr>
              <a:t>Recognize how to restrict rows in query result</a:t>
            </a:r>
          </a:p>
          <a:p>
            <a:pPr>
              <a:defRPr/>
            </a:pPr>
            <a:endParaRPr dirty="0">
              <a:solidFill>
                <a:schemeClr val="tx1"/>
              </a:solidFill>
            </a:endParaRPr>
          </a:p>
          <a:p>
            <a:pPr lvl="1">
              <a:spcBef>
                <a:spcPct val="0"/>
              </a:spcBef>
              <a:tabLst>
                <a:tab pos="914400" algn="l"/>
              </a:tabLst>
              <a:defRPr/>
            </a:pPr>
            <a:r>
              <a:rPr sz="2200" dirty="0">
                <a:solidFill>
                  <a:schemeClr val="tx1"/>
                </a:solidFill>
              </a:rPr>
              <a:t>Illustrate sorting of query result</a:t>
            </a:r>
          </a:p>
          <a:p>
            <a:pPr>
              <a:defRPr/>
            </a:pPr>
            <a:endParaRPr dirty="0">
              <a:solidFill>
                <a:schemeClr val="tx1"/>
              </a:solidFill>
            </a:endParaRPr>
          </a:p>
          <a:p>
            <a:pPr lvl="1">
              <a:defRPr/>
            </a:pPr>
            <a:r>
              <a:rPr sz="2200" dirty="0">
                <a:solidFill>
                  <a:schemeClr val="tx1"/>
                </a:solidFill>
              </a:rPr>
              <a:t>Use of Top Clause </a:t>
            </a:r>
          </a:p>
          <a:p>
            <a:pPr>
              <a:buFont typeface="Arial"/>
              <a:buChar char="•"/>
              <a:defRPr/>
            </a:pPr>
            <a:endParaRPr dirty="0">
              <a:solidFill>
                <a:schemeClr val="tx1"/>
              </a:solidFill>
            </a:endParaRPr>
          </a:p>
        </p:txBody>
      </p:sp>
      <p:sp>
        <p:nvSpPr>
          <p:cNvPr id="95235" name="Title 7">
            <a:extLst>
              <a:ext uri="{FF2B5EF4-FFF2-40B4-BE49-F238E27FC236}">
                <a16:creationId xmlns:a16="http://schemas.microsoft.com/office/drawing/2014/main" xmlns="" id="{D4FCAADE-DA96-4FD2-96CD-9B7DA150A8FF}"/>
              </a:ext>
            </a:extLst>
          </p:cNvPr>
          <p:cNvSpPr>
            <a:spLocks noGrp="1"/>
          </p:cNvSpPr>
          <p:nvPr>
            <p:ph type="title" idx="4294967295"/>
          </p:nvPr>
        </p:nvSpPr>
        <p:spPr>
          <a:xfrm>
            <a:off x="1581150" y="131764"/>
            <a:ext cx="7562850" cy="554037"/>
          </a:xfrm>
        </p:spPr>
        <p:txBody>
          <a:bodyPr>
            <a:normAutofit fontScale="90000"/>
          </a:bodyPr>
          <a:lstStyle/>
          <a:p>
            <a:pPr eaLnBrk="1" hangingPunct="1"/>
            <a:r>
              <a:rPr altLang="en-US">
                <a:solidFill>
                  <a:schemeClr val="tx1"/>
                </a:solidFill>
              </a:rPr>
              <a:t>Objectives</a:t>
            </a:r>
          </a:p>
        </p:txBody>
      </p:sp>
    </p:spTree>
    <p:extLst>
      <p:ext uri="{BB962C8B-B14F-4D97-AF65-F5344CB8AC3E}">
        <p14:creationId xmlns:p14="http://schemas.microsoft.com/office/powerpoint/2010/main" val="3177272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Text Placeholder 1">
            <a:extLst>
              <a:ext uri="{FF2B5EF4-FFF2-40B4-BE49-F238E27FC236}">
                <a16:creationId xmlns:a16="http://schemas.microsoft.com/office/drawing/2014/main" xmlns="" id="{53CF7F37-17AC-4A68-89AC-8C9B61FD7B8C}"/>
              </a:ext>
            </a:extLst>
          </p:cNvPr>
          <p:cNvSpPr>
            <a:spLocks noGrp="1"/>
          </p:cNvSpPr>
          <p:nvPr>
            <p:ph type="body" sz="quarter" idx="16"/>
          </p:nvPr>
        </p:nvSpPr>
        <p:spPr/>
        <p:txBody>
          <a:bodyPr/>
          <a:lstStyle/>
          <a:p>
            <a:pPr marL="285750" indent="-285750"/>
            <a:r>
              <a:rPr altLang="en-US">
                <a:solidFill>
                  <a:schemeClr val="tx1"/>
                </a:solidFill>
              </a:rPr>
              <a:t>Implements Entry-Level ANSI SQL-92 ISO Standard</a:t>
            </a:r>
          </a:p>
          <a:p>
            <a:pPr marL="285750" indent="-285750"/>
            <a:endParaRPr altLang="en-US">
              <a:solidFill>
                <a:schemeClr val="tx1"/>
              </a:solidFill>
            </a:endParaRPr>
          </a:p>
          <a:p>
            <a:pPr marL="285750" indent="-285750"/>
            <a:r>
              <a:rPr altLang="en-US">
                <a:solidFill>
                  <a:schemeClr val="tx1"/>
                </a:solidFill>
              </a:rPr>
              <a:t>Can Be Run on Any Entry-Level Compliant Product</a:t>
            </a:r>
          </a:p>
          <a:p>
            <a:pPr marL="285750" indent="-285750"/>
            <a:endParaRPr altLang="en-US">
              <a:solidFill>
                <a:schemeClr val="tx1"/>
              </a:solidFill>
            </a:endParaRPr>
          </a:p>
          <a:p>
            <a:pPr marL="285750" indent="-285750"/>
            <a:r>
              <a:rPr altLang="en-US">
                <a:solidFill>
                  <a:schemeClr val="tx1"/>
                </a:solidFill>
              </a:rPr>
              <a:t>Contains Additional Unique Functionality</a:t>
            </a:r>
          </a:p>
          <a:p>
            <a:pPr marL="285750" indent="-285750"/>
            <a:endParaRPr altLang="en-US">
              <a:solidFill>
                <a:schemeClr val="tx1"/>
              </a:solidFill>
            </a:endParaRPr>
          </a:p>
          <a:p>
            <a:pPr marL="285750" indent="-285750"/>
            <a:r>
              <a:rPr altLang="en-US">
                <a:solidFill>
                  <a:schemeClr val="tx1"/>
                </a:solidFill>
              </a:rPr>
              <a:t>Can be executed in batch or as a single command</a:t>
            </a:r>
          </a:p>
          <a:p>
            <a:pPr marL="285750" indent="-285750"/>
            <a:endParaRPr altLang="en-US">
              <a:solidFill>
                <a:schemeClr val="tx1"/>
              </a:solidFill>
            </a:endParaRPr>
          </a:p>
          <a:p>
            <a:pPr marL="285750" indent="-285750"/>
            <a:endParaRPr altLang="en-US">
              <a:solidFill>
                <a:schemeClr val="tx1"/>
              </a:solidFill>
            </a:endParaRPr>
          </a:p>
        </p:txBody>
      </p:sp>
      <p:sp>
        <p:nvSpPr>
          <p:cNvPr id="97283" name="Rectangle 2">
            <a:extLst>
              <a:ext uri="{FF2B5EF4-FFF2-40B4-BE49-F238E27FC236}">
                <a16:creationId xmlns:a16="http://schemas.microsoft.com/office/drawing/2014/main" xmlns="" id="{53851F20-AFCE-44B4-A4FE-4DF0C0E7C33B}"/>
              </a:ext>
            </a:extLst>
          </p:cNvPr>
          <p:cNvSpPr>
            <a:spLocks noGrp="1"/>
          </p:cNvSpPr>
          <p:nvPr>
            <p:ph type="title" idx="4294967295"/>
          </p:nvPr>
        </p:nvSpPr>
        <p:spPr>
          <a:xfrm>
            <a:off x="1581150" y="131764"/>
            <a:ext cx="7562850" cy="554037"/>
          </a:xfrm>
        </p:spPr>
        <p:txBody>
          <a:bodyPr>
            <a:normAutofit fontScale="90000"/>
          </a:bodyPr>
          <a:lstStyle/>
          <a:p>
            <a:pPr eaLnBrk="1" hangingPunct="1"/>
            <a:r>
              <a:rPr altLang="en-US">
                <a:solidFill>
                  <a:schemeClr val="tx1"/>
                </a:solidFill>
              </a:rPr>
              <a:t>Transact-SQL Statements</a:t>
            </a:r>
          </a:p>
        </p:txBody>
      </p:sp>
    </p:spTree>
    <p:extLst>
      <p:ext uri="{BB962C8B-B14F-4D97-AF65-F5344CB8AC3E}">
        <p14:creationId xmlns:p14="http://schemas.microsoft.com/office/powerpoint/2010/main" val="13340086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Placeholder 2">
            <a:extLst>
              <a:ext uri="{FF2B5EF4-FFF2-40B4-BE49-F238E27FC236}">
                <a16:creationId xmlns:a16="http://schemas.microsoft.com/office/drawing/2014/main" xmlns="" id="{0CDAFA56-414B-4F43-B49A-98DAEF78C206}"/>
              </a:ext>
            </a:extLst>
          </p:cNvPr>
          <p:cNvSpPr>
            <a:spLocks noGrp="1"/>
          </p:cNvSpPr>
          <p:nvPr>
            <p:ph type="body" sz="quarter" idx="16"/>
          </p:nvPr>
        </p:nvSpPr>
        <p:spPr>
          <a:xfrm>
            <a:off x="1981201" y="990600"/>
            <a:ext cx="8240713" cy="5562600"/>
          </a:xfrm>
        </p:spPr>
        <p:txBody>
          <a:bodyPr/>
          <a:lstStyle/>
          <a:p>
            <a:pPr algn="just" eaLnBrk="1" hangingPunct="1">
              <a:buFont typeface="Arial" charset="0"/>
              <a:buChar char="•"/>
              <a:defRPr/>
            </a:pPr>
            <a:r>
              <a:rPr b="1">
                <a:solidFill>
                  <a:schemeClr val="tx1"/>
                </a:solidFill>
                <a:latin typeface="Arial" charset="0"/>
                <a:cs typeface="Arial" charset="0"/>
              </a:rPr>
              <a:t>DQL- Data Query Language</a:t>
            </a:r>
            <a:r>
              <a:rPr b="1">
                <a:solidFill>
                  <a:schemeClr val="tx1"/>
                </a:solidFill>
                <a:latin typeface="Arial" charset="0"/>
                <a:cs typeface="Arial" charset="0"/>
                <a:sym typeface="Wingdings" pitchFamily="2" charset="2"/>
              </a:rPr>
              <a:t></a:t>
            </a:r>
            <a:r>
              <a:rPr b="1">
                <a:solidFill>
                  <a:schemeClr val="tx1"/>
                </a:solidFill>
                <a:latin typeface="Arial" charset="0"/>
                <a:cs typeface="Arial" charset="0"/>
              </a:rPr>
              <a:t> </a:t>
            </a:r>
            <a:r>
              <a:rPr>
                <a:solidFill>
                  <a:schemeClr val="tx1"/>
                </a:solidFill>
                <a:latin typeface="Arial" charset="0"/>
                <a:cs typeface="Arial" charset="0"/>
              </a:rPr>
              <a:t>commands used to get data from the database and impose ordering upon it.</a:t>
            </a:r>
          </a:p>
          <a:p>
            <a:pPr algn="just" eaLnBrk="1" hangingPunct="1">
              <a:buFont typeface="Arial" charset="0"/>
              <a:buChar char="•"/>
              <a:defRPr/>
            </a:pPr>
            <a:endParaRPr sz="1050">
              <a:solidFill>
                <a:schemeClr val="tx1"/>
              </a:solidFill>
              <a:latin typeface="Arial" charset="0"/>
              <a:cs typeface="Arial" charset="0"/>
            </a:endParaRPr>
          </a:p>
          <a:p>
            <a:pPr algn="just" eaLnBrk="1" hangingPunct="1">
              <a:buFont typeface="Arial" charset="0"/>
              <a:buChar char="•"/>
              <a:defRPr/>
            </a:pPr>
            <a:r>
              <a:rPr>
                <a:solidFill>
                  <a:schemeClr val="tx1"/>
                </a:solidFill>
                <a:latin typeface="Arial" charset="0"/>
                <a:cs typeface="Arial" charset="0"/>
              </a:rPr>
              <a:t> </a:t>
            </a:r>
            <a:r>
              <a:rPr b="1">
                <a:solidFill>
                  <a:schemeClr val="tx1"/>
                </a:solidFill>
                <a:latin typeface="Arial" charset="0"/>
                <a:cs typeface="Arial" charset="0"/>
              </a:rPr>
              <a:t>DML- Data Manipulation Language</a:t>
            </a:r>
            <a:r>
              <a:rPr b="1">
                <a:solidFill>
                  <a:schemeClr val="tx1"/>
                </a:solidFill>
                <a:latin typeface="Arial" charset="0"/>
                <a:cs typeface="Arial" charset="0"/>
                <a:sym typeface="Wingdings" pitchFamily="2" charset="2"/>
              </a:rPr>
              <a:t></a:t>
            </a:r>
            <a:r>
              <a:rPr>
                <a:solidFill>
                  <a:schemeClr val="tx1"/>
                </a:solidFill>
                <a:latin typeface="Arial" charset="0"/>
                <a:cs typeface="Arial" charset="0"/>
              </a:rPr>
              <a:t> commands allow the users move data into and out of a database and also modify the data in the database.</a:t>
            </a:r>
          </a:p>
          <a:p>
            <a:pPr algn="just" eaLnBrk="1" hangingPunct="1">
              <a:buFont typeface="Arial" charset="0"/>
              <a:buChar char="•"/>
              <a:defRPr/>
            </a:pPr>
            <a:endParaRPr sz="1100">
              <a:solidFill>
                <a:schemeClr val="tx1"/>
              </a:solidFill>
              <a:latin typeface="Arial" charset="0"/>
              <a:cs typeface="Arial" charset="0"/>
            </a:endParaRPr>
          </a:p>
          <a:p>
            <a:pPr algn="just" eaLnBrk="1" hangingPunct="1">
              <a:buFont typeface="Arial" charset="0"/>
              <a:buChar char="•"/>
              <a:defRPr/>
            </a:pPr>
            <a:r>
              <a:rPr>
                <a:solidFill>
                  <a:schemeClr val="tx1"/>
                </a:solidFill>
                <a:latin typeface="Arial" charset="0"/>
                <a:cs typeface="Arial" charset="0"/>
              </a:rPr>
              <a:t> </a:t>
            </a:r>
            <a:r>
              <a:rPr b="1">
                <a:solidFill>
                  <a:schemeClr val="tx1"/>
                </a:solidFill>
                <a:latin typeface="Arial" charset="0"/>
                <a:cs typeface="Arial" charset="0"/>
              </a:rPr>
              <a:t>DDL- Data Definition Language</a:t>
            </a:r>
            <a:r>
              <a:rPr b="1">
                <a:solidFill>
                  <a:schemeClr val="tx1"/>
                </a:solidFill>
                <a:latin typeface="Arial" charset="0"/>
                <a:cs typeface="Arial" charset="0"/>
                <a:sym typeface="Wingdings" pitchFamily="2" charset="2"/>
              </a:rPr>
              <a:t></a:t>
            </a:r>
            <a:r>
              <a:rPr b="1">
                <a:solidFill>
                  <a:schemeClr val="tx1"/>
                </a:solidFill>
                <a:latin typeface="Arial" charset="0"/>
                <a:cs typeface="Arial" charset="0"/>
              </a:rPr>
              <a:t> </a:t>
            </a:r>
            <a:r>
              <a:rPr>
                <a:solidFill>
                  <a:schemeClr val="tx1"/>
                </a:solidFill>
                <a:latin typeface="Arial" charset="0"/>
                <a:cs typeface="Arial" charset="0"/>
              </a:rPr>
              <a:t>is used to create, alter and delete database object.</a:t>
            </a:r>
          </a:p>
          <a:p>
            <a:pPr algn="just" eaLnBrk="1" hangingPunct="1">
              <a:buFont typeface="Arial" charset="0"/>
              <a:buChar char="•"/>
              <a:defRPr/>
            </a:pPr>
            <a:endParaRPr sz="1100">
              <a:solidFill>
                <a:schemeClr val="tx1"/>
              </a:solidFill>
              <a:latin typeface="Arial" charset="0"/>
              <a:cs typeface="Arial" charset="0"/>
            </a:endParaRPr>
          </a:p>
          <a:p>
            <a:pPr algn="just" eaLnBrk="1" hangingPunct="1">
              <a:buFont typeface="Arial" charset="0"/>
              <a:buChar char="•"/>
              <a:defRPr/>
            </a:pPr>
            <a:r>
              <a:rPr>
                <a:solidFill>
                  <a:schemeClr val="tx1"/>
                </a:solidFill>
                <a:latin typeface="Arial" charset="0"/>
                <a:cs typeface="Arial" charset="0"/>
              </a:rPr>
              <a:t> </a:t>
            </a:r>
            <a:r>
              <a:rPr b="1">
                <a:solidFill>
                  <a:schemeClr val="tx1"/>
                </a:solidFill>
                <a:latin typeface="Arial" charset="0"/>
                <a:cs typeface="Arial" charset="0"/>
              </a:rPr>
              <a:t>DCL- Data Control Language</a:t>
            </a:r>
            <a:r>
              <a:rPr b="1">
                <a:solidFill>
                  <a:schemeClr val="tx1"/>
                </a:solidFill>
                <a:latin typeface="Arial" charset="0"/>
                <a:cs typeface="Arial" charset="0"/>
                <a:sym typeface="Wingdings" pitchFamily="2" charset="2"/>
              </a:rPr>
              <a:t></a:t>
            </a:r>
            <a:r>
              <a:rPr>
                <a:solidFill>
                  <a:schemeClr val="tx1"/>
                </a:solidFill>
                <a:latin typeface="Arial" charset="0"/>
                <a:cs typeface="Arial" charset="0"/>
              </a:rPr>
              <a:t> consists of commands that control the user access to the database object.</a:t>
            </a:r>
          </a:p>
          <a:p>
            <a:pPr algn="just" eaLnBrk="1" hangingPunct="1">
              <a:buFont typeface="Arial" charset="0"/>
              <a:buChar char="•"/>
              <a:defRPr/>
            </a:pPr>
            <a:endParaRPr sz="1400">
              <a:solidFill>
                <a:schemeClr val="tx1"/>
              </a:solidFill>
              <a:latin typeface="Arial" charset="0"/>
              <a:cs typeface="Arial" charset="0"/>
            </a:endParaRPr>
          </a:p>
          <a:p>
            <a:pPr algn="just" eaLnBrk="1" hangingPunct="1">
              <a:buFont typeface="Arial" charset="0"/>
              <a:buChar char="•"/>
              <a:defRPr/>
            </a:pPr>
            <a:r>
              <a:rPr>
                <a:solidFill>
                  <a:schemeClr val="tx1"/>
                </a:solidFill>
                <a:latin typeface="Arial" charset="0"/>
                <a:cs typeface="Arial" charset="0"/>
              </a:rPr>
              <a:t> </a:t>
            </a:r>
            <a:r>
              <a:rPr b="1">
                <a:solidFill>
                  <a:schemeClr val="tx1"/>
                </a:solidFill>
                <a:latin typeface="Arial" charset="0"/>
                <a:cs typeface="Arial" charset="0"/>
              </a:rPr>
              <a:t>TCL- Transaction Control Language</a:t>
            </a:r>
            <a:r>
              <a:rPr b="1">
                <a:solidFill>
                  <a:schemeClr val="tx1"/>
                </a:solidFill>
                <a:latin typeface="Arial" charset="0"/>
                <a:cs typeface="Arial" charset="0"/>
                <a:sym typeface="Wingdings" pitchFamily="2" charset="2"/>
              </a:rPr>
              <a:t></a:t>
            </a:r>
            <a:r>
              <a:rPr>
                <a:solidFill>
                  <a:schemeClr val="tx1"/>
                </a:solidFill>
                <a:latin typeface="Arial" charset="0"/>
                <a:cs typeface="Arial" charset="0"/>
                <a:sym typeface="Wingdings" pitchFamily="2" charset="2"/>
              </a:rPr>
              <a:t> </a:t>
            </a:r>
            <a:r>
              <a:rPr>
                <a:solidFill>
                  <a:schemeClr val="tx1"/>
                </a:solidFill>
                <a:latin typeface="Arial" charset="0"/>
                <a:cs typeface="Arial" charset="0"/>
              </a:rPr>
              <a:t>commands allow the users to control transactions.</a:t>
            </a:r>
          </a:p>
          <a:p>
            <a:pPr eaLnBrk="1" hangingPunct="1">
              <a:buFont typeface="Arial" charset="0"/>
              <a:buChar char="•"/>
              <a:defRPr/>
            </a:pPr>
            <a:endParaRPr>
              <a:solidFill>
                <a:schemeClr val="tx1"/>
              </a:solidFill>
              <a:latin typeface="Arial" charset="0"/>
              <a:cs typeface="Arial" charset="0"/>
            </a:endParaRPr>
          </a:p>
          <a:p>
            <a:pPr eaLnBrk="1" hangingPunct="1">
              <a:buFont typeface="Arial" charset="0"/>
              <a:buChar char="•"/>
              <a:defRPr/>
            </a:pPr>
            <a:endParaRPr>
              <a:solidFill>
                <a:schemeClr val="tx1"/>
              </a:solidFill>
              <a:latin typeface="Arial" charset="0"/>
              <a:cs typeface="Arial" charset="0"/>
            </a:endParaRPr>
          </a:p>
          <a:p>
            <a:pPr eaLnBrk="1" hangingPunct="1">
              <a:buFont typeface="Arial" charset="0"/>
              <a:buChar char="•"/>
              <a:defRPr/>
            </a:pPr>
            <a:endParaRPr>
              <a:solidFill>
                <a:schemeClr val="tx1"/>
              </a:solidFill>
              <a:latin typeface="Arial" charset="0"/>
              <a:cs typeface="Arial" charset="0"/>
            </a:endParaRPr>
          </a:p>
        </p:txBody>
      </p:sp>
      <p:sp>
        <p:nvSpPr>
          <p:cNvPr id="99331" name="Rectangle 2">
            <a:extLst>
              <a:ext uri="{FF2B5EF4-FFF2-40B4-BE49-F238E27FC236}">
                <a16:creationId xmlns:a16="http://schemas.microsoft.com/office/drawing/2014/main" xmlns="" id="{ABDE8946-726B-4FD0-8164-218F103DD1F1}"/>
              </a:ext>
            </a:extLst>
          </p:cNvPr>
          <p:cNvSpPr>
            <a:spLocks noGrp="1" noChangeArrowheads="1"/>
          </p:cNvSpPr>
          <p:nvPr>
            <p:ph type="title" idx="4294967295"/>
          </p:nvPr>
        </p:nvSpPr>
        <p:spPr>
          <a:xfrm>
            <a:off x="1581150" y="207964"/>
            <a:ext cx="7562850" cy="554037"/>
          </a:xfrm>
        </p:spPr>
        <p:txBody>
          <a:bodyPr>
            <a:normAutofit fontScale="90000"/>
          </a:bodyPr>
          <a:lstStyle/>
          <a:p>
            <a:pPr eaLnBrk="1" hangingPunct="1"/>
            <a:r>
              <a:rPr altLang="en-US">
                <a:solidFill>
                  <a:schemeClr val="tx1"/>
                </a:solidFill>
              </a:rPr>
              <a:t>Types of TSQL statements</a:t>
            </a:r>
          </a:p>
        </p:txBody>
      </p:sp>
    </p:spTree>
    <p:extLst>
      <p:ext uri="{BB962C8B-B14F-4D97-AF65-F5344CB8AC3E}">
        <p14:creationId xmlns:p14="http://schemas.microsoft.com/office/powerpoint/2010/main" val="368251127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Placeholder 1">
            <a:extLst>
              <a:ext uri="{FF2B5EF4-FFF2-40B4-BE49-F238E27FC236}">
                <a16:creationId xmlns:a16="http://schemas.microsoft.com/office/drawing/2014/main" xmlns="" id="{A1A1B078-D772-4D54-A806-85C9163A0F2C}"/>
              </a:ext>
            </a:extLst>
          </p:cNvPr>
          <p:cNvSpPr>
            <a:spLocks noGrp="1"/>
          </p:cNvSpPr>
          <p:nvPr>
            <p:ph type="body" sz="quarter" idx="16"/>
          </p:nvPr>
        </p:nvSpPr>
        <p:spPr/>
        <p:txBody>
          <a:bodyPr/>
          <a:lstStyle/>
          <a:p>
            <a:pPr eaLnBrk="1" hangingPunct="1"/>
            <a:r>
              <a:rPr altLang="en-US">
                <a:solidFill>
                  <a:schemeClr val="tx1"/>
                </a:solidFill>
              </a:rPr>
              <a:t>Define the database objects</a:t>
            </a:r>
          </a:p>
          <a:p>
            <a:pPr lvl="1" eaLnBrk="1" hangingPunct="1"/>
            <a:r>
              <a:rPr altLang="en-US" sz="2000">
                <a:solidFill>
                  <a:schemeClr val="tx1"/>
                </a:solidFill>
                <a:latin typeface="Courier New" panose="02070309020205020404" pitchFamily="49" charset="0"/>
                <a:cs typeface="Courier New" panose="02070309020205020404" pitchFamily="49" charset="0"/>
              </a:rPr>
              <a:t>CREATE object_name</a:t>
            </a:r>
          </a:p>
          <a:p>
            <a:pPr lvl="1" eaLnBrk="1" hangingPunct="1"/>
            <a:r>
              <a:rPr altLang="en-US" sz="2000">
                <a:solidFill>
                  <a:schemeClr val="tx1"/>
                </a:solidFill>
                <a:latin typeface="Courier New" panose="02070309020205020404" pitchFamily="49" charset="0"/>
                <a:cs typeface="Courier New" panose="02070309020205020404" pitchFamily="49" charset="0"/>
              </a:rPr>
              <a:t>ALTER object_name</a:t>
            </a:r>
          </a:p>
          <a:p>
            <a:pPr lvl="1" eaLnBrk="1" hangingPunct="1"/>
            <a:r>
              <a:rPr altLang="en-US" sz="2000">
                <a:solidFill>
                  <a:schemeClr val="tx1"/>
                </a:solidFill>
                <a:latin typeface="Courier New" panose="02070309020205020404" pitchFamily="49" charset="0"/>
                <a:cs typeface="Courier New" panose="02070309020205020404" pitchFamily="49" charset="0"/>
              </a:rPr>
              <a:t>DROP  object_name</a:t>
            </a:r>
          </a:p>
          <a:p>
            <a:pPr eaLnBrk="1" hangingPunct="1"/>
            <a:endParaRPr altLang="en-US">
              <a:solidFill>
                <a:schemeClr val="tx1"/>
              </a:solidFill>
            </a:endParaRPr>
          </a:p>
          <a:p>
            <a:pPr eaLnBrk="1" hangingPunct="1"/>
            <a:r>
              <a:rPr altLang="en-US">
                <a:solidFill>
                  <a:schemeClr val="tx1"/>
                </a:solidFill>
              </a:rPr>
              <a:t>Must Have the appropriate permissions</a:t>
            </a:r>
          </a:p>
          <a:p>
            <a:pPr lvl="1" eaLnBrk="1" hangingPunct="1"/>
            <a:endParaRPr altLang="en-US">
              <a:solidFill>
                <a:schemeClr val="tx1"/>
              </a:solidFill>
              <a:cs typeface="Arial" panose="020B0604020202020204" pitchFamily="34" charset="0"/>
            </a:endParaRPr>
          </a:p>
          <a:p>
            <a:pPr eaLnBrk="1" hangingPunct="1"/>
            <a:endParaRPr altLang="en-US">
              <a:solidFill>
                <a:schemeClr val="tx1"/>
              </a:solidFill>
            </a:endParaRPr>
          </a:p>
          <a:p>
            <a:pPr eaLnBrk="1" hangingPunct="1"/>
            <a:endParaRPr altLang="en-US">
              <a:solidFill>
                <a:schemeClr val="tx1"/>
              </a:solidFill>
            </a:endParaRPr>
          </a:p>
        </p:txBody>
      </p:sp>
      <p:sp>
        <p:nvSpPr>
          <p:cNvPr id="101379" name="Rectangle 2">
            <a:extLst>
              <a:ext uri="{FF2B5EF4-FFF2-40B4-BE49-F238E27FC236}">
                <a16:creationId xmlns:a16="http://schemas.microsoft.com/office/drawing/2014/main" xmlns="" id="{D7D6E85C-95E8-423E-8F79-A915EC625F60}"/>
              </a:ext>
            </a:extLst>
          </p:cNvPr>
          <p:cNvSpPr>
            <a:spLocks noGrp="1" noChangeArrowheads="1"/>
          </p:cNvSpPr>
          <p:nvPr>
            <p:ph type="title" idx="4294967295"/>
          </p:nvPr>
        </p:nvSpPr>
        <p:spPr>
          <a:xfrm>
            <a:off x="1581150" y="131764"/>
            <a:ext cx="7562850" cy="554037"/>
          </a:xfrm>
        </p:spPr>
        <p:txBody>
          <a:bodyPr>
            <a:normAutofit fontScale="90000"/>
          </a:bodyPr>
          <a:lstStyle/>
          <a:p>
            <a:pPr eaLnBrk="1" hangingPunct="1"/>
            <a:r>
              <a:rPr altLang="en-US">
                <a:solidFill>
                  <a:schemeClr val="tx1"/>
                </a:solidFill>
              </a:rPr>
              <a:t>Data Definition Language (DDL)</a:t>
            </a:r>
          </a:p>
        </p:txBody>
      </p:sp>
      <p:sp>
        <p:nvSpPr>
          <p:cNvPr id="101380" name="Rectangle 4">
            <a:extLst>
              <a:ext uri="{FF2B5EF4-FFF2-40B4-BE49-F238E27FC236}">
                <a16:creationId xmlns:a16="http://schemas.microsoft.com/office/drawing/2014/main" xmlns="" id="{C7B653D9-CC47-4948-B0A9-A44A12FC325E}"/>
              </a:ext>
            </a:extLst>
          </p:cNvPr>
          <p:cNvSpPr>
            <a:spLocks noChangeArrowheads="1"/>
          </p:cNvSpPr>
          <p:nvPr/>
        </p:nvSpPr>
        <p:spPr bwMode="auto">
          <a:xfrm>
            <a:off x="2057400" y="3810000"/>
            <a:ext cx="8077200" cy="1600200"/>
          </a:xfrm>
          <a:prstGeom prst="rect">
            <a:avLst/>
          </a:prstGeom>
          <a:solidFill>
            <a:schemeClr val="bg1"/>
          </a:solidFill>
          <a:ln w="9525">
            <a:solidFill>
              <a:schemeClr val="tx1"/>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US" altLang="en-US" b="1">
                <a:solidFill>
                  <a:schemeClr val="tx1"/>
                </a:solidFill>
                <a:latin typeface="Courier New" panose="02070309020205020404" pitchFamily="49" charset="0"/>
                <a:cs typeface="Courier New" panose="02070309020205020404" pitchFamily="49" charset="0"/>
              </a:rPr>
              <a:t>USE Northwind</a:t>
            </a:r>
          </a:p>
          <a:p>
            <a:pPr>
              <a:lnSpc>
                <a:spcPct val="96000"/>
              </a:lnSpc>
              <a:spcBef>
                <a:spcPct val="0"/>
              </a:spcBef>
              <a:buFontTx/>
              <a:buNone/>
            </a:pPr>
            <a:r>
              <a:rPr lang="en-US" altLang="en-US" b="1">
                <a:solidFill>
                  <a:schemeClr val="tx1"/>
                </a:solidFill>
                <a:latin typeface="Courier New" panose="02070309020205020404" pitchFamily="49" charset="0"/>
                <a:cs typeface="Courier New" panose="02070309020205020404" pitchFamily="49" charset="0"/>
              </a:rPr>
              <a:t>CREATE TABLE  CUSTOMER</a:t>
            </a:r>
          </a:p>
          <a:p>
            <a:pPr>
              <a:lnSpc>
                <a:spcPct val="96000"/>
              </a:lnSpc>
              <a:spcBef>
                <a:spcPct val="0"/>
              </a:spcBef>
              <a:buFontTx/>
              <a:buNone/>
            </a:pPr>
            <a:r>
              <a:rPr lang="en-US" altLang="en-US" b="1">
                <a:solidFill>
                  <a:schemeClr val="tx1"/>
                </a:solidFill>
                <a:latin typeface="Courier New" panose="02070309020205020404" pitchFamily="49" charset="0"/>
                <a:cs typeface="Courier New" panose="02070309020205020404" pitchFamily="49" charset="0"/>
              </a:rPr>
              <a:t>(cust_id int, company varchar(40),</a:t>
            </a:r>
          </a:p>
          <a:p>
            <a:pPr>
              <a:lnSpc>
                <a:spcPct val="96000"/>
              </a:lnSpc>
              <a:spcBef>
                <a:spcPct val="0"/>
              </a:spcBef>
              <a:buFontTx/>
              <a:buNone/>
            </a:pPr>
            <a:r>
              <a:rPr lang="en-US" altLang="en-US" b="1">
                <a:solidFill>
                  <a:schemeClr val="tx1"/>
                </a:solidFill>
                <a:latin typeface="Courier New" panose="02070309020205020404" pitchFamily="49" charset="0"/>
                <a:cs typeface="Courier New" panose="02070309020205020404" pitchFamily="49" charset="0"/>
              </a:rPr>
              <a:t>contact varchar(30), phone char(12) )</a:t>
            </a:r>
          </a:p>
          <a:p>
            <a:pPr>
              <a:lnSpc>
                <a:spcPct val="96000"/>
              </a:lnSpc>
              <a:spcBef>
                <a:spcPct val="0"/>
              </a:spcBef>
              <a:buFontTx/>
              <a:buNone/>
            </a:pPr>
            <a:r>
              <a:rPr lang="en-US" altLang="en-US" b="1">
                <a:solidFill>
                  <a:schemeClr val="tx1"/>
                </a:solidFill>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383052531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Placeholder 1">
            <a:extLst>
              <a:ext uri="{FF2B5EF4-FFF2-40B4-BE49-F238E27FC236}">
                <a16:creationId xmlns:a16="http://schemas.microsoft.com/office/drawing/2014/main" xmlns="" id="{EABAC4E7-888E-4918-BB7B-8796CD1F4052}"/>
              </a:ext>
            </a:extLst>
          </p:cNvPr>
          <p:cNvSpPr>
            <a:spLocks noGrp="1"/>
          </p:cNvSpPr>
          <p:nvPr>
            <p:ph type="body" sz="quarter" idx="16"/>
          </p:nvPr>
        </p:nvSpPr>
        <p:spPr>
          <a:xfrm>
            <a:off x="1981201" y="1066800"/>
            <a:ext cx="8240713" cy="3733800"/>
          </a:xfrm>
        </p:spPr>
        <p:txBody>
          <a:bodyPr/>
          <a:lstStyle/>
          <a:p>
            <a:pPr eaLnBrk="1" hangingPunct="1"/>
            <a:r>
              <a:rPr altLang="en-US">
                <a:solidFill>
                  <a:schemeClr val="tx1"/>
                </a:solidFill>
              </a:rPr>
              <a:t>Set or Change Permissions</a:t>
            </a:r>
          </a:p>
          <a:p>
            <a:pPr lvl="1" eaLnBrk="1" hangingPunct="1"/>
            <a:r>
              <a:rPr altLang="en-US" sz="2200">
                <a:solidFill>
                  <a:schemeClr val="tx1"/>
                </a:solidFill>
                <a:cs typeface="Arial" panose="020B0604020202020204" pitchFamily="34" charset="0"/>
              </a:rPr>
              <a:t>GRANT</a:t>
            </a:r>
          </a:p>
          <a:p>
            <a:pPr lvl="1" eaLnBrk="1" hangingPunct="1"/>
            <a:r>
              <a:rPr altLang="en-US" sz="2200">
                <a:solidFill>
                  <a:schemeClr val="tx1"/>
                </a:solidFill>
                <a:cs typeface="Arial" panose="020B0604020202020204" pitchFamily="34" charset="0"/>
              </a:rPr>
              <a:t>DENY</a:t>
            </a:r>
          </a:p>
          <a:p>
            <a:pPr lvl="1" eaLnBrk="1" hangingPunct="1"/>
            <a:r>
              <a:rPr altLang="en-US" sz="2200">
                <a:solidFill>
                  <a:schemeClr val="tx1"/>
                </a:solidFill>
                <a:cs typeface="Arial" panose="020B0604020202020204" pitchFamily="34" charset="0"/>
              </a:rPr>
              <a:t>REVOKE</a:t>
            </a:r>
          </a:p>
          <a:p>
            <a:pPr lvl="1" eaLnBrk="1" hangingPunct="1"/>
            <a:endParaRPr altLang="en-US" sz="2200">
              <a:solidFill>
                <a:schemeClr val="tx1"/>
              </a:solidFill>
              <a:cs typeface="Arial" panose="020B0604020202020204" pitchFamily="34" charset="0"/>
            </a:endParaRPr>
          </a:p>
          <a:p>
            <a:pPr eaLnBrk="1" hangingPunct="1"/>
            <a:r>
              <a:rPr altLang="en-US">
                <a:solidFill>
                  <a:schemeClr val="tx1"/>
                </a:solidFill>
              </a:rPr>
              <a:t>Must Have the appropriate permissions</a:t>
            </a:r>
          </a:p>
          <a:p>
            <a:pPr eaLnBrk="1" hangingPunct="1"/>
            <a:endParaRPr altLang="en-US">
              <a:solidFill>
                <a:schemeClr val="tx1"/>
              </a:solidFill>
            </a:endParaRPr>
          </a:p>
          <a:p>
            <a:pPr eaLnBrk="1" hangingPunct="1"/>
            <a:r>
              <a:rPr altLang="en-US">
                <a:solidFill>
                  <a:schemeClr val="tx1"/>
                </a:solidFill>
              </a:rPr>
              <a:t>By Default, only sysadmin, dbcreator, db_owner, and db_securityadmin roles can execute</a:t>
            </a:r>
          </a:p>
          <a:p>
            <a:pPr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p:txBody>
      </p:sp>
      <p:sp>
        <p:nvSpPr>
          <p:cNvPr id="103427" name="Rectangle 2">
            <a:extLst>
              <a:ext uri="{FF2B5EF4-FFF2-40B4-BE49-F238E27FC236}">
                <a16:creationId xmlns:a16="http://schemas.microsoft.com/office/drawing/2014/main" xmlns="" id="{D7AF66BA-DE56-46FC-B9FE-D57F9421EB68}"/>
              </a:ext>
            </a:extLst>
          </p:cNvPr>
          <p:cNvSpPr>
            <a:spLocks noGrp="1" noChangeArrowheads="1"/>
          </p:cNvSpPr>
          <p:nvPr>
            <p:ph type="title" idx="4294967295"/>
          </p:nvPr>
        </p:nvSpPr>
        <p:spPr>
          <a:xfrm>
            <a:off x="1581150" y="131764"/>
            <a:ext cx="7562850" cy="554037"/>
          </a:xfrm>
        </p:spPr>
        <p:txBody>
          <a:bodyPr>
            <a:normAutofit fontScale="90000"/>
          </a:bodyPr>
          <a:lstStyle/>
          <a:p>
            <a:pPr eaLnBrk="1" hangingPunct="1"/>
            <a:r>
              <a:rPr altLang="en-US">
                <a:solidFill>
                  <a:schemeClr val="tx1"/>
                </a:solidFill>
              </a:rPr>
              <a:t>Data Control Language (DCL)</a:t>
            </a:r>
          </a:p>
        </p:txBody>
      </p:sp>
      <p:sp>
        <p:nvSpPr>
          <p:cNvPr id="103428" name="Rectangle 4">
            <a:extLst>
              <a:ext uri="{FF2B5EF4-FFF2-40B4-BE49-F238E27FC236}">
                <a16:creationId xmlns:a16="http://schemas.microsoft.com/office/drawing/2014/main" xmlns="" id="{45A69357-9699-464C-A614-B4454535EBAA}"/>
              </a:ext>
            </a:extLst>
          </p:cNvPr>
          <p:cNvSpPr>
            <a:spLocks noChangeArrowheads="1"/>
          </p:cNvSpPr>
          <p:nvPr/>
        </p:nvSpPr>
        <p:spPr bwMode="auto">
          <a:xfrm>
            <a:off x="2057400" y="4800600"/>
            <a:ext cx="8077200" cy="1066800"/>
          </a:xfrm>
          <a:prstGeom prst="rect">
            <a:avLst/>
          </a:prstGeom>
          <a:solidFill>
            <a:schemeClr val="bg1"/>
          </a:solidFill>
          <a:ln w="9525">
            <a:solidFill>
              <a:schemeClr val="tx1"/>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US" altLang="en-US" b="1">
                <a:solidFill>
                  <a:schemeClr val="tx1"/>
                </a:solidFill>
                <a:latin typeface="Courier New" panose="02070309020205020404" pitchFamily="49" charset="0"/>
                <a:cs typeface="Courier New" panose="02070309020205020404" pitchFamily="49" charset="0"/>
              </a:rPr>
              <a:t>USE Northwind</a:t>
            </a:r>
          </a:p>
          <a:p>
            <a:pPr>
              <a:lnSpc>
                <a:spcPct val="96000"/>
              </a:lnSpc>
              <a:spcBef>
                <a:spcPct val="0"/>
              </a:spcBef>
              <a:buFontTx/>
              <a:buNone/>
            </a:pPr>
            <a:r>
              <a:rPr lang="en-US" altLang="en-US" b="1">
                <a:solidFill>
                  <a:schemeClr val="tx1"/>
                </a:solidFill>
                <a:latin typeface="Courier New" panose="02070309020205020404" pitchFamily="49" charset="0"/>
                <a:cs typeface="Courier New" panose="02070309020205020404" pitchFamily="49" charset="0"/>
              </a:rPr>
              <a:t>GRANT SELECT ON PRODUCTS TO public</a:t>
            </a:r>
          </a:p>
          <a:p>
            <a:pPr>
              <a:lnSpc>
                <a:spcPct val="96000"/>
              </a:lnSpc>
              <a:spcBef>
                <a:spcPct val="0"/>
              </a:spcBef>
              <a:buFontTx/>
              <a:buNone/>
            </a:pPr>
            <a:r>
              <a:rPr lang="en-US" altLang="en-US" b="1" noProof="1">
                <a:solidFill>
                  <a:schemeClr val="tx1"/>
                </a:solidFill>
                <a:latin typeface="Courier New" panose="02070309020205020404" pitchFamily="49" charset="0"/>
                <a:cs typeface="Courier New" panose="02070309020205020404" pitchFamily="49" charset="0"/>
              </a:rPr>
              <a:t>GO</a:t>
            </a:r>
            <a:endParaRPr lang="en-US" altLang="en-US" b="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73492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Placeholder 1">
            <a:extLst>
              <a:ext uri="{FF2B5EF4-FFF2-40B4-BE49-F238E27FC236}">
                <a16:creationId xmlns:a16="http://schemas.microsoft.com/office/drawing/2014/main" xmlns="" id="{4627D011-873B-4B10-AE47-A94C2965251F}"/>
              </a:ext>
            </a:extLst>
          </p:cNvPr>
          <p:cNvSpPr>
            <a:spLocks noGrp="1"/>
          </p:cNvSpPr>
          <p:nvPr>
            <p:ph type="body" sz="quarter" idx="16"/>
          </p:nvPr>
        </p:nvSpPr>
        <p:spPr>
          <a:xfrm>
            <a:off x="1981201" y="990601"/>
            <a:ext cx="8240713" cy="4473575"/>
          </a:xfrm>
        </p:spPr>
        <p:txBody>
          <a:bodyPr/>
          <a:lstStyle/>
          <a:p>
            <a:pPr eaLnBrk="1" hangingPunct="1"/>
            <a:r>
              <a:rPr altLang="en-US">
                <a:solidFill>
                  <a:schemeClr val="tx1"/>
                </a:solidFill>
              </a:rPr>
              <a:t>USE DML Statements to Change Data or Retrieve Information</a:t>
            </a:r>
          </a:p>
          <a:p>
            <a:pPr lvl="1" eaLnBrk="1" hangingPunct="1"/>
            <a:endParaRPr altLang="en-US" sz="2200">
              <a:solidFill>
                <a:schemeClr val="tx1"/>
              </a:solidFill>
              <a:cs typeface="Arial" panose="020B0604020202020204" pitchFamily="34" charset="0"/>
            </a:endParaRPr>
          </a:p>
          <a:p>
            <a:pPr lvl="1" eaLnBrk="1" hangingPunct="1"/>
            <a:r>
              <a:rPr altLang="en-US" sz="2200">
                <a:solidFill>
                  <a:schemeClr val="tx1"/>
                </a:solidFill>
                <a:cs typeface="Arial" panose="020B0604020202020204" pitchFamily="34" charset="0"/>
              </a:rPr>
              <a:t>SELECT</a:t>
            </a:r>
          </a:p>
          <a:p>
            <a:pPr lvl="1" eaLnBrk="1" hangingPunct="1"/>
            <a:endParaRPr altLang="en-US" sz="2200">
              <a:solidFill>
                <a:schemeClr val="tx1"/>
              </a:solidFill>
              <a:cs typeface="Arial" panose="020B0604020202020204" pitchFamily="34" charset="0"/>
            </a:endParaRPr>
          </a:p>
          <a:p>
            <a:pPr lvl="1" eaLnBrk="1" hangingPunct="1"/>
            <a:r>
              <a:rPr altLang="en-US" sz="2200">
                <a:solidFill>
                  <a:schemeClr val="tx1"/>
                </a:solidFill>
                <a:cs typeface="Arial" panose="020B0604020202020204" pitchFamily="34" charset="0"/>
              </a:rPr>
              <a:t>INSERT</a:t>
            </a:r>
          </a:p>
          <a:p>
            <a:pPr lvl="1" eaLnBrk="1" hangingPunct="1"/>
            <a:endParaRPr altLang="en-US" sz="2200">
              <a:solidFill>
                <a:schemeClr val="tx1"/>
              </a:solidFill>
              <a:cs typeface="Arial" panose="020B0604020202020204" pitchFamily="34" charset="0"/>
            </a:endParaRPr>
          </a:p>
          <a:p>
            <a:pPr lvl="1" eaLnBrk="1" hangingPunct="1"/>
            <a:r>
              <a:rPr altLang="en-US" sz="2200">
                <a:solidFill>
                  <a:schemeClr val="tx1"/>
                </a:solidFill>
                <a:cs typeface="Arial" panose="020B0604020202020204" pitchFamily="34" charset="0"/>
              </a:rPr>
              <a:t>UPDATE </a:t>
            </a:r>
          </a:p>
          <a:p>
            <a:pPr lvl="1" eaLnBrk="1" hangingPunct="1"/>
            <a:endParaRPr altLang="en-US" sz="2200">
              <a:solidFill>
                <a:schemeClr val="tx1"/>
              </a:solidFill>
              <a:cs typeface="Arial" panose="020B0604020202020204" pitchFamily="34" charset="0"/>
            </a:endParaRPr>
          </a:p>
          <a:p>
            <a:pPr lvl="1" eaLnBrk="1" hangingPunct="1"/>
            <a:r>
              <a:rPr altLang="en-US" sz="2200">
                <a:solidFill>
                  <a:schemeClr val="tx1"/>
                </a:solidFill>
                <a:cs typeface="Arial" panose="020B0604020202020204" pitchFamily="34" charset="0"/>
              </a:rPr>
              <a:t>DELETE</a:t>
            </a:r>
          </a:p>
          <a:p>
            <a:pPr eaLnBrk="1" hangingPunct="1"/>
            <a:r>
              <a:rPr altLang="en-US">
                <a:solidFill>
                  <a:schemeClr val="tx1"/>
                </a:solidFill>
              </a:rPr>
              <a:t>Must Have the appropriate permissions</a:t>
            </a:r>
          </a:p>
          <a:p>
            <a:pPr lvl="1" eaLnBrk="1" hangingPunct="1"/>
            <a:endParaRPr altLang="en-US" sz="2200">
              <a:solidFill>
                <a:schemeClr val="tx1"/>
              </a:solidFill>
              <a:cs typeface="Arial" panose="020B0604020202020204" pitchFamily="34" charset="0"/>
            </a:endParaRPr>
          </a:p>
          <a:p>
            <a:pPr eaLnBrk="1" hangingPunct="1"/>
            <a:endParaRPr altLang="en-US">
              <a:solidFill>
                <a:schemeClr val="tx1"/>
              </a:solidFill>
            </a:endParaRPr>
          </a:p>
          <a:p>
            <a:pPr eaLnBrk="1" hangingPunct="1"/>
            <a:endParaRPr altLang="en-US">
              <a:solidFill>
                <a:schemeClr val="tx1"/>
              </a:solidFill>
            </a:endParaRPr>
          </a:p>
        </p:txBody>
      </p:sp>
      <p:sp>
        <p:nvSpPr>
          <p:cNvPr id="105475" name="Rectangle 2">
            <a:extLst>
              <a:ext uri="{FF2B5EF4-FFF2-40B4-BE49-F238E27FC236}">
                <a16:creationId xmlns:a16="http://schemas.microsoft.com/office/drawing/2014/main" xmlns="" id="{0EC4DE28-BD11-4403-821F-A4C52DF5D05D}"/>
              </a:ext>
            </a:extLst>
          </p:cNvPr>
          <p:cNvSpPr>
            <a:spLocks noGrp="1" noChangeArrowheads="1"/>
          </p:cNvSpPr>
          <p:nvPr>
            <p:ph type="title" idx="4294967295"/>
          </p:nvPr>
        </p:nvSpPr>
        <p:spPr>
          <a:xfrm>
            <a:off x="1524000" y="76200"/>
            <a:ext cx="7562850" cy="554038"/>
          </a:xfrm>
        </p:spPr>
        <p:txBody>
          <a:bodyPr>
            <a:normAutofit fontScale="90000"/>
          </a:bodyPr>
          <a:lstStyle/>
          <a:p>
            <a:pPr eaLnBrk="1" hangingPunct="1"/>
            <a:r>
              <a:rPr altLang="en-US">
                <a:solidFill>
                  <a:schemeClr val="tx1"/>
                </a:solidFill>
              </a:rPr>
              <a:t>Data Manipulation Language (DML)</a:t>
            </a:r>
          </a:p>
        </p:txBody>
      </p:sp>
      <p:sp>
        <p:nvSpPr>
          <p:cNvPr id="105476" name="Rectangle 5">
            <a:extLst>
              <a:ext uri="{FF2B5EF4-FFF2-40B4-BE49-F238E27FC236}">
                <a16:creationId xmlns:a16="http://schemas.microsoft.com/office/drawing/2014/main" xmlns="" id="{E379DE32-A99D-48AD-948F-B34E24E5FF0D}"/>
              </a:ext>
            </a:extLst>
          </p:cNvPr>
          <p:cNvSpPr>
            <a:spLocks noChangeArrowheads="1"/>
          </p:cNvSpPr>
          <p:nvPr/>
        </p:nvSpPr>
        <p:spPr bwMode="auto">
          <a:xfrm>
            <a:off x="2209800" y="5257800"/>
            <a:ext cx="8077200" cy="1295400"/>
          </a:xfrm>
          <a:prstGeom prst="rect">
            <a:avLst/>
          </a:prstGeom>
          <a:solidFill>
            <a:schemeClr val="bg1"/>
          </a:solidFill>
          <a:ln w="9525">
            <a:solidFill>
              <a:schemeClr val="tx1"/>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b="1">
                <a:solidFill>
                  <a:schemeClr val="tx1"/>
                </a:solidFill>
                <a:latin typeface="Courier New" panose="02070309020205020404" pitchFamily="49" charset="0"/>
                <a:cs typeface="Courier New" panose="02070309020205020404" pitchFamily="49" charset="0"/>
              </a:rPr>
              <a:t>USE Northwind</a:t>
            </a:r>
          </a:p>
          <a:p>
            <a:pPr>
              <a:spcBef>
                <a:spcPct val="0"/>
              </a:spcBef>
              <a:buFontTx/>
              <a:buNone/>
            </a:pPr>
            <a:r>
              <a:rPr lang="en-US" altLang="en-US" b="1">
                <a:solidFill>
                  <a:schemeClr val="tx1"/>
                </a:solidFill>
                <a:latin typeface="Courier New" panose="02070309020205020404" pitchFamily="49" charset="0"/>
                <a:cs typeface="Courier New" panose="02070309020205020404" pitchFamily="49" charset="0"/>
              </a:rPr>
              <a:t>SELECT categoryid, productname, productid, unitprice </a:t>
            </a:r>
            <a:br>
              <a:rPr lang="en-US" altLang="en-US" b="1">
                <a:solidFill>
                  <a:schemeClr val="tx1"/>
                </a:solidFill>
                <a:latin typeface="Courier New" panose="02070309020205020404" pitchFamily="49" charset="0"/>
                <a:cs typeface="Courier New" panose="02070309020205020404" pitchFamily="49" charset="0"/>
              </a:rPr>
            </a:br>
            <a:r>
              <a:rPr lang="en-US" altLang="en-US" b="1">
                <a:solidFill>
                  <a:schemeClr val="tx1"/>
                </a:solidFill>
                <a:latin typeface="Courier New" panose="02070309020205020404" pitchFamily="49" charset="0"/>
                <a:cs typeface="Courier New" panose="02070309020205020404" pitchFamily="49" charset="0"/>
              </a:rPr>
              <a:t>FROM PRODUCTS</a:t>
            </a:r>
          </a:p>
          <a:p>
            <a:pPr>
              <a:spcBef>
                <a:spcPct val="0"/>
              </a:spcBef>
              <a:buFontTx/>
              <a:buNone/>
            </a:pPr>
            <a:r>
              <a:rPr lang="en-US" altLang="en-US" b="1">
                <a:solidFill>
                  <a:schemeClr val="tx1"/>
                </a:solidFill>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81937640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Placeholder 1">
            <a:extLst>
              <a:ext uri="{FF2B5EF4-FFF2-40B4-BE49-F238E27FC236}">
                <a16:creationId xmlns:a16="http://schemas.microsoft.com/office/drawing/2014/main" xmlns="" id="{BF744DCB-FEC1-40AD-90B8-899572680F2A}"/>
              </a:ext>
            </a:extLst>
          </p:cNvPr>
          <p:cNvSpPr>
            <a:spLocks noGrp="1"/>
          </p:cNvSpPr>
          <p:nvPr>
            <p:ph type="body" sz="quarter" idx="16"/>
          </p:nvPr>
        </p:nvSpPr>
        <p:spPr>
          <a:xfrm>
            <a:off x="1981201" y="1219201"/>
            <a:ext cx="8240713" cy="4473575"/>
          </a:xfrm>
        </p:spPr>
        <p:txBody>
          <a:bodyPr/>
          <a:lstStyle/>
          <a:p>
            <a:pPr eaLnBrk="1" hangingPunct="1"/>
            <a:r>
              <a:rPr altLang="en-US">
                <a:solidFill>
                  <a:schemeClr val="tx1"/>
                </a:solidFill>
              </a:rPr>
              <a:t>USE TCL Statements when executing a transaction or a batch.</a:t>
            </a:r>
          </a:p>
          <a:p>
            <a:pPr lvl="1" eaLnBrk="1" hangingPunct="1"/>
            <a:r>
              <a:rPr altLang="en-US">
                <a:solidFill>
                  <a:schemeClr val="tx1"/>
                </a:solidFill>
                <a:cs typeface="Arial" panose="020B0604020202020204" pitchFamily="34" charset="0"/>
              </a:rPr>
              <a:t>Rollback</a:t>
            </a:r>
          </a:p>
          <a:p>
            <a:pPr lvl="1" eaLnBrk="1" hangingPunct="1"/>
            <a:r>
              <a:rPr altLang="en-US">
                <a:solidFill>
                  <a:schemeClr val="tx1"/>
                </a:solidFill>
                <a:cs typeface="Arial" panose="020B0604020202020204" pitchFamily="34" charset="0"/>
              </a:rPr>
              <a:t>Commit</a:t>
            </a:r>
          </a:p>
          <a:p>
            <a:pPr lvl="1" eaLnBrk="1" hangingPunct="1"/>
            <a:endParaRPr altLang="en-US">
              <a:solidFill>
                <a:schemeClr val="tx1"/>
              </a:solidFill>
              <a:cs typeface="Arial" panose="020B0604020202020204" pitchFamily="34" charset="0"/>
            </a:endParaRPr>
          </a:p>
          <a:p>
            <a:pPr eaLnBrk="1" hangingPunct="1"/>
            <a:r>
              <a:rPr altLang="en-US">
                <a:solidFill>
                  <a:schemeClr val="tx1"/>
                </a:solidFill>
              </a:rPr>
              <a:t>Must Have the appropriate permissions</a:t>
            </a:r>
          </a:p>
          <a:p>
            <a:pPr eaLnBrk="1" hangingPunct="1"/>
            <a:endParaRPr altLang="en-US">
              <a:solidFill>
                <a:schemeClr val="tx1"/>
              </a:solidFill>
            </a:endParaRPr>
          </a:p>
          <a:p>
            <a:pPr eaLnBrk="1" hangingPunct="1"/>
            <a:endParaRPr altLang="en-US">
              <a:solidFill>
                <a:schemeClr val="tx1"/>
              </a:solidFill>
            </a:endParaRPr>
          </a:p>
        </p:txBody>
      </p:sp>
      <p:sp>
        <p:nvSpPr>
          <p:cNvPr id="107523" name="Rectangle 2">
            <a:extLst>
              <a:ext uri="{FF2B5EF4-FFF2-40B4-BE49-F238E27FC236}">
                <a16:creationId xmlns:a16="http://schemas.microsoft.com/office/drawing/2014/main" xmlns="" id="{8A72B85A-BCF6-40B8-AC63-EB7244EE1A46}"/>
              </a:ext>
            </a:extLst>
          </p:cNvPr>
          <p:cNvSpPr>
            <a:spLocks noGrp="1" noChangeArrowheads="1"/>
          </p:cNvSpPr>
          <p:nvPr>
            <p:ph type="title" idx="4294967295"/>
          </p:nvPr>
        </p:nvSpPr>
        <p:spPr>
          <a:xfrm>
            <a:off x="1581150" y="207964"/>
            <a:ext cx="7562850" cy="554037"/>
          </a:xfrm>
        </p:spPr>
        <p:txBody>
          <a:bodyPr>
            <a:normAutofit fontScale="90000"/>
          </a:bodyPr>
          <a:lstStyle/>
          <a:p>
            <a:pPr eaLnBrk="1" hangingPunct="1"/>
            <a:r>
              <a:rPr altLang="en-US">
                <a:solidFill>
                  <a:schemeClr val="tx1"/>
                </a:solidFill>
              </a:rPr>
              <a:t>Tool Command Language (TCL)</a:t>
            </a:r>
          </a:p>
        </p:txBody>
      </p:sp>
      <p:sp>
        <p:nvSpPr>
          <p:cNvPr id="107524" name="Rectangle 5">
            <a:extLst>
              <a:ext uri="{FF2B5EF4-FFF2-40B4-BE49-F238E27FC236}">
                <a16:creationId xmlns:a16="http://schemas.microsoft.com/office/drawing/2014/main" xmlns="" id="{1185DB29-21F0-49F0-8431-34741D9ABD47}"/>
              </a:ext>
            </a:extLst>
          </p:cNvPr>
          <p:cNvSpPr>
            <a:spLocks noChangeArrowheads="1"/>
          </p:cNvSpPr>
          <p:nvPr/>
        </p:nvSpPr>
        <p:spPr bwMode="auto">
          <a:xfrm>
            <a:off x="2133600" y="3505200"/>
            <a:ext cx="7924800" cy="2305050"/>
          </a:xfrm>
          <a:prstGeom prst="rect">
            <a:avLst/>
          </a:prstGeom>
          <a:solidFill>
            <a:schemeClr val="bg1"/>
          </a:solidFill>
          <a:ln w="12700">
            <a:solidFill>
              <a:schemeClr val="tx1"/>
            </a:solidFill>
            <a:miter lim="800000"/>
            <a:headEnd/>
            <a:tailEnd/>
          </a:ln>
          <a:effectLst>
            <a:outerShdw dist="89803" dir="2700000" algn="ctr" rotWithShape="0">
              <a:srgbClr val="0099CC"/>
            </a:outerShdw>
          </a:effectLst>
        </p:spPr>
        <p:txBody>
          <a:bodyPr lIns="90488" tIns="91440" rIns="90488" bIns="91440">
            <a:spAutoFit/>
          </a:bodyPr>
          <a:lstStyle>
            <a:lvl1pPr marL="228600">
              <a:spcBef>
                <a:spcPct val="20000"/>
              </a:spcBef>
              <a:buFont typeface="Arial" panose="020B0604020202020204" pitchFamily="34" charset="0"/>
              <a:buChar char="•"/>
              <a:tabLst>
                <a:tab pos="2800350" algn="l"/>
              </a:tabLst>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2800350" algn="l"/>
              </a:tabLst>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2800350" algn="l"/>
              </a:tabLst>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2800350" algn="l"/>
              </a:tabLst>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2800350" algn="l"/>
              </a:tabLst>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2800350" algn="l"/>
              </a:tabLst>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2800350" algn="l"/>
              </a:tabLst>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2800350" algn="l"/>
              </a:tabLst>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2800350" algn="l"/>
              </a:tabLst>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1800" b="1" noProof="1">
                <a:solidFill>
                  <a:schemeClr val="tx1"/>
                </a:solidFill>
                <a:latin typeface="Courier New" panose="02070309020205020404" pitchFamily="49" charset="0"/>
                <a:cs typeface="Courier New" panose="02070309020205020404" pitchFamily="49" charset="0"/>
              </a:rPr>
              <a:t>BEGIN TRANSACTION</a:t>
            </a:r>
          </a:p>
          <a:p>
            <a:pPr>
              <a:lnSpc>
                <a:spcPct val="96000"/>
              </a:lnSpc>
              <a:spcBef>
                <a:spcPct val="0"/>
              </a:spcBef>
              <a:buFontTx/>
              <a:buNone/>
            </a:pPr>
            <a:r>
              <a:rPr lang="en-IN" altLang="en-US" sz="1800" b="1" noProof="1">
                <a:solidFill>
                  <a:schemeClr val="tx1"/>
                </a:solidFill>
                <a:latin typeface="Courier New" panose="02070309020205020404" pitchFamily="49" charset="0"/>
                <a:cs typeface="Courier New" panose="02070309020205020404" pitchFamily="49" charset="0"/>
              </a:rPr>
              <a:t>UPDATE TB_SAVINGS SET amount = (amount - 100)</a:t>
            </a:r>
          </a:p>
          <a:p>
            <a:pPr>
              <a:lnSpc>
                <a:spcPct val="96000"/>
              </a:lnSpc>
              <a:spcBef>
                <a:spcPct val="0"/>
              </a:spcBef>
              <a:buFontTx/>
              <a:buNone/>
            </a:pPr>
            <a:r>
              <a:rPr lang="en-IN" altLang="en-US" sz="1800" b="1" noProof="1">
                <a:solidFill>
                  <a:schemeClr val="tx1"/>
                </a:solidFill>
                <a:latin typeface="Courier New" panose="02070309020205020404" pitchFamily="49" charset="0"/>
                <a:cs typeface="Courier New" panose="02070309020205020404" pitchFamily="49" charset="0"/>
              </a:rPr>
              <a:t>  WHERE custid = 78910</a:t>
            </a:r>
            <a:endParaRPr lang="en-US" altLang="en-US" sz="1800" b="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  … &lt;Rollback transaction if error&gt;</a:t>
            </a:r>
            <a:endParaRPr lang="en-US" altLang="en-US" sz="1800" b="1" noProof="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800" b="1" noProof="1">
                <a:solidFill>
                  <a:schemeClr val="tx1"/>
                </a:solidFill>
                <a:latin typeface="Courier New" panose="02070309020205020404" pitchFamily="49" charset="0"/>
                <a:cs typeface="Courier New" panose="02070309020205020404" pitchFamily="49" charset="0"/>
              </a:rPr>
              <a:t>UPDATE TB_CHECKING SET amount = (amount + 100)</a:t>
            </a:r>
          </a:p>
          <a:p>
            <a:pPr>
              <a:lnSpc>
                <a:spcPct val="96000"/>
              </a:lnSpc>
              <a:spcBef>
                <a:spcPct val="0"/>
              </a:spcBef>
              <a:buFontTx/>
              <a:buNone/>
            </a:pPr>
            <a:r>
              <a:rPr lang="en-US" altLang="en-US" sz="1800" b="1" noProof="1">
                <a:solidFill>
                  <a:schemeClr val="tx1"/>
                </a:solidFill>
                <a:latin typeface="Courier New" panose="02070309020205020404" pitchFamily="49" charset="0"/>
                <a:cs typeface="Courier New" panose="02070309020205020404" pitchFamily="49" charset="0"/>
              </a:rPr>
              <a:t>  WHERE custid = 78910</a:t>
            </a:r>
            <a:endParaRPr lang="en-US" altLang="en-US" sz="1800" b="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  … &lt;Rollback transaction if error&gt;</a:t>
            </a:r>
            <a:endParaRPr lang="en-US" altLang="en-US" sz="1800" b="1" noProof="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1800" b="1" noProof="1">
                <a:solidFill>
                  <a:schemeClr val="tx1"/>
                </a:solidFill>
                <a:latin typeface="Courier New" panose="02070309020205020404" pitchFamily="49" charset="0"/>
                <a:cs typeface="Courier New" panose="02070309020205020404" pitchFamily="49" charset="0"/>
              </a:rPr>
              <a:t>COMMIT TRANSACTION</a:t>
            </a:r>
          </a:p>
        </p:txBody>
      </p:sp>
    </p:spTree>
    <p:extLst>
      <p:ext uri="{BB962C8B-B14F-4D97-AF65-F5344CB8AC3E}">
        <p14:creationId xmlns:p14="http://schemas.microsoft.com/office/powerpoint/2010/main" val="28023007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Placeholder 1">
            <a:extLst>
              <a:ext uri="{FF2B5EF4-FFF2-40B4-BE49-F238E27FC236}">
                <a16:creationId xmlns:a16="http://schemas.microsoft.com/office/drawing/2014/main" xmlns="" id="{FC5C05C3-096B-4C73-ADCB-6D5DE9613D08}"/>
              </a:ext>
            </a:extLst>
          </p:cNvPr>
          <p:cNvSpPr>
            <a:spLocks noGrp="1"/>
          </p:cNvSpPr>
          <p:nvPr>
            <p:ph type="body" sz="quarter" idx="16"/>
          </p:nvPr>
        </p:nvSpPr>
        <p:spPr/>
        <p:txBody>
          <a:bodyPr/>
          <a:lstStyle/>
          <a:p>
            <a:pPr marL="0" indent="0">
              <a:buNone/>
              <a:defRPr/>
            </a:pPr>
            <a:r>
              <a:rPr dirty="0">
                <a:solidFill>
                  <a:schemeClr val="tx1"/>
                </a:solidFill>
                <a:latin typeface="Arial" charset="0"/>
                <a:cs typeface="Arial" charset="0"/>
              </a:rPr>
              <a:t>At the end of this sub-module, you should be able to:</a:t>
            </a:r>
          </a:p>
          <a:p>
            <a:pPr eaLnBrk="1" hangingPunct="1">
              <a:buFont typeface="Arial" charset="0"/>
              <a:buChar char="•"/>
              <a:defRPr/>
            </a:pPr>
            <a:endParaRPr dirty="0">
              <a:solidFill>
                <a:schemeClr val="tx1"/>
              </a:solidFill>
              <a:latin typeface="Arial" charset="0"/>
              <a:cs typeface="Arial" charset="0"/>
            </a:endParaRPr>
          </a:p>
          <a:p>
            <a:pPr eaLnBrk="1" hangingPunct="1">
              <a:buFont typeface="Arial" charset="0"/>
              <a:buChar char="•"/>
              <a:defRPr/>
            </a:pPr>
            <a:r>
              <a:rPr dirty="0">
                <a:solidFill>
                  <a:schemeClr val="tx1"/>
                </a:solidFill>
                <a:latin typeface="Arial" charset="0"/>
                <a:cs typeface="Arial" charset="0"/>
              </a:rPr>
              <a:t>Define what a SQL SERVER database is</a:t>
            </a:r>
          </a:p>
          <a:p>
            <a:pPr eaLnBrk="1" hangingPunct="1">
              <a:buFont typeface="Arial" charset="0"/>
              <a:buChar char="•"/>
              <a:defRPr/>
            </a:pPr>
            <a:endParaRPr dirty="0">
              <a:solidFill>
                <a:schemeClr val="tx1"/>
              </a:solidFill>
              <a:latin typeface="Arial" charset="0"/>
              <a:cs typeface="Arial" charset="0"/>
            </a:endParaRPr>
          </a:p>
          <a:p>
            <a:pPr eaLnBrk="1" hangingPunct="1">
              <a:buFont typeface="Arial" charset="0"/>
              <a:buChar char="•"/>
              <a:defRPr/>
            </a:pPr>
            <a:r>
              <a:rPr dirty="0">
                <a:solidFill>
                  <a:schemeClr val="tx1"/>
                </a:solidFill>
                <a:latin typeface="Arial" charset="0"/>
                <a:cs typeface="Arial" charset="0"/>
              </a:rPr>
              <a:t>Identify how to connect to SQL SERVER Database</a:t>
            </a:r>
          </a:p>
          <a:p>
            <a:pPr eaLnBrk="1" hangingPunct="1">
              <a:buFont typeface="Arial" charset="0"/>
              <a:buChar char="•"/>
              <a:defRPr/>
            </a:pPr>
            <a:endParaRPr dirty="0">
              <a:solidFill>
                <a:schemeClr val="tx1"/>
              </a:solidFill>
              <a:latin typeface="Arial" charset="0"/>
              <a:cs typeface="Arial" charset="0"/>
            </a:endParaRPr>
          </a:p>
          <a:p>
            <a:pPr eaLnBrk="1" hangingPunct="1">
              <a:buFont typeface="Arial" charset="0"/>
              <a:buChar char="•"/>
              <a:defRPr/>
            </a:pPr>
            <a:r>
              <a:rPr dirty="0">
                <a:solidFill>
                  <a:schemeClr val="tx1"/>
                </a:solidFill>
                <a:latin typeface="Arial" charset="0"/>
                <a:cs typeface="Arial" charset="0"/>
              </a:rPr>
              <a:t>Describe the different types of database services</a:t>
            </a:r>
          </a:p>
          <a:p>
            <a:pPr eaLnBrk="1" hangingPunct="1">
              <a:buFont typeface="Arial" charset="0"/>
              <a:buChar char="•"/>
              <a:defRPr/>
            </a:pPr>
            <a:endParaRPr dirty="0">
              <a:solidFill>
                <a:schemeClr val="tx1"/>
              </a:solidFill>
              <a:latin typeface="Arial" charset="0"/>
              <a:cs typeface="Arial" charset="0"/>
            </a:endParaRPr>
          </a:p>
          <a:p>
            <a:pPr eaLnBrk="1" hangingPunct="1">
              <a:buFont typeface="Arial" charset="0"/>
              <a:buChar char="•"/>
              <a:defRPr/>
            </a:pPr>
            <a:endParaRPr dirty="0">
              <a:solidFill>
                <a:schemeClr val="tx1"/>
              </a:solidFill>
              <a:latin typeface="Arial" charset="0"/>
              <a:cs typeface="Arial" charset="0"/>
            </a:endParaRPr>
          </a:p>
          <a:p>
            <a:pPr eaLnBrk="1" hangingPunct="1">
              <a:buFont typeface="Arial" charset="0"/>
              <a:buChar char="•"/>
              <a:defRPr/>
            </a:pPr>
            <a:endParaRPr dirty="0">
              <a:solidFill>
                <a:schemeClr val="tx1"/>
              </a:solidFill>
              <a:latin typeface="Arial" charset="0"/>
              <a:cs typeface="Arial" charset="0"/>
            </a:endParaRPr>
          </a:p>
        </p:txBody>
      </p:sp>
      <p:sp>
        <p:nvSpPr>
          <p:cNvPr id="50179" name="Rectangle 2">
            <a:extLst>
              <a:ext uri="{FF2B5EF4-FFF2-40B4-BE49-F238E27FC236}">
                <a16:creationId xmlns:a16="http://schemas.microsoft.com/office/drawing/2014/main" xmlns="" id="{B57367CB-F4EA-4618-A67C-5D56584C2C98}"/>
              </a:ext>
            </a:extLst>
          </p:cNvPr>
          <p:cNvSpPr>
            <a:spLocks noGrp="1"/>
          </p:cNvSpPr>
          <p:nvPr>
            <p:ph type="title" idx="4294967295"/>
          </p:nvPr>
        </p:nvSpPr>
        <p:spPr>
          <a:xfrm>
            <a:off x="1752600" y="228600"/>
            <a:ext cx="7564438" cy="554038"/>
          </a:xfrm>
        </p:spPr>
        <p:txBody>
          <a:bodyPr>
            <a:normAutofit fontScale="90000"/>
          </a:bodyPr>
          <a:lstStyle/>
          <a:p>
            <a:pPr eaLnBrk="1" hangingPunct="1"/>
            <a:r>
              <a:rPr altLang="en-US">
                <a:solidFill>
                  <a:schemeClr val="tx1"/>
                </a:solidFill>
              </a:rPr>
              <a:t>Objectives</a:t>
            </a:r>
          </a:p>
        </p:txBody>
      </p:sp>
    </p:spTree>
    <p:extLst>
      <p:ext uri="{BB962C8B-B14F-4D97-AF65-F5344CB8AC3E}">
        <p14:creationId xmlns:p14="http://schemas.microsoft.com/office/powerpoint/2010/main" val="3699669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Text Placeholder 2">
            <a:extLst>
              <a:ext uri="{FF2B5EF4-FFF2-40B4-BE49-F238E27FC236}">
                <a16:creationId xmlns:a16="http://schemas.microsoft.com/office/drawing/2014/main" xmlns="" id="{5A6EB71C-D5FC-4752-B172-7DA52FCADFC8}"/>
              </a:ext>
            </a:extLst>
          </p:cNvPr>
          <p:cNvSpPr>
            <a:spLocks noGrp="1"/>
          </p:cNvSpPr>
          <p:nvPr>
            <p:ph type="body" sz="quarter" idx="16"/>
          </p:nvPr>
        </p:nvSpPr>
        <p:spPr>
          <a:xfrm>
            <a:off x="1981201" y="914401"/>
            <a:ext cx="8240713" cy="4473575"/>
          </a:xfrm>
        </p:spPr>
        <p:txBody>
          <a:bodyPr/>
          <a:lstStyle/>
          <a:p>
            <a:pPr eaLnBrk="1" hangingPunct="1">
              <a:buFont typeface="Arial" charset="0"/>
              <a:buChar char="•"/>
              <a:defRPr/>
            </a:pPr>
            <a:r>
              <a:rPr dirty="0">
                <a:solidFill>
                  <a:schemeClr val="tx1"/>
                </a:solidFill>
                <a:latin typeface="Arial" charset="0"/>
                <a:cs typeface="Arial" charset="0"/>
              </a:rPr>
              <a:t>Batch is one or more SQL Server commands that are dispatched  and executed together.</a:t>
            </a:r>
          </a:p>
          <a:p>
            <a:pPr eaLnBrk="1" hangingPunct="1">
              <a:buFont typeface="Arial" charset="0"/>
              <a:buChar char="•"/>
              <a:defRPr/>
            </a:pPr>
            <a:endParaRPr dirty="0">
              <a:solidFill>
                <a:schemeClr val="tx1"/>
              </a:solidFill>
              <a:latin typeface="Arial" charset="0"/>
              <a:cs typeface="Arial" charset="0"/>
            </a:endParaRPr>
          </a:p>
          <a:p>
            <a:pPr eaLnBrk="1" hangingPunct="1">
              <a:buFont typeface="Arial" charset="0"/>
              <a:buChar char="•"/>
              <a:defRPr/>
            </a:pPr>
            <a:r>
              <a:rPr dirty="0">
                <a:solidFill>
                  <a:schemeClr val="tx1"/>
                </a:solidFill>
                <a:latin typeface="Arial" charset="0"/>
                <a:cs typeface="Arial" charset="0"/>
              </a:rPr>
              <a:t>Command line execution Steps:</a:t>
            </a:r>
          </a:p>
          <a:p>
            <a:pPr eaLnBrk="1" hangingPunct="1">
              <a:buFont typeface="Arial" charset="0"/>
              <a:buChar char="•"/>
              <a:defRPr/>
            </a:pPr>
            <a:endParaRPr dirty="0">
              <a:solidFill>
                <a:schemeClr val="tx1"/>
              </a:solidFill>
              <a:latin typeface="Arial" charset="0"/>
              <a:cs typeface="Arial" charset="0"/>
            </a:endParaRPr>
          </a:p>
          <a:p>
            <a:pPr marL="457200" lvl="1" indent="0">
              <a:buNone/>
              <a:defRPr/>
            </a:pPr>
            <a:r>
              <a:rPr sz="2200" dirty="0">
                <a:solidFill>
                  <a:schemeClr val="tx1"/>
                </a:solidFill>
                <a:latin typeface="Arial" charset="0"/>
              </a:rPr>
              <a:t>Step 1: Parse Commands and Create the Sequence Tree</a:t>
            </a:r>
          </a:p>
          <a:p>
            <a:pPr marL="457200" lvl="1" indent="0">
              <a:buNone/>
              <a:defRPr/>
            </a:pPr>
            <a:r>
              <a:rPr sz="2200" dirty="0">
                <a:solidFill>
                  <a:schemeClr val="tx1"/>
                </a:solidFill>
                <a:latin typeface="Arial" charset="0"/>
              </a:rPr>
              <a:t>Step 2: Compile the Batch</a:t>
            </a:r>
          </a:p>
          <a:p>
            <a:pPr marL="457200" lvl="1" indent="0">
              <a:buNone/>
              <a:defRPr/>
            </a:pPr>
            <a:r>
              <a:rPr sz="2200" dirty="0">
                <a:solidFill>
                  <a:schemeClr val="tx1"/>
                </a:solidFill>
                <a:latin typeface="Arial" charset="0"/>
              </a:rPr>
              <a:t>Step 3: Execute</a:t>
            </a:r>
          </a:p>
          <a:p>
            <a:pPr marL="457200" lvl="1" indent="0">
              <a:buNone/>
              <a:defRPr/>
            </a:pPr>
            <a:r>
              <a:rPr sz="2200" dirty="0">
                <a:solidFill>
                  <a:schemeClr val="tx1"/>
                </a:solidFill>
                <a:latin typeface="Arial" charset="0"/>
              </a:rPr>
              <a:t>Step 4: Recompile Execution Plans</a:t>
            </a:r>
          </a:p>
          <a:p>
            <a:pPr lvl="1" eaLnBrk="1" hangingPunct="1">
              <a:buFont typeface="Arial" charset="0"/>
              <a:buChar char="•"/>
              <a:defRPr/>
            </a:pPr>
            <a:endParaRPr dirty="0">
              <a:solidFill>
                <a:schemeClr val="tx1"/>
              </a:solidFill>
              <a:latin typeface="Arial" charset="0"/>
            </a:endParaRPr>
          </a:p>
          <a:p>
            <a:pPr eaLnBrk="1" hangingPunct="1">
              <a:buFont typeface="Arial" charset="0"/>
              <a:buChar char="•"/>
              <a:defRPr/>
            </a:pPr>
            <a:r>
              <a:rPr dirty="0">
                <a:solidFill>
                  <a:schemeClr val="tx1"/>
                </a:solidFill>
                <a:latin typeface="Arial" charset="0"/>
                <a:cs typeface="Arial" charset="0"/>
              </a:rPr>
              <a:t> You can use GO or EXEC command to execute the batch files</a:t>
            </a:r>
          </a:p>
          <a:p>
            <a:pPr eaLnBrk="1" hangingPunct="1">
              <a:buFont typeface="Arial" charset="0"/>
              <a:buChar char="•"/>
              <a:defRPr/>
            </a:pPr>
            <a:endParaRPr dirty="0">
              <a:solidFill>
                <a:schemeClr val="tx1"/>
              </a:solidFill>
              <a:latin typeface="Arial" charset="0"/>
              <a:cs typeface="Arial" charset="0"/>
            </a:endParaRPr>
          </a:p>
          <a:p>
            <a:pPr eaLnBrk="1" hangingPunct="1">
              <a:buFont typeface="Arial" charset="0"/>
              <a:buChar char="•"/>
              <a:defRPr/>
            </a:pPr>
            <a:endParaRPr dirty="0">
              <a:solidFill>
                <a:schemeClr val="tx1"/>
              </a:solidFill>
              <a:latin typeface="Arial" charset="0"/>
              <a:cs typeface="Arial" charset="0"/>
            </a:endParaRPr>
          </a:p>
          <a:p>
            <a:pPr eaLnBrk="1" hangingPunct="1">
              <a:buFont typeface="Arial" charset="0"/>
              <a:buChar char="•"/>
              <a:defRPr/>
            </a:pPr>
            <a:endParaRPr dirty="0">
              <a:solidFill>
                <a:schemeClr val="tx1"/>
              </a:solidFill>
              <a:latin typeface="Arial" charset="0"/>
              <a:cs typeface="Arial" charset="0"/>
            </a:endParaRPr>
          </a:p>
          <a:p>
            <a:pPr eaLnBrk="1" hangingPunct="1">
              <a:buFont typeface="Arial" charset="0"/>
              <a:buChar char="•"/>
              <a:defRPr/>
            </a:pPr>
            <a:endParaRPr dirty="0">
              <a:solidFill>
                <a:schemeClr val="tx1"/>
              </a:solidFill>
              <a:latin typeface="Arial" charset="0"/>
              <a:cs typeface="Arial" charset="0"/>
            </a:endParaRPr>
          </a:p>
        </p:txBody>
      </p:sp>
      <p:sp>
        <p:nvSpPr>
          <p:cNvPr id="109571" name="Rectangle 2">
            <a:extLst>
              <a:ext uri="{FF2B5EF4-FFF2-40B4-BE49-F238E27FC236}">
                <a16:creationId xmlns:a16="http://schemas.microsoft.com/office/drawing/2014/main" xmlns="" id="{E689C315-024F-497A-B5EE-26BAA5B16886}"/>
              </a:ext>
            </a:extLst>
          </p:cNvPr>
          <p:cNvSpPr>
            <a:spLocks noGrp="1" noChangeArrowheads="1"/>
          </p:cNvSpPr>
          <p:nvPr>
            <p:ph type="title" idx="4294967295"/>
          </p:nvPr>
        </p:nvSpPr>
        <p:spPr>
          <a:xfrm>
            <a:off x="1581150" y="131764"/>
            <a:ext cx="7562850" cy="554037"/>
          </a:xfrm>
        </p:spPr>
        <p:txBody>
          <a:bodyPr>
            <a:normAutofit fontScale="90000"/>
          </a:bodyPr>
          <a:lstStyle/>
          <a:p>
            <a:pPr eaLnBrk="1" hangingPunct="1"/>
            <a:r>
              <a:rPr altLang="en-US">
                <a:solidFill>
                  <a:schemeClr val="tx1"/>
                </a:solidFill>
              </a:rPr>
              <a:t>Execution to TSQL</a:t>
            </a:r>
          </a:p>
        </p:txBody>
      </p:sp>
    </p:spTree>
    <p:extLst>
      <p:ext uri="{BB962C8B-B14F-4D97-AF65-F5344CB8AC3E}">
        <p14:creationId xmlns:p14="http://schemas.microsoft.com/office/powerpoint/2010/main" val="128604367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xmlns="" id="{CFB1974F-8B99-4F35-B3B5-83EB49B486FC}"/>
              </a:ext>
            </a:extLst>
          </p:cNvPr>
          <p:cNvSpPr>
            <a:spLocks noChangeArrowheads="1"/>
          </p:cNvSpPr>
          <p:nvPr/>
        </p:nvSpPr>
        <p:spPr bwMode="auto">
          <a:xfrm>
            <a:off x="1981200" y="4114800"/>
            <a:ext cx="8153400" cy="12192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US" altLang="en-US" sz="2200" b="1">
                <a:solidFill>
                  <a:schemeClr val="tx1"/>
                </a:solidFill>
                <a:latin typeface="Courier New" panose="02070309020205020404" pitchFamily="49" charset="0"/>
                <a:cs typeface="Courier New" panose="02070309020205020404" pitchFamily="49" charset="0"/>
              </a:rPr>
              <a:t>SELECT [ALL | DISTINCT] &lt;</a:t>
            </a:r>
            <a:r>
              <a:rPr lang="en-US" altLang="en-US" sz="2200" b="1" i="1">
                <a:solidFill>
                  <a:schemeClr val="tx1"/>
                </a:solidFill>
                <a:latin typeface="Courier New" panose="02070309020205020404" pitchFamily="49" charset="0"/>
                <a:cs typeface="Courier New" panose="02070309020205020404" pitchFamily="49" charset="0"/>
              </a:rPr>
              <a:t>select_list</a:t>
            </a:r>
            <a:r>
              <a:rPr lang="en-US" altLang="en-US" sz="2200" b="1">
                <a:solidFill>
                  <a:schemeClr val="tx1"/>
                </a:solidFill>
                <a:latin typeface="Courier New" panose="02070309020205020404" pitchFamily="49" charset="0"/>
                <a:cs typeface="Courier New" panose="02070309020205020404" pitchFamily="49" charset="0"/>
              </a:rPr>
              <a:t>&gt; </a:t>
            </a:r>
            <a:br>
              <a:rPr lang="en-US" altLang="en-US" sz="2200" b="1">
                <a:solidFill>
                  <a:schemeClr val="tx1"/>
                </a:solidFill>
                <a:latin typeface="Courier New" panose="02070309020205020404" pitchFamily="49" charset="0"/>
                <a:cs typeface="Courier New" panose="02070309020205020404" pitchFamily="49" charset="0"/>
              </a:rPr>
            </a:br>
            <a:r>
              <a:rPr lang="en-US" altLang="en-US" sz="2200" b="1">
                <a:solidFill>
                  <a:schemeClr val="tx1"/>
                </a:solidFill>
                <a:latin typeface="Courier New" panose="02070309020205020404" pitchFamily="49" charset="0"/>
                <a:cs typeface="Courier New" panose="02070309020205020404" pitchFamily="49" charset="0"/>
              </a:rPr>
              <a:t> FROM {&lt;</a:t>
            </a:r>
            <a:r>
              <a:rPr lang="en-US" altLang="en-US" sz="2200" b="1" i="1">
                <a:solidFill>
                  <a:schemeClr val="tx1"/>
                </a:solidFill>
                <a:latin typeface="Courier New" panose="02070309020205020404" pitchFamily="49" charset="0"/>
                <a:cs typeface="Courier New" panose="02070309020205020404" pitchFamily="49" charset="0"/>
              </a:rPr>
              <a:t>table_source</a:t>
            </a:r>
            <a:r>
              <a:rPr lang="en-US" altLang="en-US" sz="2200" b="1">
                <a:solidFill>
                  <a:schemeClr val="tx1"/>
                </a:solidFill>
                <a:latin typeface="Courier New" panose="02070309020205020404" pitchFamily="49" charset="0"/>
                <a:cs typeface="Courier New" panose="02070309020205020404" pitchFamily="49" charset="0"/>
              </a:rPr>
              <a:t>&gt;} [,…</a:t>
            </a:r>
            <a:r>
              <a:rPr lang="en-US" altLang="en-US" sz="2200" b="1" i="1">
                <a:solidFill>
                  <a:schemeClr val="tx1"/>
                </a:solidFill>
                <a:latin typeface="Courier New" panose="02070309020205020404" pitchFamily="49" charset="0"/>
                <a:cs typeface="Courier New" panose="02070309020205020404" pitchFamily="49" charset="0"/>
              </a:rPr>
              <a:t>n</a:t>
            </a:r>
            <a:r>
              <a:rPr lang="en-US" altLang="en-US" sz="2200" b="1">
                <a:solidFill>
                  <a:schemeClr val="tx1"/>
                </a:solidFill>
                <a:latin typeface="Courier New" panose="02070309020205020404" pitchFamily="49" charset="0"/>
                <a:cs typeface="Courier New" panose="02070309020205020404" pitchFamily="49" charset="0"/>
              </a:rPr>
              <a:t>] </a:t>
            </a:r>
            <a:br>
              <a:rPr lang="en-US" altLang="en-US" sz="2200" b="1">
                <a:solidFill>
                  <a:schemeClr val="tx1"/>
                </a:solidFill>
                <a:latin typeface="Courier New" panose="02070309020205020404" pitchFamily="49" charset="0"/>
                <a:cs typeface="Courier New" panose="02070309020205020404" pitchFamily="49" charset="0"/>
              </a:rPr>
            </a:br>
            <a:r>
              <a:rPr lang="en-US" altLang="en-US" sz="2200" b="1">
                <a:solidFill>
                  <a:schemeClr val="tx1"/>
                </a:solidFill>
                <a:latin typeface="Courier New" panose="02070309020205020404" pitchFamily="49" charset="0"/>
                <a:cs typeface="Courier New" panose="02070309020205020404" pitchFamily="49" charset="0"/>
              </a:rPr>
              <a:t> WHERE &lt;</a:t>
            </a:r>
            <a:r>
              <a:rPr lang="en-US" altLang="en-US" sz="2200" b="1" i="1">
                <a:solidFill>
                  <a:schemeClr val="tx1"/>
                </a:solidFill>
                <a:latin typeface="Courier New" panose="02070309020205020404" pitchFamily="49" charset="0"/>
                <a:cs typeface="Courier New" panose="02070309020205020404" pitchFamily="49" charset="0"/>
              </a:rPr>
              <a:t>search_condition</a:t>
            </a:r>
            <a:r>
              <a:rPr lang="en-US" altLang="en-US" sz="2200" b="1">
                <a:solidFill>
                  <a:schemeClr val="tx1"/>
                </a:solidFill>
                <a:latin typeface="Courier New" panose="02070309020205020404" pitchFamily="49" charset="0"/>
                <a:cs typeface="Courier New" panose="02070309020205020404" pitchFamily="49" charset="0"/>
              </a:rPr>
              <a:t>&gt; </a:t>
            </a:r>
          </a:p>
        </p:txBody>
      </p:sp>
      <p:sp>
        <p:nvSpPr>
          <p:cNvPr id="111619" name="Rectangle 3">
            <a:extLst>
              <a:ext uri="{FF2B5EF4-FFF2-40B4-BE49-F238E27FC236}">
                <a16:creationId xmlns:a16="http://schemas.microsoft.com/office/drawing/2014/main" xmlns="" id="{B1BB4621-53B8-4FC7-8579-953A6FBAC2E1}"/>
              </a:ext>
            </a:extLst>
          </p:cNvPr>
          <p:cNvSpPr>
            <a:spLocks noChangeArrowheads="1"/>
          </p:cNvSpPr>
          <p:nvPr/>
        </p:nvSpPr>
        <p:spPr bwMode="auto">
          <a:xfrm>
            <a:off x="2109789" y="3348038"/>
            <a:ext cx="10255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US" altLang="en-US" b="1">
                <a:solidFill>
                  <a:schemeClr val="tx1"/>
                </a:solidFill>
              </a:rPr>
              <a:t>Syntax</a:t>
            </a:r>
          </a:p>
        </p:txBody>
      </p:sp>
      <p:sp>
        <p:nvSpPr>
          <p:cNvPr id="111620" name="Text Placeholder 1">
            <a:extLst>
              <a:ext uri="{FF2B5EF4-FFF2-40B4-BE49-F238E27FC236}">
                <a16:creationId xmlns:a16="http://schemas.microsoft.com/office/drawing/2014/main" xmlns="" id="{A66390FE-65F3-46EC-990F-1F28D077A358}"/>
              </a:ext>
            </a:extLst>
          </p:cNvPr>
          <p:cNvSpPr>
            <a:spLocks noGrp="1"/>
          </p:cNvSpPr>
          <p:nvPr>
            <p:ph type="body" sz="quarter" idx="16"/>
          </p:nvPr>
        </p:nvSpPr>
        <p:spPr>
          <a:xfrm>
            <a:off x="1981201" y="1360488"/>
            <a:ext cx="8240713" cy="2520950"/>
          </a:xfrm>
        </p:spPr>
        <p:txBody>
          <a:bodyPr/>
          <a:lstStyle/>
          <a:p>
            <a:pPr eaLnBrk="1" hangingPunct="1"/>
            <a:r>
              <a:rPr altLang="en-US">
                <a:solidFill>
                  <a:schemeClr val="tx1"/>
                </a:solidFill>
              </a:rPr>
              <a:t>Select List Specifies the Columns</a:t>
            </a:r>
          </a:p>
          <a:p>
            <a:pPr eaLnBrk="1" hangingPunct="1"/>
            <a:endParaRPr altLang="en-US">
              <a:solidFill>
                <a:schemeClr val="tx1"/>
              </a:solidFill>
            </a:endParaRPr>
          </a:p>
          <a:p>
            <a:pPr eaLnBrk="1" hangingPunct="1"/>
            <a:r>
              <a:rPr altLang="en-US">
                <a:solidFill>
                  <a:schemeClr val="tx1"/>
                </a:solidFill>
              </a:rPr>
              <a:t>FROM Clause Specifies the Table</a:t>
            </a:r>
          </a:p>
          <a:p>
            <a:pPr eaLnBrk="1" hangingPunct="1"/>
            <a:endParaRPr altLang="en-US">
              <a:solidFill>
                <a:schemeClr val="tx1"/>
              </a:solidFill>
            </a:endParaRPr>
          </a:p>
          <a:p>
            <a:pPr eaLnBrk="1" hangingPunct="1"/>
            <a:r>
              <a:rPr altLang="en-US">
                <a:solidFill>
                  <a:schemeClr val="tx1"/>
                </a:solidFill>
              </a:rPr>
              <a:t>WHERE Clause Specifies the Condition Restricting the Query</a:t>
            </a:r>
          </a:p>
          <a:p>
            <a:pPr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p:txBody>
      </p:sp>
      <p:sp>
        <p:nvSpPr>
          <p:cNvPr id="111621" name="Rectangle 4">
            <a:extLst>
              <a:ext uri="{FF2B5EF4-FFF2-40B4-BE49-F238E27FC236}">
                <a16:creationId xmlns:a16="http://schemas.microsoft.com/office/drawing/2014/main" xmlns="" id="{B2B30533-AE80-4DCE-8029-0182B95D06A3}"/>
              </a:ext>
            </a:extLst>
          </p:cNvPr>
          <p:cNvSpPr>
            <a:spLocks noGrp="1" noChangeArrowheads="1"/>
          </p:cNvSpPr>
          <p:nvPr>
            <p:ph type="title" idx="4294967295"/>
          </p:nvPr>
        </p:nvSpPr>
        <p:spPr>
          <a:xfrm>
            <a:off x="1524000" y="131764"/>
            <a:ext cx="7562850" cy="554037"/>
          </a:xfrm>
        </p:spPr>
        <p:txBody>
          <a:bodyPr>
            <a:normAutofit fontScale="90000"/>
          </a:bodyPr>
          <a:lstStyle/>
          <a:p>
            <a:pPr eaLnBrk="1" hangingPunct="1"/>
            <a:r>
              <a:rPr altLang="en-US">
                <a:solidFill>
                  <a:schemeClr val="tx1"/>
                </a:solidFill>
              </a:rPr>
              <a:t>Using the SELECT Statement</a:t>
            </a:r>
          </a:p>
        </p:txBody>
      </p:sp>
    </p:spTree>
    <p:extLst>
      <p:ext uri="{BB962C8B-B14F-4D97-AF65-F5344CB8AC3E}">
        <p14:creationId xmlns:p14="http://schemas.microsoft.com/office/powerpoint/2010/main" val="229396615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xmlns="" id="{D102DB58-93DF-4B2A-B951-6EC4AF933ED2}"/>
              </a:ext>
            </a:extLst>
          </p:cNvPr>
          <p:cNvSpPr>
            <a:spLocks noGrp="1" noChangeArrowheads="1"/>
          </p:cNvSpPr>
          <p:nvPr>
            <p:ph type="title" idx="4294967295"/>
          </p:nvPr>
        </p:nvSpPr>
        <p:spPr>
          <a:xfrm>
            <a:off x="1524000" y="131764"/>
            <a:ext cx="7562850" cy="554037"/>
          </a:xfrm>
        </p:spPr>
        <p:txBody>
          <a:bodyPr>
            <a:normAutofit fontScale="90000"/>
          </a:bodyPr>
          <a:lstStyle/>
          <a:p>
            <a:pPr eaLnBrk="1" hangingPunct="1"/>
            <a:r>
              <a:rPr altLang="en-US">
                <a:solidFill>
                  <a:schemeClr val="tx1"/>
                </a:solidFill>
              </a:rPr>
              <a:t>Select Command-Examples</a:t>
            </a:r>
          </a:p>
        </p:txBody>
      </p:sp>
      <p:sp>
        <p:nvSpPr>
          <p:cNvPr id="113667" name="Rectangle 3">
            <a:extLst>
              <a:ext uri="{FF2B5EF4-FFF2-40B4-BE49-F238E27FC236}">
                <a16:creationId xmlns:a16="http://schemas.microsoft.com/office/drawing/2014/main" xmlns="" id="{C3D488C8-E2C8-48C0-B4B3-8ADC9BCB502A}"/>
              </a:ext>
            </a:extLst>
          </p:cNvPr>
          <p:cNvSpPr>
            <a:spLocks noChangeArrowheads="1"/>
          </p:cNvSpPr>
          <p:nvPr/>
        </p:nvSpPr>
        <p:spPr bwMode="auto">
          <a:xfrm>
            <a:off x="2057400" y="1219200"/>
            <a:ext cx="8153400" cy="914400"/>
          </a:xfrm>
          <a:prstGeom prst="rect">
            <a:avLst/>
          </a:prstGeom>
          <a:solidFill>
            <a:schemeClr val="bg1"/>
          </a:solidFill>
          <a:ln w="9525">
            <a:solidFill>
              <a:schemeClr val="tx1"/>
            </a:solidFill>
            <a:miter lim="800000"/>
            <a:headEnd/>
            <a:tailEnd/>
          </a:ln>
          <a:effectLst>
            <a:outerShdw dist="71842"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2200" noProof="1">
                <a:solidFill>
                  <a:schemeClr val="tx1"/>
                </a:solidFill>
                <a:latin typeface="Calibri" panose="020F0502020204030204" pitchFamily="34" charset="0"/>
              </a:rPr>
              <a:t>SELECT employeeid, lastname, firstname, title</a:t>
            </a:r>
          </a:p>
          <a:p>
            <a:pPr>
              <a:lnSpc>
                <a:spcPct val="96000"/>
              </a:lnSpc>
              <a:spcBef>
                <a:spcPct val="0"/>
              </a:spcBef>
              <a:buFontTx/>
              <a:buNone/>
            </a:pPr>
            <a:r>
              <a:rPr lang="en-IN" altLang="en-US" sz="2200" noProof="1">
                <a:solidFill>
                  <a:schemeClr val="tx1"/>
                </a:solidFill>
                <a:latin typeface="Calibri" panose="020F0502020204030204" pitchFamily="34" charset="0"/>
              </a:rPr>
              <a:t>FROM EMPLOYEES</a:t>
            </a:r>
            <a:r>
              <a:rPr lang="en-US" altLang="en-US" sz="2200">
                <a:solidFill>
                  <a:schemeClr val="tx1"/>
                </a:solidFill>
                <a:latin typeface="Calibri" panose="020F0502020204030204" pitchFamily="34" charset="0"/>
              </a:rPr>
              <a:t>                                    -- select a few columns</a:t>
            </a:r>
          </a:p>
        </p:txBody>
      </p:sp>
      <p:sp>
        <p:nvSpPr>
          <p:cNvPr id="113668" name="Rectangle 4">
            <a:extLst>
              <a:ext uri="{FF2B5EF4-FFF2-40B4-BE49-F238E27FC236}">
                <a16:creationId xmlns:a16="http://schemas.microsoft.com/office/drawing/2014/main" xmlns="" id="{5857EC14-2298-41F0-840C-3557556F828B}"/>
              </a:ext>
            </a:extLst>
          </p:cNvPr>
          <p:cNvSpPr>
            <a:spLocks noChangeArrowheads="1"/>
          </p:cNvSpPr>
          <p:nvPr/>
        </p:nvSpPr>
        <p:spPr bwMode="auto">
          <a:xfrm>
            <a:off x="2057400" y="2362200"/>
            <a:ext cx="8153400" cy="9144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2200" noProof="1">
                <a:solidFill>
                  <a:schemeClr val="tx1"/>
                </a:solidFill>
                <a:latin typeface="Calibri" panose="020F0502020204030204" pitchFamily="34" charset="0"/>
              </a:rPr>
              <a:t>SELECT employeeid, lastname, firstname, title</a:t>
            </a:r>
          </a:p>
          <a:p>
            <a:pPr>
              <a:lnSpc>
                <a:spcPct val="96000"/>
              </a:lnSpc>
              <a:spcBef>
                <a:spcPct val="0"/>
              </a:spcBef>
              <a:buFontTx/>
              <a:buNone/>
            </a:pPr>
            <a:r>
              <a:rPr lang="en-IN" altLang="en-US" sz="2200" noProof="1">
                <a:solidFill>
                  <a:schemeClr val="tx1"/>
                </a:solidFill>
                <a:latin typeface="Calibri" panose="020F0502020204030204" pitchFamily="34" charset="0"/>
              </a:rPr>
              <a:t>FROM EMPLOYEES WHERE employeeid = 5</a:t>
            </a:r>
            <a:r>
              <a:rPr lang="en-US" altLang="en-US" sz="2200">
                <a:solidFill>
                  <a:schemeClr val="tx1"/>
                </a:solidFill>
                <a:latin typeface="Calibri" panose="020F0502020204030204" pitchFamily="34" charset="0"/>
              </a:rPr>
              <a:t>   --  select with condition</a:t>
            </a:r>
          </a:p>
        </p:txBody>
      </p:sp>
      <p:sp>
        <p:nvSpPr>
          <p:cNvPr id="113669" name="Rectangle 5">
            <a:extLst>
              <a:ext uri="{FF2B5EF4-FFF2-40B4-BE49-F238E27FC236}">
                <a16:creationId xmlns:a16="http://schemas.microsoft.com/office/drawing/2014/main" xmlns="" id="{618D720E-AF42-476C-9FAD-B398C0BADD78}"/>
              </a:ext>
            </a:extLst>
          </p:cNvPr>
          <p:cNvSpPr>
            <a:spLocks noChangeArrowheads="1"/>
          </p:cNvSpPr>
          <p:nvPr/>
        </p:nvSpPr>
        <p:spPr bwMode="auto">
          <a:xfrm>
            <a:off x="2057400" y="3581400"/>
            <a:ext cx="8153400" cy="8382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2200" noProof="1">
                <a:solidFill>
                  <a:schemeClr val="tx1"/>
                </a:solidFill>
                <a:latin typeface="Calibri" panose="020F0502020204030204" pitchFamily="34" charset="0"/>
              </a:rPr>
              <a:t>SELECT companyname</a:t>
            </a:r>
            <a:r>
              <a:rPr lang="en-US" altLang="en-US" sz="2200" dirty="0">
                <a:solidFill>
                  <a:schemeClr val="tx1"/>
                </a:solidFill>
                <a:latin typeface="Calibri" panose="020F0502020204030204" pitchFamily="34" charset="0"/>
              </a:rPr>
              <a:t>                        -- select with matching values</a:t>
            </a:r>
            <a:endParaRPr lang="en-US" altLang="en-US" sz="2200" noProof="1">
              <a:solidFill>
                <a:schemeClr val="tx1"/>
              </a:solidFill>
              <a:latin typeface="Calibri" panose="020F0502020204030204" pitchFamily="34" charset="0"/>
            </a:endParaRPr>
          </a:p>
          <a:p>
            <a:pPr>
              <a:lnSpc>
                <a:spcPct val="96000"/>
              </a:lnSpc>
              <a:spcBef>
                <a:spcPct val="0"/>
              </a:spcBef>
              <a:buFontTx/>
              <a:buNone/>
            </a:pPr>
            <a:r>
              <a:rPr lang="en-US" altLang="en-US" sz="2200" noProof="1">
                <a:solidFill>
                  <a:schemeClr val="tx1"/>
                </a:solidFill>
                <a:latin typeface="Calibri" panose="020F0502020204030204" pitchFamily="34" charset="0"/>
              </a:rPr>
              <a:t>FROM CUSTOMERS WHERE companyname LIKE '%Restaurant%</a:t>
            </a:r>
            <a:r>
              <a:rPr lang="en-US" altLang="en-US" sz="2200" dirty="0">
                <a:solidFill>
                  <a:schemeClr val="tx1"/>
                </a:solidFill>
                <a:latin typeface="Calibri" panose="020F0502020204030204" pitchFamily="34" charset="0"/>
              </a:rPr>
              <a:t>‘  </a:t>
            </a:r>
          </a:p>
        </p:txBody>
      </p:sp>
      <p:sp>
        <p:nvSpPr>
          <p:cNvPr id="113670" name="Rectangle 6">
            <a:extLst>
              <a:ext uri="{FF2B5EF4-FFF2-40B4-BE49-F238E27FC236}">
                <a16:creationId xmlns:a16="http://schemas.microsoft.com/office/drawing/2014/main" xmlns="" id="{634D2ADB-8017-4925-A9FD-E398838448DD}"/>
              </a:ext>
            </a:extLst>
          </p:cNvPr>
          <p:cNvSpPr>
            <a:spLocks noChangeArrowheads="1"/>
          </p:cNvSpPr>
          <p:nvPr/>
        </p:nvSpPr>
        <p:spPr bwMode="auto">
          <a:xfrm>
            <a:off x="2057400" y="4648200"/>
            <a:ext cx="8153400" cy="12192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US" altLang="en-US" sz="2200">
                <a:solidFill>
                  <a:schemeClr val="tx1"/>
                </a:solidFill>
                <a:latin typeface="Calibri" panose="020F0502020204030204" pitchFamily="34" charset="0"/>
              </a:rPr>
              <a:t>SELECT productid, productname, supplierid, unitprice</a:t>
            </a:r>
            <a:br>
              <a:rPr lang="en-US" altLang="en-US" sz="2200">
                <a:solidFill>
                  <a:schemeClr val="tx1"/>
                </a:solidFill>
                <a:latin typeface="Calibri" panose="020F0502020204030204" pitchFamily="34" charset="0"/>
              </a:rPr>
            </a:br>
            <a:r>
              <a:rPr lang="en-US" altLang="en-US" sz="2200">
                <a:solidFill>
                  <a:schemeClr val="tx1"/>
                </a:solidFill>
                <a:latin typeface="Calibri" panose="020F0502020204030204" pitchFamily="34" charset="0"/>
              </a:rPr>
              <a:t>FROM  PRODUCTS                           -- select with match &amp; conditions</a:t>
            </a:r>
            <a:br>
              <a:rPr lang="en-US" altLang="en-US" sz="2200">
                <a:solidFill>
                  <a:schemeClr val="tx1"/>
                </a:solidFill>
                <a:latin typeface="Calibri" panose="020F0502020204030204" pitchFamily="34" charset="0"/>
              </a:rPr>
            </a:br>
            <a:r>
              <a:rPr lang="en-US" altLang="en-US" sz="2200">
                <a:solidFill>
                  <a:schemeClr val="tx1"/>
                </a:solidFill>
                <a:latin typeface="Calibri" panose="020F0502020204030204" pitchFamily="34" charset="0"/>
              </a:rPr>
              <a:t> WHERE</a:t>
            </a:r>
            <a:r>
              <a:rPr lang="en-US" altLang="en-US" sz="2200" b="1">
                <a:solidFill>
                  <a:schemeClr val="tx1"/>
                </a:solidFill>
                <a:latin typeface="Calibri" panose="020F0502020204030204" pitchFamily="34" charset="0"/>
              </a:rPr>
              <a:t> </a:t>
            </a:r>
            <a:r>
              <a:rPr lang="en-US" altLang="en-US" sz="2200">
                <a:solidFill>
                  <a:schemeClr val="tx1"/>
                </a:solidFill>
                <a:latin typeface="Calibri" panose="020F0502020204030204" pitchFamily="34" charset="0"/>
              </a:rPr>
              <a:t>(productname LIKE 'T%' OR productid = 46) </a:t>
            </a:r>
            <a:br>
              <a:rPr lang="en-US" altLang="en-US" sz="2200">
                <a:solidFill>
                  <a:schemeClr val="tx1"/>
                </a:solidFill>
                <a:latin typeface="Calibri" panose="020F0502020204030204" pitchFamily="34" charset="0"/>
              </a:rPr>
            </a:br>
            <a:r>
              <a:rPr lang="en-US" altLang="en-US" sz="2200">
                <a:solidFill>
                  <a:schemeClr val="tx1"/>
                </a:solidFill>
                <a:latin typeface="Calibri" panose="020F0502020204030204" pitchFamily="34" charset="0"/>
              </a:rPr>
              <a:t>  AND  (unitprice &gt; 16.00) </a:t>
            </a:r>
          </a:p>
        </p:txBody>
      </p:sp>
    </p:spTree>
    <p:extLst>
      <p:ext uri="{BB962C8B-B14F-4D97-AF65-F5344CB8AC3E}">
        <p14:creationId xmlns:p14="http://schemas.microsoft.com/office/powerpoint/2010/main" val="30401021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Placeholder 1">
            <a:extLst>
              <a:ext uri="{FF2B5EF4-FFF2-40B4-BE49-F238E27FC236}">
                <a16:creationId xmlns:a16="http://schemas.microsoft.com/office/drawing/2014/main" xmlns="" id="{E077ECE1-076C-49C3-9026-D02369A731A6}"/>
              </a:ext>
            </a:extLst>
          </p:cNvPr>
          <p:cNvSpPr>
            <a:spLocks noGrp="1"/>
          </p:cNvSpPr>
          <p:nvPr>
            <p:ph type="body" sz="quarter" idx="16"/>
          </p:nvPr>
        </p:nvSpPr>
        <p:spPr>
          <a:xfrm>
            <a:off x="1981201" y="1066801"/>
            <a:ext cx="8240713" cy="4473575"/>
          </a:xfrm>
        </p:spPr>
        <p:txBody>
          <a:bodyPr/>
          <a:lstStyle/>
          <a:p>
            <a:pPr eaLnBrk="1" hangingPunct="1"/>
            <a:r>
              <a:rPr altLang="en-US" b="1">
                <a:solidFill>
                  <a:schemeClr val="tx1"/>
                </a:solidFill>
              </a:rPr>
              <a:t> </a:t>
            </a:r>
            <a:r>
              <a:rPr altLang="en-US">
                <a:solidFill>
                  <a:schemeClr val="tx1"/>
                </a:solidFill>
                <a:latin typeface="Gill Sans MT" panose="020B0502020104020203" pitchFamily="34" charset="0"/>
              </a:rPr>
              <a:t>Range of Values can be selected using BETWEEN, IN, IS or LIKE operator</a:t>
            </a:r>
          </a:p>
          <a:p>
            <a:pPr eaLnBrk="1" hangingPunct="1"/>
            <a:endParaRPr altLang="en-US">
              <a:solidFill>
                <a:schemeClr val="tx1"/>
              </a:solidFill>
            </a:endParaRPr>
          </a:p>
          <a:p>
            <a:pPr eaLnBrk="1" hangingPunct="1"/>
            <a:endParaRPr altLang="en-US">
              <a:solidFill>
                <a:schemeClr val="tx1"/>
              </a:solidFill>
            </a:endParaRPr>
          </a:p>
        </p:txBody>
      </p:sp>
      <p:sp>
        <p:nvSpPr>
          <p:cNvPr id="115715" name="Rectangle 2">
            <a:extLst>
              <a:ext uri="{FF2B5EF4-FFF2-40B4-BE49-F238E27FC236}">
                <a16:creationId xmlns:a16="http://schemas.microsoft.com/office/drawing/2014/main" xmlns="" id="{C9DB753B-3745-40C9-A0CC-662A43C965CF}"/>
              </a:ext>
            </a:extLst>
          </p:cNvPr>
          <p:cNvSpPr>
            <a:spLocks noGrp="1" noChangeArrowheads="1"/>
          </p:cNvSpPr>
          <p:nvPr>
            <p:ph type="title" idx="4294967295"/>
          </p:nvPr>
        </p:nvSpPr>
        <p:spPr>
          <a:xfrm>
            <a:off x="1524000" y="0"/>
            <a:ext cx="7562850" cy="554038"/>
          </a:xfrm>
        </p:spPr>
        <p:txBody>
          <a:bodyPr>
            <a:normAutofit fontScale="90000"/>
          </a:bodyPr>
          <a:lstStyle/>
          <a:p>
            <a:pPr eaLnBrk="1" hangingPunct="1"/>
            <a:r>
              <a:rPr altLang="en-US">
                <a:solidFill>
                  <a:schemeClr val="tx1"/>
                </a:solidFill>
              </a:rPr>
              <a:t>Select - Range of Values</a:t>
            </a:r>
          </a:p>
        </p:txBody>
      </p:sp>
      <p:sp>
        <p:nvSpPr>
          <p:cNvPr id="115716" name="Rectangle 3">
            <a:extLst>
              <a:ext uri="{FF2B5EF4-FFF2-40B4-BE49-F238E27FC236}">
                <a16:creationId xmlns:a16="http://schemas.microsoft.com/office/drawing/2014/main" xmlns="" id="{1131AC2B-9D4C-4F84-99F6-8E918142F823}"/>
              </a:ext>
            </a:extLst>
          </p:cNvPr>
          <p:cNvSpPr>
            <a:spLocks noChangeArrowheads="1"/>
          </p:cNvSpPr>
          <p:nvPr/>
        </p:nvSpPr>
        <p:spPr bwMode="auto">
          <a:xfrm>
            <a:off x="1905000" y="1981200"/>
            <a:ext cx="8458200" cy="8382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2100" b="1" noProof="1">
                <a:solidFill>
                  <a:schemeClr val="tx1"/>
                </a:solidFill>
                <a:latin typeface="Courier New" panose="02070309020205020404" pitchFamily="49" charset="0"/>
                <a:cs typeface="Courier New" panose="02070309020205020404" pitchFamily="49" charset="0"/>
              </a:rPr>
              <a:t>SELECT productname, unitprice</a:t>
            </a:r>
          </a:p>
          <a:p>
            <a:pPr>
              <a:lnSpc>
                <a:spcPct val="96000"/>
              </a:lnSpc>
              <a:spcBef>
                <a:spcPct val="0"/>
              </a:spcBef>
              <a:buFontTx/>
              <a:buNone/>
            </a:pPr>
            <a:r>
              <a:rPr lang="en-IN" altLang="en-US" sz="2100" b="1" noProof="1">
                <a:solidFill>
                  <a:schemeClr val="tx1"/>
                </a:solidFill>
                <a:latin typeface="Courier New" panose="02070309020205020404" pitchFamily="49" charset="0"/>
                <a:cs typeface="Courier New" panose="02070309020205020404" pitchFamily="49" charset="0"/>
              </a:rPr>
              <a:t>FROM PRODUCTS WHERE unitprice BETWEEN 10 AND 20</a:t>
            </a:r>
            <a:endParaRPr lang="en-US" altLang="en-US" sz="2100" b="1">
              <a:solidFill>
                <a:schemeClr val="tx1"/>
              </a:solidFill>
              <a:latin typeface="Courier New" panose="02070309020205020404" pitchFamily="49" charset="0"/>
              <a:cs typeface="Courier New" panose="02070309020205020404" pitchFamily="49" charset="0"/>
            </a:endParaRPr>
          </a:p>
        </p:txBody>
      </p:sp>
      <p:sp>
        <p:nvSpPr>
          <p:cNvPr id="115717" name="Rectangle 4">
            <a:extLst>
              <a:ext uri="{FF2B5EF4-FFF2-40B4-BE49-F238E27FC236}">
                <a16:creationId xmlns:a16="http://schemas.microsoft.com/office/drawing/2014/main" xmlns="" id="{5EBE418E-6835-4682-8AE6-218B6D6040EF}"/>
              </a:ext>
            </a:extLst>
          </p:cNvPr>
          <p:cNvSpPr>
            <a:spLocks noChangeArrowheads="1"/>
          </p:cNvSpPr>
          <p:nvPr/>
        </p:nvSpPr>
        <p:spPr bwMode="auto">
          <a:xfrm>
            <a:off x="1905000" y="3048000"/>
            <a:ext cx="8458200" cy="9144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2100" b="1" noProof="1">
                <a:solidFill>
                  <a:schemeClr val="tx1"/>
                </a:solidFill>
                <a:latin typeface="Courier New" panose="02070309020205020404" pitchFamily="49" charset="0"/>
                <a:cs typeface="Courier New" panose="02070309020205020404" pitchFamily="49" charset="0"/>
              </a:rPr>
              <a:t>SELECT companyname, country</a:t>
            </a:r>
          </a:p>
          <a:p>
            <a:pPr>
              <a:lnSpc>
                <a:spcPct val="96000"/>
              </a:lnSpc>
              <a:spcBef>
                <a:spcPct val="0"/>
              </a:spcBef>
              <a:buFontTx/>
              <a:buNone/>
            </a:pPr>
            <a:r>
              <a:rPr lang="en-IN" altLang="en-US" sz="2100" b="1" noProof="1">
                <a:solidFill>
                  <a:schemeClr val="tx1"/>
                </a:solidFill>
                <a:latin typeface="Courier New" panose="02070309020205020404" pitchFamily="49" charset="0"/>
                <a:cs typeface="Courier New" panose="02070309020205020404" pitchFamily="49" charset="0"/>
              </a:rPr>
              <a:t>FROM SUPPLIERS WHERE country IN ('Japan', ‘Italy')</a:t>
            </a:r>
            <a:endParaRPr lang="en-US" altLang="en-US" sz="2100" b="1">
              <a:solidFill>
                <a:schemeClr val="tx1"/>
              </a:solidFill>
              <a:latin typeface="Courier New" panose="02070309020205020404" pitchFamily="49" charset="0"/>
              <a:cs typeface="Courier New" panose="02070309020205020404" pitchFamily="49" charset="0"/>
            </a:endParaRPr>
          </a:p>
        </p:txBody>
      </p:sp>
      <p:sp>
        <p:nvSpPr>
          <p:cNvPr id="115718" name="Rectangle 5">
            <a:extLst>
              <a:ext uri="{FF2B5EF4-FFF2-40B4-BE49-F238E27FC236}">
                <a16:creationId xmlns:a16="http://schemas.microsoft.com/office/drawing/2014/main" xmlns="" id="{D9B3B046-9F35-4EE2-9ED1-F7AC13507037}"/>
              </a:ext>
            </a:extLst>
          </p:cNvPr>
          <p:cNvSpPr>
            <a:spLocks noChangeArrowheads="1"/>
          </p:cNvSpPr>
          <p:nvPr/>
        </p:nvSpPr>
        <p:spPr bwMode="auto">
          <a:xfrm>
            <a:off x="1905000" y="4191000"/>
            <a:ext cx="8458200" cy="8382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2100" b="1" noProof="1">
                <a:solidFill>
                  <a:schemeClr val="tx1"/>
                </a:solidFill>
                <a:latin typeface="Courier New" panose="02070309020205020404" pitchFamily="49" charset="0"/>
                <a:cs typeface="Courier New" panose="02070309020205020404" pitchFamily="49" charset="0"/>
              </a:rPr>
              <a:t>SELECT companyname, fax</a:t>
            </a:r>
          </a:p>
          <a:p>
            <a:pPr>
              <a:lnSpc>
                <a:spcPct val="96000"/>
              </a:lnSpc>
              <a:spcBef>
                <a:spcPct val="0"/>
              </a:spcBef>
              <a:buFontTx/>
              <a:buNone/>
            </a:pPr>
            <a:r>
              <a:rPr lang="en-IN" altLang="en-US" sz="2100" b="1" noProof="1">
                <a:solidFill>
                  <a:schemeClr val="tx1"/>
                </a:solidFill>
                <a:latin typeface="Courier New" panose="02070309020205020404" pitchFamily="49" charset="0"/>
                <a:cs typeface="Courier New" panose="02070309020205020404" pitchFamily="49" charset="0"/>
              </a:rPr>
              <a:t>FROM SUPPLIERS WHERE fax IS NULL</a:t>
            </a:r>
            <a:endParaRPr lang="en-US" altLang="en-US" sz="2100" b="1">
              <a:solidFill>
                <a:schemeClr val="tx1"/>
              </a:solidFill>
              <a:latin typeface="Courier New" panose="02070309020205020404" pitchFamily="49" charset="0"/>
              <a:cs typeface="Courier New" panose="02070309020205020404" pitchFamily="49" charset="0"/>
            </a:endParaRPr>
          </a:p>
        </p:txBody>
      </p:sp>
      <p:sp>
        <p:nvSpPr>
          <p:cNvPr id="115719" name="Rectangle 6">
            <a:extLst>
              <a:ext uri="{FF2B5EF4-FFF2-40B4-BE49-F238E27FC236}">
                <a16:creationId xmlns:a16="http://schemas.microsoft.com/office/drawing/2014/main" xmlns="" id="{7DE1DF8E-CD22-425F-9B0D-B3F3E51D86D3}"/>
              </a:ext>
            </a:extLst>
          </p:cNvPr>
          <p:cNvSpPr>
            <a:spLocks noChangeArrowheads="1"/>
          </p:cNvSpPr>
          <p:nvPr/>
        </p:nvSpPr>
        <p:spPr bwMode="auto">
          <a:xfrm>
            <a:off x="1905000" y="5334000"/>
            <a:ext cx="8458200" cy="8382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endParaRPr lang="en-IN" altLang="en-US" sz="2100" b="1" noProof="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IN" altLang="en-US" sz="2100" b="1" noProof="1">
                <a:solidFill>
                  <a:schemeClr val="tx1"/>
                </a:solidFill>
                <a:latin typeface="Courier New" panose="02070309020205020404" pitchFamily="49" charset="0"/>
                <a:cs typeface="Courier New" panose="02070309020205020404" pitchFamily="49" charset="0"/>
              </a:rPr>
              <a:t>SELECT </a:t>
            </a:r>
            <a:r>
              <a:rPr lang="en-US" altLang="en-US" sz="2100" b="1">
                <a:solidFill>
                  <a:schemeClr val="tx1"/>
                </a:solidFill>
                <a:latin typeface="Courier New" panose="02070309020205020404" pitchFamily="49" charset="0"/>
                <a:cs typeface="Courier New" panose="02070309020205020404" pitchFamily="49" charset="0"/>
              </a:rPr>
              <a:t> </a:t>
            </a:r>
            <a:r>
              <a:rPr lang="en-US" altLang="en-US" sz="2100" b="1" noProof="1">
                <a:solidFill>
                  <a:schemeClr val="tx1"/>
                </a:solidFill>
                <a:latin typeface="Courier New" panose="02070309020205020404" pitchFamily="49" charset="0"/>
                <a:cs typeface="Courier New" panose="02070309020205020404" pitchFamily="49" charset="0"/>
              </a:rPr>
              <a:t>firstname AS First, lastname AS Last</a:t>
            </a:r>
            <a:r>
              <a:rPr lang="en-US" altLang="en-US" sz="2100" b="1">
                <a:solidFill>
                  <a:schemeClr val="tx1"/>
                </a:solidFill>
                <a:latin typeface="Courier New" panose="02070309020205020404" pitchFamily="49" charset="0"/>
                <a:cs typeface="Courier New" panose="02070309020205020404" pitchFamily="49" charset="0"/>
              </a:rPr>
              <a:t>,</a:t>
            </a:r>
            <a:endParaRPr lang="en-US" altLang="en-US" sz="2100" b="1" noProof="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sz="2100" b="1" noProof="1">
                <a:solidFill>
                  <a:schemeClr val="tx1"/>
                </a:solidFill>
                <a:latin typeface="Courier New" panose="02070309020205020404" pitchFamily="49" charset="0"/>
                <a:cs typeface="Courier New" panose="02070309020205020404" pitchFamily="49" charset="0"/>
              </a:rPr>
              <a:t>employeeid AS 'Employee ID:' FROM EMPLOYEES</a:t>
            </a:r>
            <a:r>
              <a:rPr lang="en-US" altLang="en-US" sz="2100" b="1">
                <a:solidFill>
                  <a:schemeClr val="tx1"/>
                </a:solidFill>
                <a:latin typeface="Courier New" panose="02070309020205020404" pitchFamily="49" charset="0"/>
                <a:cs typeface="Courier New" panose="02070309020205020404" pitchFamily="49" charset="0"/>
              </a:rPr>
              <a:t/>
            </a:r>
            <a:br>
              <a:rPr lang="en-US" altLang="en-US" sz="2100" b="1">
                <a:solidFill>
                  <a:schemeClr val="tx1"/>
                </a:solidFill>
                <a:latin typeface="Courier New" panose="02070309020205020404" pitchFamily="49" charset="0"/>
                <a:cs typeface="Courier New" panose="02070309020205020404" pitchFamily="49" charset="0"/>
              </a:rPr>
            </a:br>
            <a:endParaRPr lang="en-US" altLang="en-US" sz="2100" b="1">
              <a:solidFill>
                <a:schemeClr val="tx1"/>
              </a:solidFill>
              <a:latin typeface="Courier New" panose="02070309020205020404" pitchFamily="49" charset="0"/>
              <a:cs typeface="Courier New" panose="02070309020205020404" pitchFamily="49" charset="0"/>
            </a:endParaRPr>
          </a:p>
        </p:txBody>
      </p:sp>
      <p:sp>
        <p:nvSpPr>
          <p:cNvPr id="115720" name="Text Box 8">
            <a:extLst>
              <a:ext uri="{FF2B5EF4-FFF2-40B4-BE49-F238E27FC236}">
                <a16:creationId xmlns:a16="http://schemas.microsoft.com/office/drawing/2014/main" xmlns="" id="{3BB051B3-F5A7-401C-A769-964E84BA2CAA}"/>
              </a:ext>
            </a:extLst>
          </p:cNvPr>
          <p:cNvSpPr txBox="1">
            <a:spLocks noChangeArrowheads="1"/>
          </p:cNvSpPr>
          <p:nvPr/>
        </p:nvSpPr>
        <p:spPr bwMode="auto">
          <a:xfrm>
            <a:off x="2879725" y="6234114"/>
            <a:ext cx="1841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600" i="1">
              <a:solidFill>
                <a:schemeClr val="tx1"/>
              </a:solidFill>
              <a:latin typeface="Georgia" panose="02040502050405020303" pitchFamily="18" charset="0"/>
            </a:endParaRPr>
          </a:p>
          <a:p>
            <a:pPr eaLnBrk="1" hangingPunct="1">
              <a:spcBef>
                <a:spcPct val="0"/>
              </a:spcBef>
              <a:buFontTx/>
              <a:buNone/>
            </a:pPr>
            <a:endParaRPr lang="en-US" altLang="en-US" sz="1600">
              <a:solidFill>
                <a:schemeClr val="tx1"/>
              </a:solidFill>
              <a:latin typeface="Georgia" panose="02040502050405020303" pitchFamily="18" charset="0"/>
            </a:endParaRPr>
          </a:p>
        </p:txBody>
      </p:sp>
    </p:spTree>
    <p:extLst>
      <p:ext uri="{BB962C8B-B14F-4D97-AF65-F5344CB8AC3E}">
        <p14:creationId xmlns:p14="http://schemas.microsoft.com/office/powerpoint/2010/main" val="105795174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Placeholder 2">
            <a:extLst>
              <a:ext uri="{FF2B5EF4-FFF2-40B4-BE49-F238E27FC236}">
                <a16:creationId xmlns:a16="http://schemas.microsoft.com/office/drawing/2014/main" xmlns="" id="{FEEE6C68-2E03-40FA-8C15-3D11DFBEEA0A}"/>
              </a:ext>
            </a:extLst>
          </p:cNvPr>
          <p:cNvSpPr>
            <a:spLocks noGrp="1"/>
          </p:cNvSpPr>
          <p:nvPr>
            <p:ph type="body" sz="quarter" idx="16"/>
          </p:nvPr>
        </p:nvSpPr>
        <p:spPr>
          <a:xfrm>
            <a:off x="1981201" y="990600"/>
            <a:ext cx="8240713" cy="4114800"/>
          </a:xfrm>
        </p:spPr>
        <p:txBody>
          <a:bodyPr/>
          <a:lstStyle/>
          <a:p>
            <a:pPr eaLnBrk="1" hangingPunct="1"/>
            <a:r>
              <a:rPr altLang="en-US">
                <a:solidFill>
                  <a:schemeClr val="tx1"/>
                </a:solidFill>
              </a:rPr>
              <a:t>Alias A column alias is useful sometimes in cutting down the clutter in  an SQL statement:</a:t>
            </a:r>
          </a:p>
          <a:p>
            <a:pPr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a:p>
            <a:pPr eaLnBrk="1" hangingPunct="1"/>
            <a:r>
              <a:rPr altLang="en-US">
                <a:solidFill>
                  <a:schemeClr val="tx1"/>
                </a:solidFill>
              </a:rPr>
              <a:t>The readability of a SELECT statement can be improved by giving a table an alias, also known as a correlation name or range variable. </a:t>
            </a:r>
          </a:p>
          <a:p>
            <a:pPr eaLnBrk="1" hangingPunct="1"/>
            <a:r>
              <a:rPr altLang="en-US" sz="1200">
                <a:solidFill>
                  <a:schemeClr val="tx1"/>
                </a:solidFill>
              </a:rPr>
              <a:t> </a:t>
            </a:r>
            <a:endParaRPr altLang="en-US" sz="100">
              <a:solidFill>
                <a:schemeClr val="tx1"/>
              </a:solidFill>
            </a:endParaRPr>
          </a:p>
          <a:p>
            <a:pPr eaLnBrk="1" hangingPunct="1"/>
            <a:r>
              <a:rPr altLang="en-US">
                <a:solidFill>
                  <a:schemeClr val="tx1"/>
                </a:solidFill>
              </a:rPr>
              <a:t>A table alias can be assigned either with or without the AS keyword:</a:t>
            </a:r>
          </a:p>
          <a:p>
            <a:pPr eaLnBrk="1" hangingPunct="1">
              <a:buFont typeface="Arial" panose="020B0604020202020204" pitchFamily="34" charset="0"/>
              <a:buNone/>
            </a:pPr>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p:txBody>
      </p:sp>
      <p:sp>
        <p:nvSpPr>
          <p:cNvPr id="117763" name="Rectangle 2">
            <a:extLst>
              <a:ext uri="{FF2B5EF4-FFF2-40B4-BE49-F238E27FC236}">
                <a16:creationId xmlns:a16="http://schemas.microsoft.com/office/drawing/2014/main" xmlns="" id="{399E6674-1BCF-4982-9F9C-D7DFC40E7236}"/>
              </a:ext>
            </a:extLst>
          </p:cNvPr>
          <p:cNvSpPr>
            <a:spLocks noGrp="1" noChangeArrowheads="1"/>
          </p:cNvSpPr>
          <p:nvPr>
            <p:ph type="title" idx="4294967295"/>
          </p:nvPr>
        </p:nvSpPr>
        <p:spPr>
          <a:xfrm>
            <a:off x="1524000" y="207964"/>
            <a:ext cx="7562850" cy="554037"/>
          </a:xfrm>
        </p:spPr>
        <p:txBody>
          <a:bodyPr>
            <a:normAutofit fontScale="90000"/>
          </a:bodyPr>
          <a:lstStyle/>
          <a:p>
            <a:pPr eaLnBrk="1" hangingPunct="1"/>
            <a:r>
              <a:rPr altLang="en-US">
                <a:solidFill>
                  <a:schemeClr val="tx1"/>
                </a:solidFill>
              </a:rPr>
              <a:t>Column and Table alias</a:t>
            </a:r>
          </a:p>
        </p:txBody>
      </p:sp>
      <p:sp>
        <p:nvSpPr>
          <p:cNvPr id="117764" name="Rectangle 4">
            <a:extLst>
              <a:ext uri="{FF2B5EF4-FFF2-40B4-BE49-F238E27FC236}">
                <a16:creationId xmlns:a16="http://schemas.microsoft.com/office/drawing/2014/main" xmlns="" id="{53D51601-238A-43B6-BCED-ADE8B39298FE}"/>
              </a:ext>
            </a:extLst>
          </p:cNvPr>
          <p:cNvSpPr>
            <a:spLocks noChangeArrowheads="1"/>
          </p:cNvSpPr>
          <p:nvPr/>
        </p:nvSpPr>
        <p:spPr bwMode="auto">
          <a:xfrm>
            <a:off x="2235200" y="1905000"/>
            <a:ext cx="8001000" cy="8382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endParaRPr lang="en-IN" altLang="en-US" b="1" noProof="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IN" altLang="en-US" b="1" noProof="1">
                <a:solidFill>
                  <a:schemeClr val="tx1"/>
                </a:solidFill>
                <a:latin typeface="Courier New" panose="02070309020205020404" pitchFamily="49" charset="0"/>
                <a:cs typeface="Courier New" panose="02070309020205020404" pitchFamily="49" charset="0"/>
              </a:rPr>
              <a:t>SELECT </a:t>
            </a:r>
            <a:r>
              <a:rPr lang="en-US" altLang="en-US" b="1" dirty="0">
                <a:solidFill>
                  <a:schemeClr val="tx1"/>
                </a:solidFill>
                <a:latin typeface="Courier New" panose="02070309020205020404" pitchFamily="49" charset="0"/>
                <a:cs typeface="Courier New" panose="02070309020205020404" pitchFamily="49" charset="0"/>
              </a:rPr>
              <a:t> </a:t>
            </a:r>
            <a:r>
              <a:rPr lang="en-US" altLang="en-US" b="1" noProof="1">
                <a:solidFill>
                  <a:schemeClr val="tx1"/>
                </a:solidFill>
                <a:latin typeface="Courier New" panose="02070309020205020404" pitchFamily="49" charset="0"/>
                <a:cs typeface="Courier New" panose="02070309020205020404" pitchFamily="49" charset="0"/>
              </a:rPr>
              <a:t>firstname AS First, lastname AS Last</a:t>
            </a:r>
            <a:r>
              <a:rPr lang="en-US" altLang="en-US" b="1" dirty="0">
                <a:solidFill>
                  <a:schemeClr val="tx1"/>
                </a:solidFill>
                <a:latin typeface="Courier New" panose="02070309020205020404" pitchFamily="49" charset="0"/>
                <a:cs typeface="Courier New" panose="02070309020205020404" pitchFamily="49" charset="0"/>
              </a:rPr>
              <a:t>,</a:t>
            </a:r>
            <a:endParaRPr lang="en-US" altLang="en-US" b="1" noProof="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b="1" noProof="1">
                <a:solidFill>
                  <a:schemeClr val="tx1"/>
                </a:solidFill>
                <a:latin typeface="Courier New" panose="02070309020205020404" pitchFamily="49" charset="0"/>
                <a:cs typeface="Courier New" panose="02070309020205020404" pitchFamily="49" charset="0"/>
              </a:rPr>
              <a:t>employeeid AS 'Employee ID:' FROM EMPLOYEES</a:t>
            </a:r>
            <a:r>
              <a:rPr lang="en-US" altLang="en-US" b="1" dirty="0">
                <a:solidFill>
                  <a:schemeClr val="tx1"/>
                </a:solidFill>
                <a:latin typeface="Courier New" panose="02070309020205020404" pitchFamily="49" charset="0"/>
                <a:cs typeface="Courier New" panose="02070309020205020404" pitchFamily="49" charset="0"/>
              </a:rPr>
              <a:t/>
            </a:r>
            <a:br>
              <a:rPr lang="en-US" altLang="en-US" b="1" dirty="0">
                <a:solidFill>
                  <a:schemeClr val="tx1"/>
                </a:solidFill>
                <a:latin typeface="Courier New" panose="02070309020205020404" pitchFamily="49" charset="0"/>
                <a:cs typeface="Courier New" panose="02070309020205020404" pitchFamily="49" charset="0"/>
              </a:rPr>
            </a:br>
            <a:endParaRPr lang="en-US" altLang="en-US" b="1" dirty="0">
              <a:solidFill>
                <a:schemeClr val="tx1"/>
              </a:solidFill>
              <a:latin typeface="Courier New" panose="02070309020205020404" pitchFamily="49" charset="0"/>
              <a:cs typeface="Courier New" panose="02070309020205020404" pitchFamily="49" charset="0"/>
            </a:endParaRPr>
          </a:p>
        </p:txBody>
      </p:sp>
      <p:sp>
        <p:nvSpPr>
          <p:cNvPr id="117765" name="Rectangle 5">
            <a:extLst>
              <a:ext uri="{FF2B5EF4-FFF2-40B4-BE49-F238E27FC236}">
                <a16:creationId xmlns:a16="http://schemas.microsoft.com/office/drawing/2014/main" xmlns="" id="{BF3277FB-0AEC-487C-9041-58C801C232B2}"/>
              </a:ext>
            </a:extLst>
          </p:cNvPr>
          <p:cNvSpPr>
            <a:spLocks noChangeArrowheads="1"/>
          </p:cNvSpPr>
          <p:nvPr/>
        </p:nvSpPr>
        <p:spPr bwMode="auto">
          <a:xfrm>
            <a:off x="2203450" y="5089526"/>
            <a:ext cx="8001000" cy="1236663"/>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b="1" noProof="1">
                <a:solidFill>
                  <a:schemeClr val="tx1"/>
                </a:solidFill>
                <a:latin typeface="Courier New" panose="02070309020205020404" pitchFamily="49" charset="0"/>
                <a:cs typeface="Courier New" panose="02070309020205020404" pitchFamily="49" charset="0"/>
              </a:rPr>
              <a:t>SELECT </a:t>
            </a:r>
            <a:r>
              <a:rPr lang="en-US" altLang="en-US" b="1" dirty="0">
                <a:solidFill>
                  <a:schemeClr val="tx1"/>
                </a:solidFill>
                <a:latin typeface="Courier New" panose="02070309020205020404" pitchFamily="49" charset="0"/>
                <a:cs typeface="Courier New" panose="02070309020205020404" pitchFamily="49" charset="0"/>
              </a:rPr>
              <a:t> e.</a:t>
            </a:r>
            <a:r>
              <a:rPr lang="en-US" altLang="en-US" b="1" noProof="1">
                <a:solidFill>
                  <a:schemeClr val="tx1"/>
                </a:solidFill>
                <a:latin typeface="Courier New" panose="02070309020205020404" pitchFamily="49" charset="0"/>
                <a:cs typeface="Courier New" panose="02070309020205020404" pitchFamily="49" charset="0"/>
              </a:rPr>
              <a:t>firstname AS First, </a:t>
            </a:r>
            <a:r>
              <a:rPr lang="en-US" altLang="en-US" b="1" dirty="0">
                <a:solidFill>
                  <a:schemeClr val="tx1"/>
                </a:solidFill>
                <a:latin typeface="Courier New" panose="02070309020205020404" pitchFamily="49" charset="0"/>
                <a:cs typeface="Courier New" panose="02070309020205020404" pitchFamily="49" charset="0"/>
              </a:rPr>
              <a:t>e.</a:t>
            </a:r>
            <a:r>
              <a:rPr lang="en-US" altLang="en-US" b="1" noProof="1">
                <a:solidFill>
                  <a:schemeClr val="tx1"/>
                </a:solidFill>
                <a:latin typeface="Courier New" panose="02070309020205020404" pitchFamily="49" charset="0"/>
                <a:cs typeface="Courier New" panose="02070309020205020404" pitchFamily="49" charset="0"/>
              </a:rPr>
              <a:t>lastname AS </a:t>
            </a:r>
          </a:p>
          <a:p>
            <a:pPr>
              <a:lnSpc>
                <a:spcPct val="96000"/>
              </a:lnSpc>
              <a:spcBef>
                <a:spcPct val="0"/>
              </a:spcBef>
              <a:buFontTx/>
              <a:buNone/>
            </a:pPr>
            <a:r>
              <a:rPr lang="en-US" altLang="en-US" b="1" noProof="1">
                <a:solidFill>
                  <a:schemeClr val="tx1"/>
                </a:solidFill>
                <a:latin typeface="Courier New" panose="02070309020205020404" pitchFamily="49" charset="0"/>
                <a:cs typeface="Courier New" panose="02070309020205020404" pitchFamily="49" charset="0"/>
              </a:rPr>
              <a:t>Last</a:t>
            </a:r>
            <a:r>
              <a:rPr lang="en-US" altLang="en-US" b="1" dirty="0">
                <a:solidFill>
                  <a:schemeClr val="tx1"/>
                </a:solidFill>
                <a:latin typeface="Courier New" panose="02070309020205020404" pitchFamily="49" charset="0"/>
                <a:cs typeface="Courier New" panose="02070309020205020404" pitchFamily="49" charset="0"/>
              </a:rPr>
              <a:t>,</a:t>
            </a:r>
            <a:endParaRPr lang="en-US" altLang="en-US" b="1" noProof="1">
              <a:solidFill>
                <a:schemeClr val="tx1"/>
              </a:solidFill>
              <a:latin typeface="Courier New" panose="02070309020205020404" pitchFamily="49" charset="0"/>
              <a:cs typeface="Courier New" panose="02070309020205020404" pitchFamily="49" charset="0"/>
            </a:endParaRPr>
          </a:p>
          <a:p>
            <a:pPr>
              <a:lnSpc>
                <a:spcPct val="96000"/>
              </a:lnSpc>
              <a:spcBef>
                <a:spcPct val="0"/>
              </a:spcBef>
              <a:buFontTx/>
              <a:buNone/>
            </a:pPr>
            <a:r>
              <a:rPr lang="en-US" altLang="en-US" b="1" noProof="1">
                <a:solidFill>
                  <a:schemeClr val="tx1"/>
                </a:solidFill>
                <a:latin typeface="Courier New" panose="02070309020205020404" pitchFamily="49" charset="0"/>
                <a:cs typeface="Courier New" panose="02070309020205020404" pitchFamily="49" charset="0"/>
              </a:rPr>
              <a:t>employeeid AS 'Employee ID' FROM EMPLOYEES </a:t>
            </a:r>
            <a:r>
              <a:rPr lang="en-US" altLang="en-US" b="1" dirty="0">
                <a:solidFill>
                  <a:schemeClr val="tx1"/>
                </a:solidFill>
                <a:latin typeface="Courier New" panose="02070309020205020404" pitchFamily="49" charset="0"/>
                <a:cs typeface="Courier New" panose="02070309020205020404" pitchFamily="49" charset="0"/>
              </a:rPr>
              <a:t>AS e</a:t>
            </a:r>
            <a:br>
              <a:rPr lang="en-US" altLang="en-US" b="1" dirty="0">
                <a:solidFill>
                  <a:schemeClr val="tx1"/>
                </a:solidFill>
                <a:latin typeface="Courier New" panose="02070309020205020404" pitchFamily="49" charset="0"/>
                <a:cs typeface="Courier New" panose="02070309020205020404" pitchFamily="49" charset="0"/>
              </a:rPr>
            </a:br>
            <a:endParaRPr lang="en-US" altLang="en-US" b="1" dirty="0">
              <a:solidFill>
                <a:schemeClr val="tx1"/>
              </a:solidFill>
              <a:latin typeface="Courier New" panose="02070309020205020404" pitchFamily="49" charset="0"/>
              <a:cs typeface="Courier New" panose="02070309020205020404" pitchFamily="49" charset="0"/>
            </a:endParaRPr>
          </a:p>
        </p:txBody>
      </p:sp>
      <p:sp>
        <p:nvSpPr>
          <p:cNvPr id="117766" name="Text Box 6">
            <a:extLst>
              <a:ext uri="{FF2B5EF4-FFF2-40B4-BE49-F238E27FC236}">
                <a16:creationId xmlns:a16="http://schemas.microsoft.com/office/drawing/2014/main" xmlns="" id="{642E471F-931D-4114-A478-131C22EC247F}"/>
              </a:ext>
            </a:extLst>
          </p:cNvPr>
          <p:cNvSpPr txBox="1">
            <a:spLocks noChangeArrowheads="1"/>
          </p:cNvSpPr>
          <p:nvPr/>
        </p:nvSpPr>
        <p:spPr bwMode="auto">
          <a:xfrm>
            <a:off x="3032125" y="615791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600" i="1">
              <a:solidFill>
                <a:schemeClr val="tx1"/>
              </a:solidFill>
              <a:latin typeface="Georgia" panose="02040502050405020303" pitchFamily="18" charset="0"/>
            </a:endParaRPr>
          </a:p>
        </p:txBody>
      </p:sp>
    </p:spTree>
    <p:extLst>
      <p:ext uri="{BB962C8B-B14F-4D97-AF65-F5344CB8AC3E}">
        <p14:creationId xmlns:p14="http://schemas.microsoft.com/office/powerpoint/2010/main" val="146113319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Placeholder 1">
            <a:extLst>
              <a:ext uri="{FF2B5EF4-FFF2-40B4-BE49-F238E27FC236}">
                <a16:creationId xmlns:a16="http://schemas.microsoft.com/office/drawing/2014/main" xmlns="" id="{3226703A-4B85-4422-8F94-9CA996E64694}"/>
              </a:ext>
            </a:extLst>
          </p:cNvPr>
          <p:cNvSpPr>
            <a:spLocks noGrp="1"/>
          </p:cNvSpPr>
          <p:nvPr>
            <p:ph type="body" sz="quarter" idx="16"/>
          </p:nvPr>
        </p:nvSpPr>
        <p:spPr>
          <a:xfrm>
            <a:off x="1981201" y="1143001"/>
            <a:ext cx="8240713" cy="4473575"/>
          </a:xfrm>
        </p:spPr>
        <p:txBody>
          <a:bodyPr/>
          <a:lstStyle/>
          <a:p>
            <a:pPr eaLnBrk="1" hangingPunct="1"/>
            <a:r>
              <a:rPr altLang="en-US">
                <a:solidFill>
                  <a:schemeClr val="tx1"/>
                </a:solidFill>
              </a:rPr>
              <a:t>Lists Only the First n Rows of a Result Set</a:t>
            </a:r>
          </a:p>
          <a:p>
            <a:pPr eaLnBrk="1" hangingPunct="1"/>
            <a:endParaRPr altLang="en-US">
              <a:solidFill>
                <a:schemeClr val="tx1"/>
              </a:solidFill>
            </a:endParaRPr>
          </a:p>
          <a:p>
            <a:pPr eaLnBrk="1" hangingPunct="1"/>
            <a:r>
              <a:rPr altLang="en-US">
                <a:solidFill>
                  <a:schemeClr val="tx1"/>
                </a:solidFill>
              </a:rPr>
              <a:t>Specifies the Range of Values in the ORDER BY Clause</a:t>
            </a:r>
          </a:p>
          <a:p>
            <a:pPr eaLnBrk="1" hangingPunct="1"/>
            <a:endParaRPr altLang="en-US">
              <a:solidFill>
                <a:schemeClr val="tx1"/>
              </a:solidFill>
            </a:endParaRPr>
          </a:p>
          <a:p>
            <a:pPr eaLnBrk="1" hangingPunct="1"/>
            <a:r>
              <a:rPr altLang="en-US">
                <a:solidFill>
                  <a:schemeClr val="tx1"/>
                </a:solidFill>
              </a:rPr>
              <a:t>Returns Ties if WITH TIES Is Used</a:t>
            </a:r>
          </a:p>
          <a:p>
            <a:pPr eaLnBrk="1" hangingPunct="1"/>
            <a:endParaRPr altLang="en-US">
              <a:solidFill>
                <a:schemeClr val="tx1"/>
              </a:solidFill>
            </a:endParaRPr>
          </a:p>
          <a:p>
            <a:pPr eaLnBrk="1" hangingPunct="1"/>
            <a:endParaRPr altLang="en-US">
              <a:solidFill>
                <a:schemeClr val="tx1"/>
              </a:solidFill>
            </a:endParaRPr>
          </a:p>
        </p:txBody>
      </p:sp>
      <p:sp>
        <p:nvSpPr>
          <p:cNvPr id="119811" name="Rectangle 2">
            <a:extLst>
              <a:ext uri="{FF2B5EF4-FFF2-40B4-BE49-F238E27FC236}">
                <a16:creationId xmlns:a16="http://schemas.microsoft.com/office/drawing/2014/main" xmlns="" id="{6F3A7162-CBB6-4653-B62B-E935F848B983}"/>
              </a:ext>
            </a:extLst>
          </p:cNvPr>
          <p:cNvSpPr>
            <a:spLocks noGrp="1" noChangeArrowheads="1"/>
          </p:cNvSpPr>
          <p:nvPr>
            <p:ph type="title" idx="4294967295"/>
          </p:nvPr>
        </p:nvSpPr>
        <p:spPr>
          <a:xfrm>
            <a:off x="1581150" y="131764"/>
            <a:ext cx="7562850" cy="554037"/>
          </a:xfrm>
        </p:spPr>
        <p:txBody>
          <a:bodyPr>
            <a:normAutofit fontScale="90000"/>
          </a:bodyPr>
          <a:lstStyle/>
          <a:p>
            <a:pPr eaLnBrk="1" hangingPunct="1"/>
            <a:r>
              <a:rPr altLang="en-US">
                <a:solidFill>
                  <a:schemeClr val="tx1"/>
                </a:solidFill>
              </a:rPr>
              <a:t>TOP &amp; Order BY</a:t>
            </a:r>
          </a:p>
        </p:txBody>
      </p:sp>
      <p:sp>
        <p:nvSpPr>
          <p:cNvPr id="119812" name="Rectangle 4">
            <a:extLst>
              <a:ext uri="{FF2B5EF4-FFF2-40B4-BE49-F238E27FC236}">
                <a16:creationId xmlns:a16="http://schemas.microsoft.com/office/drawing/2014/main" xmlns="" id="{556497CE-B2F8-48F5-AA0C-734FFC2B9732}"/>
              </a:ext>
            </a:extLst>
          </p:cNvPr>
          <p:cNvSpPr>
            <a:spLocks noChangeArrowheads="1"/>
          </p:cNvSpPr>
          <p:nvPr/>
        </p:nvSpPr>
        <p:spPr bwMode="auto">
          <a:xfrm>
            <a:off x="990600" y="3276600"/>
            <a:ext cx="8153400" cy="12954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1800" b="1" noProof="1">
                <a:solidFill>
                  <a:schemeClr val="tx1"/>
                </a:solidFill>
                <a:latin typeface="Courier New" panose="02070309020205020404" pitchFamily="49" charset="0"/>
                <a:cs typeface="Courier New" panose="02070309020205020404" pitchFamily="49" charset="0"/>
              </a:rPr>
              <a:t>USE Northwind</a:t>
            </a:r>
          </a:p>
          <a:p>
            <a:pPr>
              <a:lnSpc>
                <a:spcPct val="96000"/>
              </a:lnSpc>
              <a:spcBef>
                <a:spcPct val="0"/>
              </a:spcBef>
              <a:buFontTx/>
              <a:buNone/>
            </a:pPr>
            <a:r>
              <a:rPr lang="en-IN" altLang="en-US" sz="1800" b="1" noProof="1">
                <a:solidFill>
                  <a:schemeClr val="tx1"/>
                </a:solidFill>
                <a:latin typeface="Courier New" panose="02070309020205020404" pitchFamily="49" charset="0"/>
                <a:cs typeface="Courier New" panose="02070309020205020404" pitchFamily="49" charset="0"/>
              </a:rPr>
              <a:t>SELECT TOP 5 orderid, productid, quantity</a:t>
            </a:r>
          </a:p>
          <a:p>
            <a:pPr>
              <a:lnSpc>
                <a:spcPct val="96000"/>
              </a:lnSpc>
              <a:spcBef>
                <a:spcPct val="0"/>
              </a:spcBef>
              <a:buFontTx/>
              <a:buNone/>
            </a:pPr>
            <a:r>
              <a:rPr lang="en-US" altLang="en-US" sz="1800" b="1" dirty="0">
                <a:solidFill>
                  <a:schemeClr val="tx1"/>
                </a:solidFill>
                <a:latin typeface="Courier New" panose="02070309020205020404" pitchFamily="49" charset="0"/>
                <a:cs typeface="Courier New" panose="02070309020205020404" pitchFamily="49" charset="0"/>
              </a:rPr>
              <a:t> </a:t>
            </a:r>
            <a:r>
              <a:rPr lang="en-US" altLang="en-US" sz="1800" b="1" noProof="1">
                <a:solidFill>
                  <a:schemeClr val="tx1"/>
                </a:solidFill>
                <a:latin typeface="Courier New" panose="02070309020205020404" pitchFamily="49" charset="0"/>
                <a:cs typeface="Courier New" panose="02070309020205020404" pitchFamily="49" charset="0"/>
              </a:rPr>
              <a:t>FROM [ORDER DETAILS]</a:t>
            </a:r>
            <a:r>
              <a:rPr lang="en-US" altLang="en-US" sz="1800" b="1" dirty="0">
                <a:solidFill>
                  <a:schemeClr val="tx1"/>
                </a:solidFill>
                <a:latin typeface="Courier New" panose="02070309020205020404" pitchFamily="49" charset="0"/>
                <a:cs typeface="Courier New" panose="02070309020205020404" pitchFamily="49" charset="0"/>
              </a:rPr>
              <a:t> </a:t>
            </a:r>
            <a:r>
              <a:rPr lang="en-US" altLang="en-US" sz="1800" b="1" noProof="1">
                <a:solidFill>
                  <a:schemeClr val="tx1"/>
                </a:solidFill>
                <a:latin typeface="Courier New" panose="02070309020205020404" pitchFamily="49" charset="0"/>
                <a:cs typeface="Courier New" panose="02070309020205020404" pitchFamily="49" charset="0"/>
              </a:rPr>
              <a:t>ORDER BY quantity DESC</a:t>
            </a:r>
            <a:r>
              <a:rPr lang="en-US" altLang="en-US" sz="1800" b="1" dirty="0">
                <a:solidFill>
                  <a:schemeClr val="tx1"/>
                </a:solidFill>
                <a:latin typeface="Courier New" panose="02070309020205020404" pitchFamily="49" charset="0"/>
                <a:cs typeface="Courier New" panose="02070309020205020404" pitchFamily="49" charset="0"/>
              </a:rPr>
              <a:t/>
            </a:r>
            <a:br>
              <a:rPr lang="en-US" altLang="en-US" sz="1800" b="1" dirty="0">
                <a:solidFill>
                  <a:schemeClr val="tx1"/>
                </a:solidFill>
                <a:latin typeface="Courier New" panose="02070309020205020404" pitchFamily="49" charset="0"/>
                <a:cs typeface="Courier New" panose="02070309020205020404" pitchFamily="49" charset="0"/>
              </a:rPr>
            </a:br>
            <a:endParaRPr lang="en-US" altLang="en-US" sz="1800" b="1" noProof="1">
              <a:solidFill>
                <a:schemeClr val="tx1"/>
              </a:solidFill>
              <a:latin typeface="Courier New" panose="02070309020205020404" pitchFamily="49" charset="0"/>
              <a:cs typeface="Courier New" panose="02070309020205020404" pitchFamily="49" charset="0"/>
            </a:endParaRPr>
          </a:p>
        </p:txBody>
      </p:sp>
      <p:sp>
        <p:nvSpPr>
          <p:cNvPr id="119813" name="Rectangle 5">
            <a:extLst>
              <a:ext uri="{FF2B5EF4-FFF2-40B4-BE49-F238E27FC236}">
                <a16:creationId xmlns:a16="http://schemas.microsoft.com/office/drawing/2014/main" xmlns="" id="{0518283D-46CD-451B-BCB0-3715ED4C047B}"/>
              </a:ext>
            </a:extLst>
          </p:cNvPr>
          <p:cNvSpPr>
            <a:spLocks noChangeArrowheads="1"/>
          </p:cNvSpPr>
          <p:nvPr/>
        </p:nvSpPr>
        <p:spPr bwMode="auto">
          <a:xfrm>
            <a:off x="1981200" y="5029200"/>
            <a:ext cx="8153400" cy="1219200"/>
          </a:xfrm>
          <a:prstGeom prst="rect">
            <a:avLst/>
          </a:prstGeom>
          <a:solidFill>
            <a:schemeClr val="bg1"/>
          </a:solidFill>
          <a:ln w="9525">
            <a:solidFill>
              <a:schemeClr val="tx1"/>
            </a:solidFill>
            <a:miter lim="800000"/>
            <a:headEnd/>
            <a:tailEnd/>
          </a:ln>
          <a:effectLst>
            <a:outerShdw dist="89803"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6000"/>
              </a:lnSpc>
              <a:spcBef>
                <a:spcPct val="0"/>
              </a:spcBef>
              <a:buFontTx/>
              <a:buNone/>
            </a:pPr>
            <a:r>
              <a:rPr lang="en-IN" altLang="en-US" sz="1800" b="1" noProof="1">
                <a:solidFill>
                  <a:schemeClr val="tx1"/>
                </a:solidFill>
                <a:latin typeface="Courier New" panose="02070309020205020404" pitchFamily="49" charset="0"/>
                <a:cs typeface="Courier New" panose="02070309020205020404" pitchFamily="49" charset="0"/>
              </a:rPr>
              <a:t>SELECT TOP 5 WITH TIES orderid, productid, quantity</a:t>
            </a:r>
          </a:p>
          <a:p>
            <a:pPr>
              <a:lnSpc>
                <a:spcPct val="96000"/>
              </a:lnSpc>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 </a:t>
            </a:r>
            <a:r>
              <a:rPr lang="en-US" altLang="en-US" sz="1800" b="1" noProof="1">
                <a:solidFill>
                  <a:schemeClr val="tx1"/>
                </a:solidFill>
                <a:latin typeface="Courier New" panose="02070309020205020404" pitchFamily="49" charset="0"/>
                <a:cs typeface="Courier New" panose="02070309020205020404" pitchFamily="49" charset="0"/>
              </a:rPr>
              <a:t>FROM [ORDER DETAILS]</a:t>
            </a:r>
          </a:p>
          <a:p>
            <a:pPr>
              <a:lnSpc>
                <a:spcPct val="96000"/>
              </a:lnSpc>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 </a:t>
            </a:r>
            <a:r>
              <a:rPr lang="en-US" altLang="en-US" sz="1800" b="1" noProof="1">
                <a:solidFill>
                  <a:schemeClr val="tx1"/>
                </a:solidFill>
                <a:latin typeface="Courier New" panose="02070309020205020404" pitchFamily="49" charset="0"/>
                <a:cs typeface="Courier New" panose="02070309020205020404" pitchFamily="49" charset="0"/>
              </a:rPr>
              <a:t>ORDER BY quantity DESC</a:t>
            </a:r>
            <a:r>
              <a:rPr lang="en-US" altLang="en-US" sz="1800" b="1">
                <a:solidFill>
                  <a:schemeClr val="tx1"/>
                </a:solidFill>
                <a:latin typeface="Courier New" panose="02070309020205020404" pitchFamily="49" charset="0"/>
                <a:cs typeface="Courier New" panose="02070309020205020404" pitchFamily="49" charset="0"/>
              </a:rPr>
              <a:t/>
            </a:r>
            <a:br>
              <a:rPr lang="en-US" altLang="en-US" sz="1800" b="1">
                <a:solidFill>
                  <a:schemeClr val="tx1"/>
                </a:solidFill>
                <a:latin typeface="Courier New" panose="02070309020205020404" pitchFamily="49" charset="0"/>
                <a:cs typeface="Courier New" panose="02070309020205020404" pitchFamily="49" charset="0"/>
              </a:rPr>
            </a:br>
            <a:endParaRPr lang="en-US" altLang="en-US" sz="1800" b="1" noProof="1">
              <a:solidFill>
                <a:schemeClr val="tx1"/>
              </a:solidFill>
              <a:latin typeface="Courier New" panose="02070309020205020404" pitchFamily="49" charset="0"/>
              <a:cs typeface="Courier New" panose="02070309020205020404" pitchFamily="49" charset="0"/>
            </a:endParaRPr>
          </a:p>
        </p:txBody>
      </p:sp>
      <p:sp>
        <p:nvSpPr>
          <p:cNvPr id="119814" name="Text Box 6">
            <a:extLst>
              <a:ext uri="{FF2B5EF4-FFF2-40B4-BE49-F238E27FC236}">
                <a16:creationId xmlns:a16="http://schemas.microsoft.com/office/drawing/2014/main" xmlns="" id="{04305AC6-4DDF-496C-890F-3196D440D765}"/>
              </a:ext>
            </a:extLst>
          </p:cNvPr>
          <p:cNvSpPr txBox="1">
            <a:spLocks noChangeArrowheads="1"/>
          </p:cNvSpPr>
          <p:nvPr/>
        </p:nvSpPr>
        <p:spPr bwMode="auto">
          <a:xfrm>
            <a:off x="2498725" y="608171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600" i="1">
              <a:solidFill>
                <a:schemeClr val="tx1"/>
              </a:solidFill>
              <a:latin typeface="Georgia" panose="02040502050405020303" pitchFamily="18" charset="0"/>
            </a:endParaRPr>
          </a:p>
        </p:txBody>
      </p:sp>
    </p:spTree>
    <p:extLst>
      <p:ext uri="{BB962C8B-B14F-4D97-AF65-F5344CB8AC3E}">
        <p14:creationId xmlns:p14="http://schemas.microsoft.com/office/powerpoint/2010/main" val="356531927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Placeholder 1">
            <a:extLst>
              <a:ext uri="{FF2B5EF4-FFF2-40B4-BE49-F238E27FC236}">
                <a16:creationId xmlns:a16="http://schemas.microsoft.com/office/drawing/2014/main" xmlns="" id="{7E0BA674-6CD1-493D-9705-8B1DE9D1AE70}"/>
              </a:ext>
            </a:extLst>
          </p:cNvPr>
          <p:cNvSpPr>
            <a:spLocks noGrp="1"/>
          </p:cNvSpPr>
          <p:nvPr>
            <p:ph type="body" sz="quarter" idx="16"/>
          </p:nvPr>
        </p:nvSpPr>
        <p:spPr/>
        <p:txBody>
          <a:bodyPr/>
          <a:lstStyle/>
          <a:p>
            <a:pPr eaLnBrk="1" hangingPunct="1">
              <a:lnSpc>
                <a:spcPct val="80000"/>
              </a:lnSpc>
              <a:buFont typeface="Arial" panose="020B0604020202020204" pitchFamily="34" charset="0"/>
              <a:buNone/>
            </a:pPr>
            <a:r>
              <a:rPr altLang="en-US">
                <a:solidFill>
                  <a:schemeClr val="tx1"/>
                </a:solidFill>
              </a:rPr>
              <a:t>In this sub-module, we have discussed:</a:t>
            </a:r>
          </a:p>
          <a:p>
            <a:pPr eaLnBrk="1" hangingPunct="1">
              <a:lnSpc>
                <a:spcPct val="80000"/>
              </a:lnSpc>
              <a:buFont typeface="Arial" panose="020B0604020202020204" pitchFamily="34" charset="0"/>
              <a:buNone/>
            </a:pPr>
            <a:endParaRPr altLang="en-US">
              <a:solidFill>
                <a:schemeClr val="tx1"/>
              </a:solidFill>
            </a:endParaRPr>
          </a:p>
          <a:p>
            <a:pPr lvl="1" eaLnBrk="1" hangingPunct="1">
              <a:lnSpc>
                <a:spcPct val="80000"/>
              </a:lnSpc>
            </a:pPr>
            <a:r>
              <a:rPr altLang="en-US" sz="2200">
                <a:solidFill>
                  <a:schemeClr val="tx1"/>
                </a:solidFill>
                <a:cs typeface="Arial" panose="020B0604020202020204" pitchFamily="34" charset="0"/>
              </a:rPr>
              <a:t>Simple Select Statements</a:t>
            </a:r>
          </a:p>
          <a:p>
            <a:pPr lvl="1" eaLnBrk="1" hangingPunct="1">
              <a:lnSpc>
                <a:spcPct val="80000"/>
              </a:lnSpc>
            </a:pPr>
            <a:endParaRPr altLang="en-US" sz="2200">
              <a:solidFill>
                <a:schemeClr val="tx1"/>
              </a:solidFill>
              <a:cs typeface="Arial" panose="020B0604020202020204" pitchFamily="34" charset="0"/>
            </a:endParaRPr>
          </a:p>
          <a:p>
            <a:pPr lvl="1" eaLnBrk="1" hangingPunct="1">
              <a:lnSpc>
                <a:spcPct val="80000"/>
              </a:lnSpc>
            </a:pPr>
            <a:r>
              <a:rPr altLang="en-US" sz="2200">
                <a:solidFill>
                  <a:schemeClr val="tx1"/>
                </a:solidFill>
                <a:cs typeface="Arial" panose="020B0604020202020204" pitchFamily="34" charset="0"/>
              </a:rPr>
              <a:t>Column Aliasing</a:t>
            </a:r>
          </a:p>
          <a:p>
            <a:pPr lvl="1" eaLnBrk="1" hangingPunct="1">
              <a:lnSpc>
                <a:spcPct val="80000"/>
              </a:lnSpc>
            </a:pPr>
            <a:endParaRPr altLang="en-US" sz="2200">
              <a:solidFill>
                <a:schemeClr val="tx1"/>
              </a:solidFill>
              <a:cs typeface="Arial" panose="020B0604020202020204" pitchFamily="34" charset="0"/>
            </a:endParaRPr>
          </a:p>
          <a:p>
            <a:pPr lvl="1" eaLnBrk="1" hangingPunct="1">
              <a:lnSpc>
                <a:spcPct val="80000"/>
              </a:lnSpc>
            </a:pPr>
            <a:r>
              <a:rPr altLang="en-US" sz="2200">
                <a:solidFill>
                  <a:schemeClr val="tx1"/>
                </a:solidFill>
                <a:cs typeface="Arial" panose="020B0604020202020204" pitchFamily="34" charset="0"/>
              </a:rPr>
              <a:t>Table Aliasing</a:t>
            </a:r>
          </a:p>
          <a:p>
            <a:pPr lvl="1" eaLnBrk="1" hangingPunct="1">
              <a:lnSpc>
                <a:spcPct val="80000"/>
              </a:lnSpc>
            </a:pPr>
            <a:endParaRPr altLang="en-US" sz="2200">
              <a:solidFill>
                <a:schemeClr val="tx1"/>
              </a:solidFill>
              <a:cs typeface="Arial" panose="020B0604020202020204" pitchFamily="34" charset="0"/>
            </a:endParaRPr>
          </a:p>
          <a:p>
            <a:pPr lvl="1" eaLnBrk="1" hangingPunct="1">
              <a:lnSpc>
                <a:spcPct val="80000"/>
              </a:lnSpc>
            </a:pPr>
            <a:r>
              <a:rPr altLang="en-US" sz="2200">
                <a:solidFill>
                  <a:schemeClr val="tx1"/>
                </a:solidFill>
                <a:cs typeface="Arial" panose="020B0604020202020204" pitchFamily="34" charset="0"/>
              </a:rPr>
              <a:t>WHERE Clause</a:t>
            </a:r>
          </a:p>
          <a:p>
            <a:pPr lvl="1" eaLnBrk="1" hangingPunct="1">
              <a:lnSpc>
                <a:spcPct val="80000"/>
              </a:lnSpc>
            </a:pPr>
            <a:endParaRPr altLang="en-US" sz="2200">
              <a:solidFill>
                <a:schemeClr val="tx1"/>
              </a:solidFill>
              <a:cs typeface="Arial" panose="020B0604020202020204" pitchFamily="34" charset="0"/>
            </a:endParaRPr>
          </a:p>
          <a:p>
            <a:pPr lvl="1" eaLnBrk="1" hangingPunct="1">
              <a:lnSpc>
                <a:spcPct val="80000"/>
              </a:lnSpc>
            </a:pPr>
            <a:r>
              <a:rPr altLang="en-US" sz="2200">
                <a:solidFill>
                  <a:schemeClr val="tx1"/>
                </a:solidFill>
                <a:cs typeface="Arial" panose="020B0604020202020204" pitchFamily="34" charset="0"/>
              </a:rPr>
              <a:t>ORDER BY Clause</a:t>
            </a:r>
          </a:p>
          <a:p>
            <a:pPr lvl="1" eaLnBrk="1" hangingPunct="1">
              <a:lnSpc>
                <a:spcPct val="80000"/>
              </a:lnSpc>
              <a:buFont typeface="Arial" pitchFamily="34" charset="0"/>
              <a:buNone/>
            </a:pPr>
            <a:endParaRPr altLang="en-US" sz="2200">
              <a:solidFill>
                <a:schemeClr val="tx1"/>
              </a:solidFill>
              <a:cs typeface="Arial" panose="020B0604020202020204" pitchFamily="34" charset="0"/>
            </a:endParaRPr>
          </a:p>
          <a:p>
            <a:pPr lvl="1" eaLnBrk="1" hangingPunct="1">
              <a:lnSpc>
                <a:spcPct val="80000"/>
              </a:lnSpc>
            </a:pPr>
            <a:r>
              <a:rPr altLang="en-US" sz="2200">
                <a:solidFill>
                  <a:schemeClr val="tx1"/>
                </a:solidFill>
                <a:cs typeface="Arial" panose="020B0604020202020204" pitchFamily="34" charset="0"/>
              </a:rPr>
              <a:t>TOP Operator</a:t>
            </a:r>
          </a:p>
          <a:p>
            <a:pPr lvl="1" eaLnBrk="1" hangingPunct="1">
              <a:lnSpc>
                <a:spcPct val="80000"/>
              </a:lnSpc>
            </a:pPr>
            <a:endParaRPr altLang="en-US" sz="2200">
              <a:solidFill>
                <a:schemeClr val="tx1"/>
              </a:solidFill>
              <a:cs typeface="Arial" panose="020B0604020202020204" pitchFamily="34" charset="0"/>
            </a:endParaRPr>
          </a:p>
          <a:p>
            <a:pPr eaLnBrk="1" hangingPunct="1">
              <a:lnSpc>
                <a:spcPct val="80000"/>
              </a:lnSpc>
            </a:pPr>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p:txBody>
      </p:sp>
      <p:sp>
        <p:nvSpPr>
          <p:cNvPr id="121859" name="Rectangle 2">
            <a:extLst>
              <a:ext uri="{FF2B5EF4-FFF2-40B4-BE49-F238E27FC236}">
                <a16:creationId xmlns:a16="http://schemas.microsoft.com/office/drawing/2014/main" xmlns="" id="{1C00C4F5-A038-4F69-8C11-3C1130894604}"/>
              </a:ext>
            </a:extLst>
          </p:cNvPr>
          <p:cNvSpPr>
            <a:spLocks noGrp="1"/>
          </p:cNvSpPr>
          <p:nvPr>
            <p:ph type="title" idx="4294967295"/>
          </p:nvPr>
        </p:nvSpPr>
        <p:spPr>
          <a:xfrm>
            <a:off x="1524000" y="0"/>
            <a:ext cx="7562850" cy="554038"/>
          </a:xfrm>
        </p:spPr>
        <p:txBody>
          <a:bodyPr>
            <a:normAutofit fontScale="90000"/>
          </a:bodyPr>
          <a:lstStyle/>
          <a:p>
            <a:pPr eaLnBrk="1" hangingPunct="1"/>
            <a:r>
              <a:rPr altLang="en-US">
                <a:solidFill>
                  <a:schemeClr val="tx1"/>
                </a:solidFill>
              </a:rPr>
              <a:t>Summary</a:t>
            </a:r>
          </a:p>
        </p:txBody>
      </p:sp>
    </p:spTree>
    <p:extLst>
      <p:ext uri="{BB962C8B-B14F-4D97-AF65-F5344CB8AC3E}">
        <p14:creationId xmlns:p14="http://schemas.microsoft.com/office/powerpoint/2010/main" val="407260988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Placeholder 1">
            <a:extLst>
              <a:ext uri="{FF2B5EF4-FFF2-40B4-BE49-F238E27FC236}">
                <a16:creationId xmlns:a16="http://schemas.microsoft.com/office/drawing/2014/main" xmlns="" id="{294BB05D-B6B0-4D31-A6BC-FD71BDC9853D}"/>
              </a:ext>
            </a:extLst>
          </p:cNvPr>
          <p:cNvSpPr>
            <a:spLocks noGrp="1"/>
          </p:cNvSpPr>
          <p:nvPr>
            <p:ph type="body" sz="quarter" idx="16"/>
          </p:nvPr>
        </p:nvSpPr>
        <p:spPr/>
        <p:txBody>
          <a:bodyPr>
            <a:normAutofit lnSpcReduction="10000"/>
          </a:bodyPr>
          <a:lstStyle/>
          <a:p>
            <a:pPr eaLnBrk="1" hangingPunct="1"/>
            <a:r>
              <a:rPr altLang="en-US">
                <a:solidFill>
                  <a:schemeClr val="tx1"/>
                </a:solidFill>
              </a:rPr>
              <a:t>Select </a:t>
            </a:r>
          </a:p>
          <a:p>
            <a:pPr eaLnBrk="1" hangingPunct="1"/>
            <a:endParaRPr altLang="en-US">
              <a:solidFill>
                <a:schemeClr val="tx1"/>
              </a:solidFill>
            </a:endParaRPr>
          </a:p>
          <a:p>
            <a:pPr eaLnBrk="1" hangingPunct="1"/>
            <a:r>
              <a:rPr altLang="en-US">
                <a:solidFill>
                  <a:schemeClr val="tx1"/>
                </a:solidFill>
              </a:rPr>
              <a:t>Where Clause</a:t>
            </a:r>
          </a:p>
          <a:p>
            <a:pPr eaLnBrk="1" hangingPunct="1"/>
            <a:endParaRPr altLang="en-US">
              <a:solidFill>
                <a:schemeClr val="tx1"/>
              </a:solidFill>
            </a:endParaRPr>
          </a:p>
          <a:p>
            <a:pPr eaLnBrk="1" hangingPunct="1"/>
            <a:r>
              <a:rPr altLang="en-US">
                <a:solidFill>
                  <a:schemeClr val="tx1"/>
                </a:solidFill>
              </a:rPr>
              <a:t>Table alias</a:t>
            </a:r>
          </a:p>
          <a:p>
            <a:pPr eaLnBrk="1" hangingPunct="1"/>
            <a:endParaRPr altLang="en-US">
              <a:solidFill>
                <a:schemeClr val="tx1"/>
              </a:solidFill>
            </a:endParaRPr>
          </a:p>
          <a:p>
            <a:pPr eaLnBrk="1" hangingPunct="1"/>
            <a:r>
              <a:rPr altLang="en-US">
                <a:solidFill>
                  <a:schemeClr val="tx1"/>
                </a:solidFill>
              </a:rPr>
              <a:t>Column alias</a:t>
            </a:r>
          </a:p>
          <a:p>
            <a:pPr eaLnBrk="1" hangingPunct="1"/>
            <a:endParaRPr altLang="en-US">
              <a:solidFill>
                <a:schemeClr val="tx1"/>
              </a:solidFill>
            </a:endParaRPr>
          </a:p>
          <a:p>
            <a:pPr eaLnBrk="1" hangingPunct="1"/>
            <a:r>
              <a:rPr altLang="en-US">
                <a:solidFill>
                  <a:schemeClr val="tx1"/>
                </a:solidFill>
              </a:rPr>
              <a:t>Order By</a:t>
            </a:r>
          </a:p>
          <a:p>
            <a:pPr eaLnBrk="1" hangingPunct="1"/>
            <a:endParaRPr altLang="en-US">
              <a:solidFill>
                <a:schemeClr val="tx1"/>
              </a:solidFill>
            </a:endParaRPr>
          </a:p>
          <a:p>
            <a:pPr eaLnBrk="1" hangingPunct="1"/>
            <a:r>
              <a:rPr altLang="en-US">
                <a:solidFill>
                  <a:schemeClr val="tx1"/>
                </a:solidFill>
              </a:rPr>
              <a:t>Top</a:t>
            </a:r>
          </a:p>
          <a:p>
            <a:pPr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p:txBody>
      </p:sp>
      <p:sp>
        <p:nvSpPr>
          <p:cNvPr id="123907" name="Rectangle 2">
            <a:extLst>
              <a:ext uri="{FF2B5EF4-FFF2-40B4-BE49-F238E27FC236}">
                <a16:creationId xmlns:a16="http://schemas.microsoft.com/office/drawing/2014/main" xmlns="" id="{A87900B7-BF66-458F-8B7D-03537AC5295A}"/>
              </a:ext>
            </a:extLst>
          </p:cNvPr>
          <p:cNvSpPr>
            <a:spLocks noGrp="1"/>
          </p:cNvSpPr>
          <p:nvPr>
            <p:ph type="title" idx="4294967295"/>
          </p:nvPr>
        </p:nvSpPr>
        <p:spPr>
          <a:xfrm>
            <a:off x="1524000" y="0"/>
            <a:ext cx="7562850" cy="554038"/>
          </a:xfrm>
        </p:spPr>
        <p:txBody>
          <a:bodyPr>
            <a:normAutofit fontScale="90000"/>
          </a:bodyPr>
          <a:lstStyle/>
          <a:p>
            <a:pPr eaLnBrk="1" hangingPunct="1"/>
            <a:r>
              <a:rPr altLang="en-US">
                <a:solidFill>
                  <a:schemeClr val="tx1"/>
                </a:solidFill>
              </a:rPr>
              <a:t>Glossary</a:t>
            </a:r>
          </a:p>
        </p:txBody>
      </p:sp>
    </p:spTree>
    <p:extLst>
      <p:ext uri="{BB962C8B-B14F-4D97-AF65-F5344CB8AC3E}">
        <p14:creationId xmlns:p14="http://schemas.microsoft.com/office/powerpoint/2010/main" val="1991801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2D9FC78-5419-4381-AD61-109A97863C6F}"/>
              </a:ext>
            </a:extLst>
          </p:cNvPr>
          <p:cNvSpPr>
            <a:spLocks noGrp="1"/>
          </p:cNvSpPr>
          <p:nvPr>
            <p:ph type="body" sz="quarter" idx="16"/>
          </p:nvPr>
        </p:nvSpPr>
        <p:spPr/>
        <p:txBody>
          <a:bodyPr>
            <a:normAutofit/>
          </a:bodyPr>
          <a:lstStyle/>
          <a:p>
            <a:pPr marL="457200" indent="-457200" algn="just">
              <a:buFont typeface="Lucida Sans Unicode" pitchFamily="34" charset="0"/>
              <a:buAutoNum type="arabicPeriod"/>
              <a:defRPr/>
            </a:pPr>
            <a:r>
              <a:rPr dirty="0">
                <a:solidFill>
                  <a:schemeClr val="tx1"/>
                </a:solidFill>
              </a:rPr>
              <a:t>Display what each books price would be if a 20% price increase were to take place. Show the title id , old price and new price using meaningful headings</a:t>
            </a:r>
          </a:p>
          <a:p>
            <a:pPr marL="457200" indent="-457200" algn="just">
              <a:buFont typeface="Lucida Sans Unicode" pitchFamily="34" charset="0"/>
              <a:buAutoNum type="arabicPeriod"/>
              <a:defRPr/>
            </a:pPr>
            <a:endParaRPr dirty="0">
              <a:solidFill>
                <a:schemeClr val="tx1"/>
              </a:solidFill>
            </a:endParaRPr>
          </a:p>
          <a:p>
            <a:pPr marL="457200" indent="-457200" algn="just">
              <a:buFont typeface="Lucida Sans Unicode" pitchFamily="34" charset="0"/>
              <a:buAutoNum type="arabicPeriod"/>
              <a:defRPr/>
            </a:pPr>
            <a:r>
              <a:rPr dirty="0">
                <a:solidFill>
                  <a:schemeClr val="tx1"/>
                </a:solidFill>
              </a:rPr>
              <a:t>Display the name of books whose price are greater than $20  and less than $55.</a:t>
            </a:r>
          </a:p>
          <a:p>
            <a:pPr marL="457200" indent="-457200" algn="just">
              <a:buFont typeface="Lucida Sans Unicode" pitchFamily="34" charset="0"/>
              <a:buAutoNum type="arabicPeriod"/>
              <a:defRPr/>
            </a:pPr>
            <a:endParaRPr dirty="0">
              <a:solidFill>
                <a:schemeClr val="tx1"/>
              </a:solidFill>
            </a:endParaRPr>
          </a:p>
          <a:p>
            <a:pPr marL="457200" indent="-457200" algn="just">
              <a:buFont typeface="Lucida Sans Unicode" pitchFamily="34" charset="0"/>
              <a:buAutoNum type="arabicPeriod"/>
              <a:defRPr/>
            </a:pPr>
            <a:r>
              <a:rPr dirty="0">
                <a:solidFill>
                  <a:schemeClr val="tx1"/>
                </a:solidFill>
              </a:rPr>
              <a:t>Display the numeric part of every title id (the numeric part of the title </a:t>
            </a:r>
            <a:r>
              <a:rPr dirty="0" err="1">
                <a:solidFill>
                  <a:schemeClr val="tx1"/>
                </a:solidFill>
              </a:rPr>
              <a:t>eg</a:t>
            </a:r>
            <a:r>
              <a:rPr dirty="0">
                <a:solidFill>
                  <a:schemeClr val="tx1"/>
                </a:solidFill>
              </a:rPr>
              <a:t> BU1032 , 1032)</a:t>
            </a:r>
          </a:p>
          <a:p>
            <a:pPr marL="457200" indent="-457200" algn="just">
              <a:buFont typeface="Lucida Sans Unicode" pitchFamily="34" charset="0"/>
              <a:buAutoNum type="arabicPeriod"/>
              <a:defRPr/>
            </a:pPr>
            <a:endParaRPr dirty="0">
              <a:solidFill>
                <a:schemeClr val="tx1"/>
              </a:solidFill>
            </a:endParaRPr>
          </a:p>
          <a:p>
            <a:pPr marL="457200" indent="-457200" algn="just">
              <a:buFont typeface="Lucida Sans Unicode" pitchFamily="34" charset="0"/>
              <a:buAutoNum type="arabicPeriod"/>
              <a:defRPr/>
            </a:pPr>
            <a:r>
              <a:rPr dirty="0">
                <a:solidFill>
                  <a:schemeClr val="tx1"/>
                </a:solidFill>
              </a:rPr>
              <a:t>You want to retrieve data for all the employees who joined after  '1-12-90' have 4 – 6 years of experience.</a:t>
            </a:r>
          </a:p>
          <a:p>
            <a:pPr marL="457200" indent="-457200" algn="just">
              <a:buFont typeface="Lucida Sans Unicode" pitchFamily="34" charset="0"/>
              <a:buAutoNum type="arabicPeriod"/>
              <a:defRPr/>
            </a:pPr>
            <a:endParaRPr dirty="0">
              <a:solidFill>
                <a:schemeClr val="tx1"/>
              </a:solidFill>
            </a:endParaRPr>
          </a:p>
          <a:p>
            <a:pPr marL="457200" indent="-457200" algn="just">
              <a:buFont typeface="Lucida Sans Unicode" pitchFamily="34" charset="0"/>
              <a:buAutoNum type="arabicPeriod"/>
              <a:defRPr/>
            </a:pPr>
            <a:endParaRPr dirty="0">
              <a:solidFill>
                <a:schemeClr val="tx1"/>
              </a:solidFill>
            </a:endParaRPr>
          </a:p>
          <a:p>
            <a:pPr marL="457200" indent="-457200">
              <a:buFont typeface="Lucida Sans Unicode" pitchFamily="34" charset="0"/>
              <a:buAutoNum type="arabicPeriod"/>
              <a:defRPr/>
            </a:pPr>
            <a:endParaRPr dirty="0">
              <a:solidFill>
                <a:schemeClr val="tx1"/>
              </a:solidFill>
            </a:endParaRPr>
          </a:p>
          <a:p>
            <a:pPr marL="457200" indent="-457200">
              <a:buFont typeface="Lucida Sans Unicode" pitchFamily="34" charset="0"/>
              <a:buAutoNum type="arabicPeriod"/>
              <a:defRPr/>
            </a:pPr>
            <a:endParaRPr dirty="0">
              <a:solidFill>
                <a:schemeClr val="tx1"/>
              </a:solidFill>
            </a:endParaRPr>
          </a:p>
          <a:p>
            <a:pPr>
              <a:buFont typeface="Arial"/>
              <a:buChar char="•"/>
              <a:defRPr/>
            </a:pPr>
            <a:endParaRPr dirty="0">
              <a:solidFill>
                <a:schemeClr val="tx1"/>
              </a:solidFill>
            </a:endParaRPr>
          </a:p>
          <a:p>
            <a:pPr>
              <a:buFont typeface="Arial"/>
              <a:buChar char="•"/>
              <a:defRPr/>
            </a:pPr>
            <a:endParaRPr dirty="0">
              <a:solidFill>
                <a:schemeClr val="tx1"/>
              </a:solidFill>
            </a:endParaRPr>
          </a:p>
        </p:txBody>
      </p:sp>
      <p:sp>
        <p:nvSpPr>
          <p:cNvPr id="125955" name="Rectangle 2">
            <a:extLst>
              <a:ext uri="{FF2B5EF4-FFF2-40B4-BE49-F238E27FC236}">
                <a16:creationId xmlns:a16="http://schemas.microsoft.com/office/drawing/2014/main" xmlns="" id="{12EC14C3-A8DD-4F75-8487-A9A2177FBB9B}"/>
              </a:ext>
            </a:extLst>
          </p:cNvPr>
          <p:cNvSpPr>
            <a:spLocks noGrp="1"/>
          </p:cNvSpPr>
          <p:nvPr>
            <p:ph type="title" idx="4294967295"/>
          </p:nvPr>
        </p:nvSpPr>
        <p:spPr>
          <a:xfrm>
            <a:off x="1581150" y="55564"/>
            <a:ext cx="7562850" cy="554037"/>
          </a:xfrm>
        </p:spPr>
        <p:txBody>
          <a:bodyPr>
            <a:normAutofit fontScale="90000"/>
          </a:bodyPr>
          <a:lstStyle/>
          <a:p>
            <a:pPr eaLnBrk="1" hangingPunct="1"/>
            <a:r>
              <a:rPr altLang="en-US">
                <a:solidFill>
                  <a:schemeClr val="tx1"/>
                </a:solidFill>
              </a:rPr>
              <a:t>Hands-on Exercises</a:t>
            </a:r>
          </a:p>
        </p:txBody>
      </p:sp>
    </p:spTree>
    <p:extLst>
      <p:ext uri="{BB962C8B-B14F-4D97-AF65-F5344CB8AC3E}">
        <p14:creationId xmlns:p14="http://schemas.microsoft.com/office/powerpoint/2010/main" val="3865570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3FEB010-2BFD-401F-8AD7-DE03029ECCE4}"/>
              </a:ext>
            </a:extLst>
          </p:cNvPr>
          <p:cNvSpPr>
            <a:spLocks noGrp="1"/>
          </p:cNvSpPr>
          <p:nvPr>
            <p:ph type="body" sz="quarter" idx="16"/>
          </p:nvPr>
        </p:nvSpPr>
        <p:spPr/>
        <p:txBody>
          <a:bodyPr>
            <a:normAutofit/>
          </a:bodyPr>
          <a:lstStyle/>
          <a:p>
            <a:pPr marL="457200" indent="-457200" algn="just">
              <a:buFont typeface="Lucida Sans Unicode" pitchFamily="34" charset="0"/>
              <a:buAutoNum type="arabicPeriod"/>
              <a:defRPr/>
            </a:pPr>
            <a:r>
              <a:rPr dirty="0">
                <a:solidFill>
                  <a:schemeClr val="tx1"/>
                </a:solidFill>
              </a:rPr>
              <a:t>You want to know the year of joining of each employee. How do you display those details</a:t>
            </a:r>
          </a:p>
          <a:p>
            <a:pPr marL="457200" indent="-457200" algn="just">
              <a:buFont typeface="Lucida Sans Unicode" pitchFamily="34" charset="0"/>
              <a:buAutoNum type="arabicPeriod"/>
              <a:defRPr/>
            </a:pPr>
            <a:endParaRPr dirty="0">
              <a:solidFill>
                <a:schemeClr val="tx1"/>
              </a:solidFill>
            </a:endParaRPr>
          </a:p>
          <a:p>
            <a:pPr marL="457200" indent="-457200" algn="just">
              <a:buFont typeface="Lucida Sans Unicode" pitchFamily="34" charset="0"/>
              <a:buAutoNum type="arabicPeriod"/>
              <a:defRPr/>
            </a:pPr>
            <a:r>
              <a:rPr dirty="0">
                <a:solidFill>
                  <a:schemeClr val="tx1"/>
                </a:solidFill>
              </a:rPr>
              <a:t>Find the titles of books published by any publisher located in a city that begin with the letter ‘B’</a:t>
            </a:r>
          </a:p>
          <a:p>
            <a:pPr>
              <a:buFont typeface="Arial"/>
              <a:buChar char="•"/>
              <a:defRPr/>
            </a:pPr>
            <a:endParaRPr dirty="0">
              <a:solidFill>
                <a:schemeClr val="tx1"/>
              </a:solidFill>
            </a:endParaRPr>
          </a:p>
          <a:p>
            <a:pPr>
              <a:buFont typeface="Arial"/>
              <a:buChar char="•"/>
              <a:defRPr/>
            </a:pPr>
            <a:endParaRPr dirty="0">
              <a:solidFill>
                <a:schemeClr val="tx1"/>
              </a:solidFill>
            </a:endParaRPr>
          </a:p>
        </p:txBody>
      </p:sp>
      <p:sp>
        <p:nvSpPr>
          <p:cNvPr id="128003" name="Rectangle 2">
            <a:extLst>
              <a:ext uri="{FF2B5EF4-FFF2-40B4-BE49-F238E27FC236}">
                <a16:creationId xmlns:a16="http://schemas.microsoft.com/office/drawing/2014/main" xmlns="" id="{E96A50A9-FCBD-479B-B60E-4FE249578AC3}"/>
              </a:ext>
            </a:extLst>
          </p:cNvPr>
          <p:cNvSpPr>
            <a:spLocks noGrp="1"/>
          </p:cNvSpPr>
          <p:nvPr>
            <p:ph type="title" idx="4294967295"/>
          </p:nvPr>
        </p:nvSpPr>
        <p:spPr>
          <a:xfrm>
            <a:off x="1581150" y="131764"/>
            <a:ext cx="7562850" cy="554037"/>
          </a:xfrm>
        </p:spPr>
        <p:txBody>
          <a:bodyPr>
            <a:normAutofit fontScale="90000"/>
          </a:bodyPr>
          <a:lstStyle/>
          <a:p>
            <a:pPr eaLnBrk="1" hangingPunct="1"/>
            <a:r>
              <a:rPr altLang="en-US">
                <a:solidFill>
                  <a:schemeClr val="tx1"/>
                </a:solidFill>
              </a:rPr>
              <a:t>Assignments</a:t>
            </a:r>
          </a:p>
        </p:txBody>
      </p:sp>
    </p:spTree>
    <p:extLst>
      <p:ext uri="{BB962C8B-B14F-4D97-AF65-F5344CB8AC3E}">
        <p14:creationId xmlns:p14="http://schemas.microsoft.com/office/powerpoint/2010/main" val="210508746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Placeholder 1">
            <a:extLst>
              <a:ext uri="{FF2B5EF4-FFF2-40B4-BE49-F238E27FC236}">
                <a16:creationId xmlns:a16="http://schemas.microsoft.com/office/drawing/2014/main" xmlns="" id="{79DBD02D-C04D-47E5-B935-E8112C5CF7B2}"/>
              </a:ext>
            </a:extLst>
          </p:cNvPr>
          <p:cNvSpPr>
            <a:spLocks noGrp="1"/>
          </p:cNvSpPr>
          <p:nvPr>
            <p:ph type="body" sz="quarter" idx="16"/>
          </p:nvPr>
        </p:nvSpPr>
        <p:spPr/>
        <p:txBody>
          <a:bodyPr/>
          <a:lstStyle/>
          <a:p>
            <a:pPr marL="285750" indent="-285750" algn="just"/>
            <a:r>
              <a:rPr altLang="en-US">
                <a:solidFill>
                  <a:schemeClr val="tx1"/>
                </a:solidFill>
              </a:rPr>
              <a:t>SQL Server  is a Relational Database Management System (RDBMS).</a:t>
            </a:r>
          </a:p>
          <a:p>
            <a:pPr marL="285750" indent="-285750" algn="just"/>
            <a:endParaRPr altLang="en-US">
              <a:solidFill>
                <a:schemeClr val="tx1"/>
              </a:solidFill>
            </a:endParaRPr>
          </a:p>
          <a:p>
            <a:pPr marL="285750" indent="-285750" algn="just"/>
            <a:r>
              <a:rPr altLang="en-US">
                <a:solidFill>
                  <a:schemeClr val="tx1"/>
                </a:solidFill>
              </a:rPr>
              <a:t>Microsoft SQL Server is designed to support high-volume transaction processing as well as data warehousing  and decision-support applications.</a:t>
            </a:r>
          </a:p>
          <a:p>
            <a:pPr marL="285750" indent="-285750" algn="just"/>
            <a:endParaRPr altLang="en-US">
              <a:solidFill>
                <a:schemeClr val="tx1"/>
              </a:solidFill>
            </a:endParaRPr>
          </a:p>
          <a:p>
            <a:pPr marL="285750" indent="-285750" algn="just"/>
            <a:r>
              <a:rPr altLang="en-US">
                <a:solidFill>
                  <a:schemeClr val="tx1"/>
                </a:solidFill>
              </a:rPr>
              <a:t>SQL Server is part of the core of a family of integrated products that includes development tools, system management tools, distributed system components, and open  development interfaces.</a:t>
            </a:r>
          </a:p>
        </p:txBody>
      </p:sp>
      <p:sp>
        <p:nvSpPr>
          <p:cNvPr id="52227" name="Rectangle 2">
            <a:extLst>
              <a:ext uri="{FF2B5EF4-FFF2-40B4-BE49-F238E27FC236}">
                <a16:creationId xmlns:a16="http://schemas.microsoft.com/office/drawing/2014/main" xmlns="" id="{68222C97-80EF-4543-95AC-31E6B39288C3}"/>
              </a:ext>
            </a:extLst>
          </p:cNvPr>
          <p:cNvSpPr>
            <a:spLocks noGrp="1"/>
          </p:cNvSpPr>
          <p:nvPr>
            <p:ph type="title" idx="4294967295"/>
          </p:nvPr>
        </p:nvSpPr>
        <p:spPr>
          <a:xfrm>
            <a:off x="1752600" y="152400"/>
            <a:ext cx="7564438" cy="554038"/>
          </a:xfrm>
        </p:spPr>
        <p:txBody>
          <a:bodyPr>
            <a:normAutofit fontScale="90000"/>
          </a:bodyPr>
          <a:lstStyle/>
          <a:p>
            <a:pPr eaLnBrk="1" hangingPunct="1"/>
            <a:r>
              <a:rPr altLang="en-US">
                <a:solidFill>
                  <a:schemeClr val="tx1"/>
                </a:solidFill>
              </a:rPr>
              <a:t>What is SQL Server?</a:t>
            </a:r>
            <a:endParaRPr lang="en-GB" altLang="en-US">
              <a:solidFill>
                <a:schemeClr val="tx1"/>
              </a:solidFill>
            </a:endParaRPr>
          </a:p>
        </p:txBody>
      </p:sp>
    </p:spTree>
    <p:extLst>
      <p:ext uri="{BB962C8B-B14F-4D97-AF65-F5344CB8AC3E}">
        <p14:creationId xmlns:p14="http://schemas.microsoft.com/office/powerpoint/2010/main" val="354028808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Placeholder 1">
            <a:extLst>
              <a:ext uri="{FF2B5EF4-FFF2-40B4-BE49-F238E27FC236}">
                <a16:creationId xmlns:a16="http://schemas.microsoft.com/office/drawing/2014/main" xmlns="" id="{65A14608-BE6E-417C-BE44-09BFC3C000D2}"/>
              </a:ext>
            </a:extLst>
          </p:cNvPr>
          <p:cNvSpPr>
            <a:spLocks noGrp="1"/>
          </p:cNvSpPr>
          <p:nvPr>
            <p:ph type="body" sz="quarter" idx="16"/>
          </p:nvPr>
        </p:nvSpPr>
        <p:spPr/>
        <p:txBody>
          <a:bodyPr/>
          <a:lstStyle/>
          <a:p>
            <a:pPr marL="0" indent="0">
              <a:buNone/>
              <a:defRPr/>
            </a:pPr>
            <a:r>
              <a:rPr dirty="0">
                <a:solidFill>
                  <a:schemeClr val="tx1"/>
                </a:solidFill>
                <a:latin typeface="Arial" charset="0"/>
                <a:cs typeface="Arial" charset="0"/>
              </a:rPr>
              <a:t>At the end of this sub-module, you should be able to:</a:t>
            </a:r>
          </a:p>
          <a:p>
            <a:pPr eaLnBrk="1" hangingPunct="1">
              <a:buFont typeface="Arial" charset="0"/>
              <a:buChar char="•"/>
              <a:defRPr/>
            </a:pPr>
            <a:endParaRPr dirty="0">
              <a:solidFill>
                <a:schemeClr val="tx1"/>
              </a:solidFill>
              <a:latin typeface="Arial" charset="0"/>
              <a:cs typeface="Arial" charset="0"/>
            </a:endParaRPr>
          </a:p>
          <a:p>
            <a:pPr lvl="1" eaLnBrk="1" hangingPunct="1">
              <a:buFont typeface="Arial" charset="0"/>
              <a:buChar char="•"/>
              <a:defRPr/>
            </a:pPr>
            <a:r>
              <a:rPr sz="2000" dirty="0">
                <a:solidFill>
                  <a:schemeClr val="tx1"/>
                </a:solidFill>
                <a:latin typeface="Arial" charset="0"/>
              </a:rPr>
              <a:t>Recognize how to use Aggregate Functions in query statements</a:t>
            </a:r>
          </a:p>
          <a:p>
            <a:pPr lvl="1" eaLnBrk="1" hangingPunct="1">
              <a:buFont typeface="Arial" charset="0"/>
              <a:buChar char="•"/>
              <a:defRPr/>
            </a:pPr>
            <a:endParaRPr sz="2000" dirty="0">
              <a:solidFill>
                <a:schemeClr val="tx1"/>
              </a:solidFill>
              <a:latin typeface="Arial" charset="0"/>
            </a:endParaRPr>
          </a:p>
          <a:p>
            <a:pPr lvl="1" eaLnBrk="1" hangingPunct="1">
              <a:buFont typeface="Arial" charset="0"/>
              <a:buChar char="•"/>
              <a:defRPr/>
            </a:pPr>
            <a:r>
              <a:rPr sz="2000" dirty="0">
                <a:solidFill>
                  <a:schemeClr val="tx1"/>
                </a:solidFill>
                <a:latin typeface="Arial" charset="0"/>
              </a:rPr>
              <a:t>Applying Group by Clause in Select Statement</a:t>
            </a:r>
          </a:p>
          <a:p>
            <a:pPr lvl="1" eaLnBrk="1" hangingPunct="1">
              <a:buFont typeface="Arial" charset="0"/>
              <a:buChar char="•"/>
              <a:defRPr/>
            </a:pPr>
            <a:endParaRPr sz="2000" dirty="0">
              <a:solidFill>
                <a:schemeClr val="tx1"/>
              </a:solidFill>
              <a:latin typeface="Arial" charset="0"/>
            </a:endParaRPr>
          </a:p>
          <a:p>
            <a:pPr lvl="1" eaLnBrk="1" hangingPunct="1">
              <a:buFont typeface="Arial" charset="0"/>
              <a:buChar char="•"/>
              <a:defRPr/>
            </a:pPr>
            <a:r>
              <a:rPr sz="2000" dirty="0">
                <a:solidFill>
                  <a:schemeClr val="tx1"/>
                </a:solidFill>
                <a:latin typeface="Arial" charset="0"/>
              </a:rPr>
              <a:t>Illustrate  Having Clause</a:t>
            </a:r>
          </a:p>
          <a:p>
            <a:pPr lvl="1" eaLnBrk="1" hangingPunct="1">
              <a:buFont typeface="Arial" charset="0"/>
              <a:buChar char="•"/>
              <a:defRPr/>
            </a:pPr>
            <a:endParaRPr sz="2000" dirty="0">
              <a:solidFill>
                <a:schemeClr val="tx1"/>
              </a:solidFill>
              <a:latin typeface="Arial" charset="0"/>
            </a:endParaRPr>
          </a:p>
          <a:p>
            <a:pPr lvl="1" eaLnBrk="1" hangingPunct="1">
              <a:buFont typeface="Arial" charset="0"/>
              <a:buChar char="•"/>
              <a:defRPr/>
            </a:pPr>
            <a:r>
              <a:rPr sz="2000" dirty="0">
                <a:solidFill>
                  <a:schemeClr val="tx1"/>
                </a:solidFill>
                <a:latin typeface="Arial" charset="0"/>
              </a:rPr>
              <a:t>Illustrate Compute and Compute By Clause</a:t>
            </a:r>
          </a:p>
          <a:p>
            <a:pPr eaLnBrk="1" hangingPunct="1">
              <a:buFont typeface="Arial" charset="0"/>
              <a:buChar char="•"/>
              <a:defRPr/>
            </a:pPr>
            <a:endParaRPr dirty="0">
              <a:solidFill>
                <a:schemeClr val="tx1"/>
              </a:solidFill>
              <a:latin typeface="Arial" charset="0"/>
              <a:cs typeface="Arial" charset="0"/>
            </a:endParaRPr>
          </a:p>
          <a:p>
            <a:pPr eaLnBrk="1" hangingPunct="1">
              <a:buFont typeface="Arial" charset="0"/>
              <a:buChar char="•"/>
              <a:defRPr/>
            </a:pPr>
            <a:endParaRPr dirty="0">
              <a:solidFill>
                <a:schemeClr val="tx1"/>
              </a:solidFill>
              <a:latin typeface="Arial" charset="0"/>
              <a:cs typeface="Arial" charset="0"/>
            </a:endParaRPr>
          </a:p>
        </p:txBody>
      </p:sp>
      <p:sp>
        <p:nvSpPr>
          <p:cNvPr id="132099" name="Title 7">
            <a:extLst>
              <a:ext uri="{FF2B5EF4-FFF2-40B4-BE49-F238E27FC236}">
                <a16:creationId xmlns:a16="http://schemas.microsoft.com/office/drawing/2014/main" xmlns="" id="{6E1634C8-435B-4962-8429-D40B89943B65}"/>
              </a:ext>
            </a:extLst>
          </p:cNvPr>
          <p:cNvSpPr>
            <a:spLocks noGrp="1"/>
          </p:cNvSpPr>
          <p:nvPr>
            <p:ph type="title" idx="4294967295"/>
          </p:nvPr>
        </p:nvSpPr>
        <p:spPr>
          <a:xfrm>
            <a:off x="1752600" y="228600"/>
            <a:ext cx="7562850" cy="554038"/>
          </a:xfrm>
        </p:spPr>
        <p:txBody>
          <a:bodyPr>
            <a:normAutofit fontScale="90000"/>
          </a:bodyPr>
          <a:lstStyle/>
          <a:p>
            <a:pPr eaLnBrk="1" hangingPunct="1"/>
            <a:r>
              <a:rPr altLang="en-US">
                <a:solidFill>
                  <a:schemeClr val="tx1"/>
                </a:solidFill>
              </a:rPr>
              <a:t>Objectives</a:t>
            </a:r>
          </a:p>
        </p:txBody>
      </p:sp>
    </p:spTree>
    <p:extLst>
      <p:ext uri="{BB962C8B-B14F-4D97-AF65-F5344CB8AC3E}">
        <p14:creationId xmlns:p14="http://schemas.microsoft.com/office/powerpoint/2010/main" val="159138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xmlns="" id="{F4F3E8DC-EB77-4812-AE78-BC06EFBFF763}"/>
              </a:ext>
            </a:extLst>
          </p:cNvPr>
          <p:cNvSpPr>
            <a:spLocks noGrp="1" noChangeArrowheads="1"/>
          </p:cNvSpPr>
          <p:nvPr>
            <p:ph type="title" idx="4294967295"/>
          </p:nvPr>
        </p:nvSpPr>
        <p:spPr>
          <a:xfrm>
            <a:off x="1524000" y="55564"/>
            <a:ext cx="7562850" cy="554037"/>
          </a:xfrm>
        </p:spPr>
        <p:txBody>
          <a:bodyPr>
            <a:normAutofit fontScale="90000"/>
          </a:bodyPr>
          <a:lstStyle/>
          <a:p>
            <a:pPr eaLnBrk="1" hangingPunct="1"/>
            <a:r>
              <a:rPr altLang="en-US">
                <a:solidFill>
                  <a:schemeClr val="tx1"/>
                </a:solidFill>
              </a:rPr>
              <a:t> Using Aggregate Functions</a:t>
            </a:r>
          </a:p>
        </p:txBody>
      </p:sp>
      <p:sp>
        <p:nvSpPr>
          <p:cNvPr id="134147" name="Rectangle 4">
            <a:extLst>
              <a:ext uri="{FF2B5EF4-FFF2-40B4-BE49-F238E27FC236}">
                <a16:creationId xmlns:a16="http://schemas.microsoft.com/office/drawing/2014/main" xmlns="" id="{3E99D215-E285-4E9F-8DCC-EC95A6B47831}"/>
              </a:ext>
            </a:extLst>
          </p:cNvPr>
          <p:cNvSpPr>
            <a:spLocks noChangeArrowheads="1"/>
          </p:cNvSpPr>
          <p:nvPr/>
        </p:nvSpPr>
        <p:spPr bwMode="auto">
          <a:xfrm>
            <a:off x="1828800" y="990601"/>
            <a:ext cx="2687638" cy="415925"/>
          </a:xfrm>
          <a:prstGeom prst="rect">
            <a:avLst/>
          </a:prstGeom>
          <a:solidFill>
            <a:schemeClr val="accent1"/>
          </a:solidFill>
          <a:ln w="9525">
            <a:solidFill>
              <a:srgbClr val="0000FF"/>
            </a:solidFill>
            <a:miter lim="800000"/>
            <a:headEnd/>
            <a:tailEnd/>
          </a:ln>
          <a:effectLst>
            <a:outerShdw dist="125724" dir="2700000" algn="ctr" rotWithShape="0">
              <a:srgbClr val="C0C0C0"/>
            </a:outerShdw>
          </a:effectLst>
        </p:spPr>
        <p:txBody>
          <a:bodyPr wrap="none" anchor="ctr"/>
          <a:lstStyle>
            <a:lvl1pPr>
              <a:spcBef>
                <a:spcPct val="20000"/>
              </a:spcBef>
              <a:buFont typeface="Arial" panose="020B0604020202020204" pitchFamily="34" charset="0"/>
              <a:buChar char="•"/>
              <a:tabLst>
                <a:tab pos="1657350" algn="l"/>
              </a:tabLst>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1657350" algn="l"/>
              </a:tabLst>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1657350" algn="l"/>
              </a:tabLst>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1657350" algn="l"/>
              </a:tabLst>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657350" algn="l"/>
              </a:tabLst>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657350" algn="l"/>
              </a:tabLst>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657350" algn="l"/>
              </a:tabLst>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657350" algn="l"/>
              </a:tabLst>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657350" algn="l"/>
              </a:tabLst>
              <a:defRPr sz="1200">
                <a:solidFill>
                  <a:srgbClr val="595959"/>
                </a:solidFill>
                <a:latin typeface="Arial" panose="020B0604020202020204" pitchFamily="34" charset="0"/>
                <a:cs typeface="Arial" panose="020B0604020202020204" pitchFamily="34" charset="0"/>
              </a:defRPr>
            </a:lvl9pPr>
          </a:lstStyle>
          <a:p>
            <a:pPr algn="ctr">
              <a:spcBef>
                <a:spcPct val="0"/>
              </a:spcBef>
              <a:buFontTx/>
              <a:buNone/>
            </a:pPr>
            <a:r>
              <a:rPr lang="en-US" altLang="en-US" sz="1600" b="1">
                <a:solidFill>
                  <a:schemeClr val="tx1"/>
                </a:solidFill>
              </a:rPr>
              <a:t>Function</a:t>
            </a:r>
          </a:p>
        </p:txBody>
      </p:sp>
      <p:sp>
        <p:nvSpPr>
          <p:cNvPr id="134148" name="Rectangle 5">
            <a:extLst>
              <a:ext uri="{FF2B5EF4-FFF2-40B4-BE49-F238E27FC236}">
                <a16:creationId xmlns:a16="http://schemas.microsoft.com/office/drawing/2014/main" xmlns="" id="{927C4B2D-CE3E-4A54-98CC-DD43BD97D398}"/>
              </a:ext>
            </a:extLst>
          </p:cNvPr>
          <p:cNvSpPr>
            <a:spLocks noChangeArrowheads="1"/>
          </p:cNvSpPr>
          <p:nvPr/>
        </p:nvSpPr>
        <p:spPr bwMode="auto">
          <a:xfrm>
            <a:off x="4516438" y="990601"/>
            <a:ext cx="5770562" cy="415925"/>
          </a:xfrm>
          <a:prstGeom prst="rect">
            <a:avLst/>
          </a:prstGeom>
          <a:solidFill>
            <a:schemeClr val="accent1"/>
          </a:solidFill>
          <a:ln w="9525">
            <a:solidFill>
              <a:srgbClr val="0000FF"/>
            </a:solidFill>
            <a:miter lim="800000"/>
            <a:headEnd/>
            <a:tailEnd/>
          </a:ln>
          <a:effectLst>
            <a:outerShdw dist="125724" dir="2700000" algn="ctr" rotWithShape="0">
              <a:srgbClr val="C0C0C0"/>
            </a:outerShdw>
          </a:effectLst>
        </p:spPr>
        <p:txBody>
          <a:bodyPr wrap="none" anchor="ctr"/>
          <a:lstStyle>
            <a:lvl1pPr>
              <a:spcBef>
                <a:spcPct val="20000"/>
              </a:spcBef>
              <a:buFont typeface="Arial" panose="020B0604020202020204" pitchFamily="34" charset="0"/>
              <a:buChar char="•"/>
              <a:tabLst>
                <a:tab pos="1657350" algn="l"/>
              </a:tabLst>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1657350" algn="l"/>
              </a:tabLst>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1657350" algn="l"/>
              </a:tabLst>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1657350" algn="l"/>
              </a:tabLst>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657350" algn="l"/>
              </a:tabLst>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657350" algn="l"/>
              </a:tabLst>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657350" algn="l"/>
              </a:tabLst>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657350" algn="l"/>
              </a:tabLst>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657350" algn="l"/>
              </a:tabLst>
              <a:defRPr sz="1200">
                <a:solidFill>
                  <a:srgbClr val="595959"/>
                </a:solidFill>
                <a:latin typeface="Arial" panose="020B0604020202020204" pitchFamily="34" charset="0"/>
                <a:cs typeface="Arial" panose="020B0604020202020204" pitchFamily="34" charset="0"/>
              </a:defRPr>
            </a:lvl9pPr>
          </a:lstStyle>
          <a:p>
            <a:pPr algn="ctr">
              <a:spcBef>
                <a:spcPct val="0"/>
              </a:spcBef>
              <a:buFontTx/>
              <a:buNone/>
            </a:pPr>
            <a:r>
              <a:rPr lang="en-US" altLang="en-US" sz="1600" b="1">
                <a:solidFill>
                  <a:schemeClr val="tx1"/>
                </a:solidFill>
              </a:rPr>
              <a:t>Description</a:t>
            </a:r>
          </a:p>
        </p:txBody>
      </p:sp>
      <p:sp>
        <p:nvSpPr>
          <p:cNvPr id="134149" name="Rectangle 6">
            <a:extLst>
              <a:ext uri="{FF2B5EF4-FFF2-40B4-BE49-F238E27FC236}">
                <a16:creationId xmlns:a16="http://schemas.microsoft.com/office/drawing/2014/main" xmlns="" id="{B7FF18F8-DF5C-4166-9064-2D4D5CBDDEFF}"/>
              </a:ext>
            </a:extLst>
          </p:cNvPr>
          <p:cNvSpPr>
            <a:spLocks noChangeArrowheads="1"/>
          </p:cNvSpPr>
          <p:nvPr/>
        </p:nvSpPr>
        <p:spPr bwMode="auto">
          <a:xfrm>
            <a:off x="1828800" y="1406526"/>
            <a:ext cx="2687638" cy="385763"/>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AVG</a:t>
            </a:r>
          </a:p>
        </p:txBody>
      </p:sp>
      <p:sp>
        <p:nvSpPr>
          <p:cNvPr id="134150" name="Rectangle 7">
            <a:extLst>
              <a:ext uri="{FF2B5EF4-FFF2-40B4-BE49-F238E27FC236}">
                <a16:creationId xmlns:a16="http://schemas.microsoft.com/office/drawing/2014/main" xmlns="" id="{F8B1FAA9-06E2-4746-AFAC-66345C80871F}"/>
              </a:ext>
            </a:extLst>
          </p:cNvPr>
          <p:cNvSpPr>
            <a:spLocks noChangeArrowheads="1"/>
          </p:cNvSpPr>
          <p:nvPr/>
        </p:nvSpPr>
        <p:spPr bwMode="auto">
          <a:xfrm>
            <a:off x="4516438" y="1406526"/>
            <a:ext cx="5770562" cy="385763"/>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Average of values in a numeric expression</a:t>
            </a:r>
          </a:p>
        </p:txBody>
      </p:sp>
      <p:sp>
        <p:nvSpPr>
          <p:cNvPr id="134151" name="Rectangle 8">
            <a:extLst>
              <a:ext uri="{FF2B5EF4-FFF2-40B4-BE49-F238E27FC236}">
                <a16:creationId xmlns:a16="http://schemas.microsoft.com/office/drawing/2014/main" xmlns="" id="{E49000A7-B562-493E-961C-A1DE9754AFBD}"/>
              </a:ext>
            </a:extLst>
          </p:cNvPr>
          <p:cNvSpPr>
            <a:spLocks noChangeArrowheads="1"/>
          </p:cNvSpPr>
          <p:nvPr/>
        </p:nvSpPr>
        <p:spPr bwMode="auto">
          <a:xfrm>
            <a:off x="1828800" y="1792289"/>
            <a:ext cx="2687638" cy="415925"/>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COUNT</a:t>
            </a:r>
          </a:p>
        </p:txBody>
      </p:sp>
      <p:sp>
        <p:nvSpPr>
          <p:cNvPr id="134152" name="Rectangle 9">
            <a:extLst>
              <a:ext uri="{FF2B5EF4-FFF2-40B4-BE49-F238E27FC236}">
                <a16:creationId xmlns:a16="http://schemas.microsoft.com/office/drawing/2014/main" xmlns="" id="{B32C529B-C504-41DE-A412-C77A6BE35280}"/>
              </a:ext>
            </a:extLst>
          </p:cNvPr>
          <p:cNvSpPr>
            <a:spLocks noChangeArrowheads="1"/>
          </p:cNvSpPr>
          <p:nvPr/>
        </p:nvSpPr>
        <p:spPr bwMode="auto">
          <a:xfrm>
            <a:off x="4516438" y="1792289"/>
            <a:ext cx="5770562" cy="415925"/>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Number of values in an expression</a:t>
            </a:r>
          </a:p>
        </p:txBody>
      </p:sp>
      <p:sp>
        <p:nvSpPr>
          <p:cNvPr id="134153" name="Rectangle 10">
            <a:extLst>
              <a:ext uri="{FF2B5EF4-FFF2-40B4-BE49-F238E27FC236}">
                <a16:creationId xmlns:a16="http://schemas.microsoft.com/office/drawing/2014/main" xmlns="" id="{39140B55-2E3B-420D-89F2-3E2B978DA80F}"/>
              </a:ext>
            </a:extLst>
          </p:cNvPr>
          <p:cNvSpPr>
            <a:spLocks noChangeArrowheads="1"/>
          </p:cNvSpPr>
          <p:nvPr/>
        </p:nvSpPr>
        <p:spPr bwMode="auto">
          <a:xfrm>
            <a:off x="1828800" y="2208214"/>
            <a:ext cx="2687638" cy="414337"/>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COUNT (*)</a:t>
            </a:r>
          </a:p>
        </p:txBody>
      </p:sp>
      <p:sp>
        <p:nvSpPr>
          <p:cNvPr id="134154" name="Rectangle 11">
            <a:extLst>
              <a:ext uri="{FF2B5EF4-FFF2-40B4-BE49-F238E27FC236}">
                <a16:creationId xmlns:a16="http://schemas.microsoft.com/office/drawing/2014/main" xmlns="" id="{5394747F-BE14-44CE-B0EC-FAA19AA2F011}"/>
              </a:ext>
            </a:extLst>
          </p:cNvPr>
          <p:cNvSpPr>
            <a:spLocks noChangeArrowheads="1"/>
          </p:cNvSpPr>
          <p:nvPr/>
        </p:nvSpPr>
        <p:spPr bwMode="auto">
          <a:xfrm>
            <a:off x="4516438" y="2208214"/>
            <a:ext cx="5770562" cy="414337"/>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Number of selected rows</a:t>
            </a:r>
          </a:p>
        </p:txBody>
      </p:sp>
      <p:sp>
        <p:nvSpPr>
          <p:cNvPr id="134155" name="Rectangle 12">
            <a:extLst>
              <a:ext uri="{FF2B5EF4-FFF2-40B4-BE49-F238E27FC236}">
                <a16:creationId xmlns:a16="http://schemas.microsoft.com/office/drawing/2014/main" xmlns="" id="{AD701A30-5CFA-433B-8D07-4CA72AC58CC3}"/>
              </a:ext>
            </a:extLst>
          </p:cNvPr>
          <p:cNvSpPr>
            <a:spLocks noChangeArrowheads="1"/>
          </p:cNvSpPr>
          <p:nvPr/>
        </p:nvSpPr>
        <p:spPr bwMode="auto">
          <a:xfrm>
            <a:off x="1828800" y="2622551"/>
            <a:ext cx="2687638" cy="415925"/>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MAX</a:t>
            </a:r>
          </a:p>
        </p:txBody>
      </p:sp>
      <p:sp>
        <p:nvSpPr>
          <p:cNvPr id="134156" name="Rectangle 13">
            <a:extLst>
              <a:ext uri="{FF2B5EF4-FFF2-40B4-BE49-F238E27FC236}">
                <a16:creationId xmlns:a16="http://schemas.microsoft.com/office/drawing/2014/main" xmlns="" id="{615DC7FC-245C-4FDA-A69C-A8DED1B0ABB5}"/>
              </a:ext>
            </a:extLst>
          </p:cNvPr>
          <p:cNvSpPr>
            <a:spLocks noChangeArrowheads="1"/>
          </p:cNvSpPr>
          <p:nvPr/>
        </p:nvSpPr>
        <p:spPr bwMode="auto">
          <a:xfrm>
            <a:off x="4516438" y="2622551"/>
            <a:ext cx="5770562" cy="415925"/>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Highest value in the expression</a:t>
            </a:r>
          </a:p>
        </p:txBody>
      </p:sp>
      <p:sp>
        <p:nvSpPr>
          <p:cNvPr id="134157" name="Rectangle 14">
            <a:extLst>
              <a:ext uri="{FF2B5EF4-FFF2-40B4-BE49-F238E27FC236}">
                <a16:creationId xmlns:a16="http://schemas.microsoft.com/office/drawing/2014/main" xmlns="" id="{9F0E44E2-1E7C-4413-8E8B-0715E13A5F6B}"/>
              </a:ext>
            </a:extLst>
          </p:cNvPr>
          <p:cNvSpPr>
            <a:spLocks noChangeArrowheads="1"/>
          </p:cNvSpPr>
          <p:nvPr/>
        </p:nvSpPr>
        <p:spPr bwMode="auto">
          <a:xfrm>
            <a:off x="1828800" y="3038476"/>
            <a:ext cx="2687638" cy="415925"/>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MIN</a:t>
            </a:r>
          </a:p>
        </p:txBody>
      </p:sp>
      <p:sp>
        <p:nvSpPr>
          <p:cNvPr id="134158" name="Rectangle 15">
            <a:extLst>
              <a:ext uri="{FF2B5EF4-FFF2-40B4-BE49-F238E27FC236}">
                <a16:creationId xmlns:a16="http://schemas.microsoft.com/office/drawing/2014/main" xmlns="" id="{40548427-9282-4977-A856-902616632AE2}"/>
              </a:ext>
            </a:extLst>
          </p:cNvPr>
          <p:cNvSpPr>
            <a:spLocks noChangeArrowheads="1"/>
          </p:cNvSpPr>
          <p:nvPr/>
        </p:nvSpPr>
        <p:spPr bwMode="auto">
          <a:xfrm>
            <a:off x="4516438" y="3038476"/>
            <a:ext cx="5770562" cy="415925"/>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Lowest value in the expression</a:t>
            </a:r>
          </a:p>
        </p:txBody>
      </p:sp>
      <p:sp>
        <p:nvSpPr>
          <p:cNvPr id="134159" name="Rectangle 16">
            <a:extLst>
              <a:ext uri="{FF2B5EF4-FFF2-40B4-BE49-F238E27FC236}">
                <a16:creationId xmlns:a16="http://schemas.microsoft.com/office/drawing/2014/main" xmlns="" id="{D805BCB3-4A41-4077-9B66-9E5430BB53E9}"/>
              </a:ext>
            </a:extLst>
          </p:cNvPr>
          <p:cNvSpPr>
            <a:spLocks noChangeArrowheads="1"/>
          </p:cNvSpPr>
          <p:nvPr/>
        </p:nvSpPr>
        <p:spPr bwMode="auto">
          <a:xfrm>
            <a:off x="1828800" y="3454400"/>
            <a:ext cx="2687638" cy="414338"/>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SUM</a:t>
            </a:r>
          </a:p>
        </p:txBody>
      </p:sp>
      <p:sp>
        <p:nvSpPr>
          <p:cNvPr id="134160" name="Rectangle 17">
            <a:extLst>
              <a:ext uri="{FF2B5EF4-FFF2-40B4-BE49-F238E27FC236}">
                <a16:creationId xmlns:a16="http://schemas.microsoft.com/office/drawing/2014/main" xmlns="" id="{70C42C40-181C-4B21-8E75-01072454407C}"/>
              </a:ext>
            </a:extLst>
          </p:cNvPr>
          <p:cNvSpPr>
            <a:spLocks noChangeArrowheads="1"/>
          </p:cNvSpPr>
          <p:nvPr/>
        </p:nvSpPr>
        <p:spPr bwMode="auto">
          <a:xfrm>
            <a:off x="4516438" y="3454400"/>
            <a:ext cx="5770562" cy="414338"/>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Total values in a numeric expression</a:t>
            </a:r>
          </a:p>
        </p:txBody>
      </p:sp>
      <p:sp>
        <p:nvSpPr>
          <p:cNvPr id="134161" name="Rectangle 18">
            <a:extLst>
              <a:ext uri="{FF2B5EF4-FFF2-40B4-BE49-F238E27FC236}">
                <a16:creationId xmlns:a16="http://schemas.microsoft.com/office/drawing/2014/main" xmlns="" id="{885EDF62-CA19-41AF-8834-BC17CB7DDE3A}"/>
              </a:ext>
            </a:extLst>
          </p:cNvPr>
          <p:cNvSpPr>
            <a:spLocks noChangeArrowheads="1"/>
          </p:cNvSpPr>
          <p:nvPr/>
        </p:nvSpPr>
        <p:spPr bwMode="auto">
          <a:xfrm>
            <a:off x="1828800" y="3868739"/>
            <a:ext cx="2687638" cy="415925"/>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COMPUTE</a:t>
            </a:r>
          </a:p>
        </p:txBody>
      </p:sp>
      <p:sp>
        <p:nvSpPr>
          <p:cNvPr id="134162" name="Rectangle 19">
            <a:extLst>
              <a:ext uri="{FF2B5EF4-FFF2-40B4-BE49-F238E27FC236}">
                <a16:creationId xmlns:a16="http://schemas.microsoft.com/office/drawing/2014/main" xmlns="" id="{7DE1B958-181F-46A8-A7B8-D8C9D7BC88A6}"/>
              </a:ext>
            </a:extLst>
          </p:cNvPr>
          <p:cNvSpPr>
            <a:spLocks noChangeArrowheads="1"/>
          </p:cNvSpPr>
          <p:nvPr/>
        </p:nvSpPr>
        <p:spPr bwMode="auto">
          <a:xfrm>
            <a:off x="4516438" y="3868739"/>
            <a:ext cx="5770562" cy="415925"/>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Displays Grand Total at the end</a:t>
            </a:r>
          </a:p>
        </p:txBody>
      </p:sp>
      <p:sp>
        <p:nvSpPr>
          <p:cNvPr id="134163" name="Rectangle 20">
            <a:extLst>
              <a:ext uri="{FF2B5EF4-FFF2-40B4-BE49-F238E27FC236}">
                <a16:creationId xmlns:a16="http://schemas.microsoft.com/office/drawing/2014/main" xmlns="" id="{BC5CC5B9-14EE-4494-9907-464B415E17A4}"/>
              </a:ext>
            </a:extLst>
          </p:cNvPr>
          <p:cNvSpPr>
            <a:spLocks noChangeArrowheads="1"/>
          </p:cNvSpPr>
          <p:nvPr/>
        </p:nvSpPr>
        <p:spPr bwMode="auto">
          <a:xfrm>
            <a:off x="1828800" y="4267200"/>
            <a:ext cx="2687638" cy="457200"/>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COMPUTE BY</a:t>
            </a:r>
          </a:p>
        </p:txBody>
      </p:sp>
      <p:sp>
        <p:nvSpPr>
          <p:cNvPr id="134164" name="Rectangle 21">
            <a:extLst>
              <a:ext uri="{FF2B5EF4-FFF2-40B4-BE49-F238E27FC236}">
                <a16:creationId xmlns:a16="http://schemas.microsoft.com/office/drawing/2014/main" xmlns="" id="{EA2DA614-5794-4208-AE16-3181AC342614}"/>
              </a:ext>
            </a:extLst>
          </p:cNvPr>
          <p:cNvSpPr>
            <a:spLocks noChangeArrowheads="1"/>
          </p:cNvSpPr>
          <p:nvPr/>
        </p:nvSpPr>
        <p:spPr bwMode="auto">
          <a:xfrm>
            <a:off x="4516438" y="4284664"/>
            <a:ext cx="5770562" cy="415925"/>
          </a:xfrm>
          <a:prstGeom prst="rect">
            <a:avLst/>
          </a:prstGeom>
          <a:solidFill>
            <a:schemeClr val="bg1"/>
          </a:solidFill>
          <a:ln w="9525">
            <a:solidFill>
              <a:srgbClr val="0000FF"/>
            </a:solidFill>
            <a:miter lim="800000"/>
            <a:headEnd/>
            <a:tailEnd/>
          </a:ln>
          <a:effectLst>
            <a:outerShdw dist="107763" dir="2700000" algn="ctr" rotWithShape="0">
              <a:srgbClr val="C0C0C0"/>
            </a:outerShdw>
          </a:effectLst>
        </p:spPr>
        <p:txBody>
          <a:bodyPr wrap="none" lIns="182880" tIns="182880" rIns="182880" bIns="182880"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Displays sub Total at each group &amp; Grand Total at end</a:t>
            </a:r>
          </a:p>
        </p:txBody>
      </p:sp>
      <p:sp>
        <p:nvSpPr>
          <p:cNvPr id="134165" name="Text Box 26">
            <a:extLst>
              <a:ext uri="{FF2B5EF4-FFF2-40B4-BE49-F238E27FC236}">
                <a16:creationId xmlns:a16="http://schemas.microsoft.com/office/drawing/2014/main" xmlns="" id="{76315066-3A6E-4AC5-AAEC-CECC8AEFF31D}"/>
              </a:ext>
            </a:extLst>
          </p:cNvPr>
          <p:cNvSpPr txBox="1">
            <a:spLocks noChangeArrowheads="1"/>
          </p:cNvSpPr>
          <p:nvPr/>
        </p:nvSpPr>
        <p:spPr bwMode="auto">
          <a:xfrm>
            <a:off x="2574925" y="577691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600" i="1">
              <a:solidFill>
                <a:schemeClr val="tx1"/>
              </a:solidFill>
              <a:latin typeface="Georgia" panose="02040502050405020303" pitchFamily="18" charset="0"/>
            </a:endParaRPr>
          </a:p>
        </p:txBody>
      </p:sp>
      <p:sp>
        <p:nvSpPr>
          <p:cNvPr id="134166" name="Rectangle 23">
            <a:extLst>
              <a:ext uri="{FF2B5EF4-FFF2-40B4-BE49-F238E27FC236}">
                <a16:creationId xmlns:a16="http://schemas.microsoft.com/office/drawing/2014/main" xmlns="" id="{C836DC33-D11C-4AED-A111-0B534A02F990}"/>
              </a:ext>
            </a:extLst>
          </p:cNvPr>
          <p:cNvSpPr>
            <a:spLocks noChangeArrowheads="1"/>
          </p:cNvSpPr>
          <p:nvPr/>
        </p:nvSpPr>
        <p:spPr bwMode="auto">
          <a:xfrm>
            <a:off x="2108200" y="4943476"/>
            <a:ext cx="8178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Char char="•"/>
            </a:pPr>
            <a:r>
              <a:rPr lang="en-US" altLang="en-US">
                <a:solidFill>
                  <a:schemeClr val="tx1"/>
                </a:solidFill>
                <a:latin typeface="Gill Sans MT" panose="020B0502020104020203" pitchFamily="34" charset="0"/>
              </a:rPr>
              <a:t> </a:t>
            </a:r>
            <a:r>
              <a:rPr lang="en-US" altLang="en-US" sz="2200">
                <a:solidFill>
                  <a:schemeClr val="tx1"/>
                </a:solidFill>
              </a:rPr>
              <a:t>Aggregate functions operate on sets of rows to give one </a:t>
            </a:r>
          </a:p>
          <a:p>
            <a:pPr eaLnBrk="1" hangingPunct="1">
              <a:spcBef>
                <a:spcPct val="0"/>
              </a:spcBef>
              <a:buFontTx/>
              <a:buNone/>
            </a:pPr>
            <a:r>
              <a:rPr lang="en-US" altLang="en-US" sz="2200">
                <a:solidFill>
                  <a:schemeClr val="tx1"/>
                </a:solidFill>
              </a:rPr>
              <a:t>result per group</a:t>
            </a:r>
          </a:p>
          <a:p>
            <a:pPr eaLnBrk="1" hangingPunct="1">
              <a:spcBef>
                <a:spcPct val="0"/>
              </a:spcBef>
              <a:buFontTx/>
              <a:buChar char="•"/>
            </a:pPr>
            <a:endParaRPr lang="en-US" altLang="en-US" sz="2200">
              <a:solidFill>
                <a:schemeClr val="tx1"/>
              </a:solidFill>
            </a:endParaRPr>
          </a:p>
          <a:p>
            <a:pPr eaLnBrk="1" hangingPunct="1">
              <a:spcBef>
                <a:spcPct val="0"/>
              </a:spcBef>
              <a:buFontTx/>
              <a:buChar char="•"/>
            </a:pPr>
            <a:r>
              <a:rPr lang="en-US" altLang="en-US" sz="2200">
                <a:solidFill>
                  <a:schemeClr val="tx1"/>
                </a:solidFill>
              </a:rPr>
              <a:t> The group may be formed on the whole table or on a group</a:t>
            </a:r>
          </a:p>
        </p:txBody>
      </p:sp>
    </p:spTree>
    <p:extLst>
      <p:ext uri="{BB962C8B-B14F-4D97-AF65-F5344CB8AC3E}">
        <p14:creationId xmlns:p14="http://schemas.microsoft.com/office/powerpoint/2010/main" val="244901092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2AA2B82-284A-4844-B87A-E1694BCD6906}"/>
              </a:ext>
            </a:extLst>
          </p:cNvPr>
          <p:cNvSpPr>
            <a:spLocks noGrp="1"/>
          </p:cNvSpPr>
          <p:nvPr>
            <p:ph type="body" sz="quarter" idx="16"/>
          </p:nvPr>
        </p:nvSpPr>
        <p:spPr/>
        <p:txBody>
          <a:bodyPr>
            <a:normAutofit/>
          </a:bodyPr>
          <a:lstStyle/>
          <a:p>
            <a:pPr marL="0" indent="0">
              <a:buNone/>
              <a:tabLst>
                <a:tab pos="682625" algn="l"/>
                <a:tab pos="1833563" algn="l"/>
              </a:tabLst>
              <a:defRPr/>
            </a:pPr>
            <a:r>
              <a:rPr b="1" dirty="0">
                <a:solidFill>
                  <a:schemeClr val="tx1"/>
                </a:solidFill>
              </a:rPr>
              <a:t>Syntax:</a:t>
            </a:r>
          </a:p>
          <a:p>
            <a:pPr marL="0" indent="0">
              <a:buNone/>
              <a:tabLst>
                <a:tab pos="682625" algn="l"/>
                <a:tab pos="1833563" algn="l"/>
              </a:tabLst>
              <a:defRPr/>
            </a:pPr>
            <a:r>
              <a:rPr sz="2000" dirty="0">
                <a:solidFill>
                  <a:schemeClr val="tx1"/>
                </a:solidFill>
              </a:rPr>
              <a:t>SELECT	[</a:t>
            </a:r>
            <a:r>
              <a:rPr sz="2000" i="1" dirty="0">
                <a:solidFill>
                  <a:schemeClr val="tx1"/>
                </a:solidFill>
              </a:rPr>
              <a:t>column</a:t>
            </a:r>
            <a:r>
              <a:rPr sz="2000" dirty="0">
                <a:solidFill>
                  <a:schemeClr val="tx1"/>
                </a:solidFill>
              </a:rPr>
              <a:t>,] </a:t>
            </a:r>
            <a:r>
              <a:rPr sz="2000" i="1" dirty="0" err="1">
                <a:solidFill>
                  <a:schemeClr val="tx1"/>
                </a:solidFill>
              </a:rPr>
              <a:t>group_function</a:t>
            </a:r>
            <a:r>
              <a:rPr sz="2000" i="1" dirty="0">
                <a:solidFill>
                  <a:schemeClr val="tx1"/>
                </a:solidFill>
              </a:rPr>
              <a:t>(column), ...</a:t>
            </a:r>
            <a:endParaRPr sz="2000" dirty="0">
              <a:solidFill>
                <a:schemeClr val="tx1"/>
              </a:solidFill>
            </a:endParaRPr>
          </a:p>
          <a:p>
            <a:pPr marL="0" indent="0">
              <a:buNone/>
              <a:tabLst>
                <a:tab pos="682625" algn="l"/>
                <a:tab pos="1833563" algn="l"/>
              </a:tabLst>
              <a:defRPr/>
            </a:pPr>
            <a:r>
              <a:rPr sz="2000" dirty="0">
                <a:solidFill>
                  <a:schemeClr val="tx1"/>
                </a:solidFill>
              </a:rPr>
              <a:t>FROM		</a:t>
            </a:r>
            <a:r>
              <a:rPr sz="2000" i="1" dirty="0">
                <a:solidFill>
                  <a:schemeClr val="tx1"/>
                </a:solidFill>
              </a:rPr>
              <a:t>table</a:t>
            </a:r>
            <a:endParaRPr sz="2000" dirty="0">
              <a:solidFill>
                <a:schemeClr val="tx1"/>
              </a:solidFill>
            </a:endParaRPr>
          </a:p>
          <a:p>
            <a:pPr marL="0" indent="0">
              <a:buNone/>
              <a:tabLst>
                <a:tab pos="682625" algn="l"/>
                <a:tab pos="1833563" algn="l"/>
              </a:tabLst>
              <a:defRPr/>
            </a:pPr>
            <a:r>
              <a:rPr sz="2000" dirty="0">
                <a:solidFill>
                  <a:schemeClr val="tx1"/>
                </a:solidFill>
              </a:rPr>
              <a:t>[WHERE	</a:t>
            </a:r>
            <a:r>
              <a:rPr sz="2000" i="1" dirty="0">
                <a:solidFill>
                  <a:schemeClr val="tx1"/>
                </a:solidFill>
              </a:rPr>
              <a:t>condition</a:t>
            </a:r>
            <a:r>
              <a:rPr sz="2000" dirty="0">
                <a:solidFill>
                  <a:schemeClr val="tx1"/>
                </a:solidFill>
              </a:rPr>
              <a:t>]</a:t>
            </a:r>
          </a:p>
          <a:p>
            <a:pPr marL="0" indent="0">
              <a:buNone/>
              <a:tabLst>
                <a:tab pos="682625" algn="l"/>
                <a:tab pos="1833563" algn="l"/>
              </a:tabLst>
              <a:defRPr/>
            </a:pPr>
            <a:r>
              <a:rPr sz="2000" dirty="0">
                <a:solidFill>
                  <a:schemeClr val="tx1"/>
                </a:solidFill>
              </a:rPr>
              <a:t>[GROUP BY	</a:t>
            </a:r>
            <a:r>
              <a:rPr sz="2000" i="1" dirty="0">
                <a:solidFill>
                  <a:schemeClr val="tx1"/>
                </a:solidFill>
              </a:rPr>
              <a:t>column</a:t>
            </a:r>
            <a:r>
              <a:rPr sz="2000" dirty="0">
                <a:solidFill>
                  <a:schemeClr val="tx1"/>
                </a:solidFill>
              </a:rPr>
              <a:t>]</a:t>
            </a:r>
          </a:p>
          <a:p>
            <a:pPr marL="0" indent="0">
              <a:buNone/>
              <a:tabLst>
                <a:tab pos="682625" algn="l"/>
                <a:tab pos="1833563" algn="l"/>
              </a:tabLst>
              <a:defRPr/>
            </a:pPr>
            <a:r>
              <a:rPr sz="2000" dirty="0">
                <a:solidFill>
                  <a:schemeClr val="tx1"/>
                </a:solidFill>
              </a:rPr>
              <a:t>[ORDER BY	</a:t>
            </a:r>
            <a:r>
              <a:rPr sz="2000" i="1" dirty="0">
                <a:solidFill>
                  <a:schemeClr val="tx1"/>
                </a:solidFill>
              </a:rPr>
              <a:t>column</a:t>
            </a:r>
            <a:r>
              <a:rPr sz="2000" dirty="0">
                <a:solidFill>
                  <a:schemeClr val="tx1"/>
                </a:solidFill>
              </a:rPr>
              <a:t>]</a:t>
            </a:r>
          </a:p>
          <a:p>
            <a:pPr marL="0" indent="0">
              <a:buNone/>
              <a:tabLst>
                <a:tab pos="682625" algn="l"/>
                <a:tab pos="1833563" algn="l"/>
              </a:tabLst>
              <a:defRPr/>
            </a:pPr>
            <a:endParaRPr sz="2000" dirty="0">
              <a:solidFill>
                <a:schemeClr val="tx1"/>
              </a:solidFill>
            </a:endParaRPr>
          </a:p>
          <a:p>
            <a:pPr marL="0" indent="0">
              <a:buNone/>
              <a:tabLst>
                <a:tab pos="682625" algn="l"/>
                <a:tab pos="1833563" algn="l"/>
              </a:tabLst>
              <a:defRPr/>
            </a:pPr>
            <a:endParaRPr sz="2000" dirty="0">
              <a:solidFill>
                <a:schemeClr val="tx1"/>
              </a:solidFill>
            </a:endParaRPr>
          </a:p>
          <a:p>
            <a:pPr>
              <a:buFont typeface="Arial"/>
              <a:buChar char="•"/>
              <a:defRPr/>
            </a:pPr>
            <a:endParaRPr dirty="0">
              <a:solidFill>
                <a:schemeClr val="tx1"/>
              </a:solidFill>
            </a:endParaRPr>
          </a:p>
          <a:p>
            <a:pPr>
              <a:buFont typeface="Arial"/>
              <a:buChar char="•"/>
              <a:defRPr/>
            </a:pPr>
            <a:endParaRPr dirty="0">
              <a:solidFill>
                <a:schemeClr val="tx1"/>
              </a:solidFill>
            </a:endParaRPr>
          </a:p>
        </p:txBody>
      </p:sp>
      <p:sp>
        <p:nvSpPr>
          <p:cNvPr id="136195" name="Rectangle 2">
            <a:extLst>
              <a:ext uri="{FF2B5EF4-FFF2-40B4-BE49-F238E27FC236}">
                <a16:creationId xmlns:a16="http://schemas.microsoft.com/office/drawing/2014/main" xmlns="" id="{3E122604-5DB8-421A-8FAC-EDB3947E3A21}"/>
              </a:ext>
            </a:extLst>
          </p:cNvPr>
          <p:cNvSpPr>
            <a:spLocks noGrp="1" noChangeArrowheads="1"/>
          </p:cNvSpPr>
          <p:nvPr>
            <p:ph type="title" idx="4294967295"/>
          </p:nvPr>
        </p:nvSpPr>
        <p:spPr>
          <a:xfrm>
            <a:off x="1752600" y="228600"/>
            <a:ext cx="7334250" cy="554038"/>
          </a:xfrm>
        </p:spPr>
        <p:txBody>
          <a:bodyPr>
            <a:normAutofit fontScale="90000"/>
          </a:bodyPr>
          <a:lstStyle/>
          <a:p>
            <a:pPr eaLnBrk="1" hangingPunct="1"/>
            <a:r>
              <a:rPr altLang="en-US">
                <a:solidFill>
                  <a:schemeClr val="tx1"/>
                </a:solidFill>
              </a:rPr>
              <a:t>Using Aggregate Functions (Contd.).</a:t>
            </a:r>
          </a:p>
        </p:txBody>
      </p:sp>
      <p:sp>
        <p:nvSpPr>
          <p:cNvPr id="136196" name="Rectangle 4">
            <a:extLst>
              <a:ext uri="{FF2B5EF4-FFF2-40B4-BE49-F238E27FC236}">
                <a16:creationId xmlns:a16="http://schemas.microsoft.com/office/drawing/2014/main" xmlns="" id="{6EE55B06-E1D2-490C-BAB1-489FEDE7BD5E}"/>
              </a:ext>
            </a:extLst>
          </p:cNvPr>
          <p:cNvSpPr>
            <a:spLocks noChangeArrowheads="1"/>
          </p:cNvSpPr>
          <p:nvPr/>
        </p:nvSpPr>
        <p:spPr bwMode="auto">
          <a:xfrm>
            <a:off x="1981200" y="3541714"/>
            <a:ext cx="82296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dirty="0">
                <a:solidFill>
                  <a:schemeClr val="tx1"/>
                </a:solidFill>
                <a:latin typeface="Courier New" panose="02070309020205020404" pitchFamily="49" charset="0"/>
                <a:cs typeface="Courier New" panose="02070309020205020404" pitchFamily="49" charset="0"/>
              </a:rPr>
              <a:t>SELECT AVG(Price), MAX(Price), MIN(Price), SUM(Price)</a:t>
            </a:r>
          </a:p>
          <a:p>
            <a:pPr eaLnBrk="1" hangingPunct="1">
              <a:spcBef>
                <a:spcPct val="0"/>
              </a:spcBef>
              <a:buFontTx/>
              <a:buNone/>
            </a:pPr>
            <a:r>
              <a:rPr lang="en-US" altLang="en-US" sz="1600" dirty="0">
                <a:solidFill>
                  <a:schemeClr val="tx1"/>
                </a:solidFill>
                <a:latin typeface="Courier New" panose="02070309020205020404" pitchFamily="49" charset="0"/>
                <a:cs typeface="Courier New" panose="02070309020205020404" pitchFamily="49" charset="0"/>
              </a:rPr>
              <a:t>FROM   Titles</a:t>
            </a:r>
          </a:p>
          <a:p>
            <a:pPr eaLnBrk="1" hangingPunct="1">
              <a:spcBef>
                <a:spcPct val="0"/>
              </a:spcBef>
              <a:buFontTx/>
              <a:buNone/>
            </a:pPr>
            <a:r>
              <a:rPr lang="en-US" altLang="en-US" sz="1600" dirty="0">
                <a:solidFill>
                  <a:schemeClr val="tx1"/>
                </a:solidFill>
                <a:latin typeface="Courier New" panose="02070309020205020404" pitchFamily="49" charset="0"/>
                <a:cs typeface="Courier New" panose="02070309020205020404" pitchFamily="49" charset="0"/>
              </a:rPr>
              <a:t>WHERE  Type In(‘</a:t>
            </a:r>
            <a:r>
              <a:rPr lang="en-US" altLang="en-US" sz="1600" dirty="0" err="1">
                <a:solidFill>
                  <a:schemeClr val="tx1"/>
                </a:solidFill>
                <a:latin typeface="Courier New" panose="02070309020205020404" pitchFamily="49" charset="0"/>
                <a:cs typeface="Courier New" panose="02070309020205020404" pitchFamily="49" charset="0"/>
              </a:rPr>
              <a:t>Mod_Cook</a:t>
            </a:r>
            <a:r>
              <a:rPr lang="en-US" altLang="en-US" sz="1600" dirty="0">
                <a:solidFill>
                  <a:schemeClr val="tx1"/>
                </a:solidFill>
                <a:latin typeface="Courier New" panose="02070309020205020404" pitchFamily="49" charset="0"/>
                <a:cs typeface="Courier New" panose="02070309020205020404" pitchFamily="49" charset="0"/>
              </a:rPr>
              <a:t>’, ‘Business’)</a:t>
            </a:r>
          </a:p>
          <a:p>
            <a:pPr eaLnBrk="1" hangingPunct="1">
              <a:spcBef>
                <a:spcPct val="0"/>
              </a:spcBef>
              <a:buFontTx/>
              <a:buNone/>
            </a:pPr>
            <a:endParaRPr lang="en-US" altLang="en-US" sz="1600" dirty="0">
              <a:solidFill>
                <a:schemeClr val="tx1"/>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600" dirty="0">
                <a:solidFill>
                  <a:schemeClr val="tx1"/>
                </a:solidFill>
                <a:latin typeface="Courier New" panose="02070309020205020404" pitchFamily="49" charset="0"/>
                <a:cs typeface="Courier New" panose="02070309020205020404" pitchFamily="49" charset="0"/>
              </a:rPr>
              <a:t>SELECT MIN(</a:t>
            </a:r>
            <a:r>
              <a:rPr lang="en-US" altLang="en-US" sz="1600" dirty="0" err="1">
                <a:solidFill>
                  <a:schemeClr val="tx1"/>
                </a:solidFill>
                <a:latin typeface="Courier New" panose="02070309020205020404" pitchFamily="49" charset="0"/>
                <a:cs typeface="Courier New" panose="02070309020205020404" pitchFamily="49" charset="0"/>
              </a:rPr>
              <a:t>pubdate</a:t>
            </a:r>
            <a:r>
              <a:rPr lang="en-US" altLang="en-US" sz="1600" dirty="0">
                <a:solidFill>
                  <a:schemeClr val="tx1"/>
                </a:solidFill>
                <a:latin typeface="Courier New" panose="02070309020205020404" pitchFamily="49" charset="0"/>
                <a:cs typeface="Courier New" panose="02070309020205020404" pitchFamily="49" charset="0"/>
              </a:rPr>
              <a:t>), MAX(</a:t>
            </a:r>
            <a:r>
              <a:rPr lang="en-US" altLang="en-US" sz="1600" dirty="0" err="1">
                <a:solidFill>
                  <a:schemeClr val="tx1"/>
                </a:solidFill>
                <a:latin typeface="Courier New" panose="02070309020205020404" pitchFamily="49" charset="0"/>
                <a:cs typeface="Courier New" panose="02070309020205020404" pitchFamily="49" charset="0"/>
              </a:rPr>
              <a:t>pubdate</a:t>
            </a:r>
            <a:r>
              <a:rPr lang="en-US" altLang="en-US" sz="1600" dirty="0">
                <a:solidFill>
                  <a:schemeClr val="tx1"/>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dirty="0">
                <a:solidFill>
                  <a:schemeClr val="tx1"/>
                </a:solidFill>
                <a:latin typeface="Courier New" panose="02070309020205020404" pitchFamily="49" charset="0"/>
                <a:cs typeface="Courier New" panose="02070309020205020404" pitchFamily="49" charset="0"/>
              </a:rPr>
              <a:t>FROM Titles</a:t>
            </a:r>
          </a:p>
          <a:p>
            <a:pPr eaLnBrk="1" hangingPunct="1">
              <a:spcBef>
                <a:spcPct val="0"/>
              </a:spcBef>
              <a:buFontTx/>
              <a:buNone/>
            </a:pPr>
            <a:endParaRPr lang="en-US" altLang="en-US" sz="1600" dirty="0">
              <a:solidFill>
                <a:schemeClr val="tx1"/>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600" dirty="0">
                <a:solidFill>
                  <a:schemeClr val="tx1"/>
                </a:solidFill>
                <a:latin typeface="Courier New" panose="02070309020205020404" pitchFamily="49" charset="0"/>
                <a:cs typeface="Courier New" panose="02070309020205020404" pitchFamily="49" charset="0"/>
              </a:rPr>
              <a:t>SELECT COUNT(advance)</a:t>
            </a:r>
          </a:p>
          <a:p>
            <a:pPr eaLnBrk="1" hangingPunct="1">
              <a:spcBef>
                <a:spcPct val="0"/>
              </a:spcBef>
              <a:buFontTx/>
              <a:buNone/>
            </a:pPr>
            <a:r>
              <a:rPr lang="en-US" altLang="en-US" sz="1600" dirty="0">
                <a:solidFill>
                  <a:schemeClr val="tx1"/>
                </a:solidFill>
                <a:latin typeface="Courier New" panose="02070309020205020404" pitchFamily="49" charset="0"/>
                <a:cs typeface="Courier New" panose="02070309020205020404" pitchFamily="49" charset="0"/>
              </a:rPr>
              <a:t>FROM   Titles</a:t>
            </a:r>
          </a:p>
          <a:p>
            <a:pPr eaLnBrk="1" hangingPunct="1">
              <a:spcBef>
                <a:spcPct val="0"/>
              </a:spcBef>
              <a:buFontTx/>
              <a:buNone/>
            </a:pPr>
            <a:r>
              <a:rPr lang="en-US" altLang="en-US" sz="1600" dirty="0">
                <a:solidFill>
                  <a:schemeClr val="tx1"/>
                </a:solidFill>
                <a:latin typeface="Courier New" panose="02070309020205020404" pitchFamily="49" charset="0"/>
                <a:cs typeface="Courier New" panose="02070309020205020404" pitchFamily="49" charset="0"/>
              </a:rPr>
              <a:t>WHERE  type='Business'</a:t>
            </a:r>
          </a:p>
        </p:txBody>
      </p:sp>
    </p:spTree>
    <p:extLst>
      <p:ext uri="{BB962C8B-B14F-4D97-AF65-F5344CB8AC3E}">
        <p14:creationId xmlns:p14="http://schemas.microsoft.com/office/powerpoint/2010/main" val="389714189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Placeholder 1">
            <a:extLst>
              <a:ext uri="{FF2B5EF4-FFF2-40B4-BE49-F238E27FC236}">
                <a16:creationId xmlns:a16="http://schemas.microsoft.com/office/drawing/2014/main" xmlns="" id="{516B03AD-4A58-46E5-95CD-375B02C08469}"/>
              </a:ext>
            </a:extLst>
          </p:cNvPr>
          <p:cNvSpPr>
            <a:spLocks noGrp="1"/>
          </p:cNvSpPr>
          <p:nvPr>
            <p:ph type="body" sz="quarter" idx="16"/>
          </p:nvPr>
        </p:nvSpPr>
        <p:spPr/>
        <p:txBody>
          <a:bodyPr/>
          <a:lstStyle/>
          <a:p>
            <a:pPr algn="just" eaLnBrk="1" hangingPunct="1"/>
            <a:r>
              <a:rPr altLang="en-US">
                <a:solidFill>
                  <a:schemeClr val="tx1"/>
                </a:solidFill>
              </a:rPr>
              <a:t>Each group summarizes the data for all the rows in the table that have the same value</a:t>
            </a:r>
          </a:p>
          <a:p>
            <a:pPr algn="just" eaLnBrk="1" hangingPunct="1"/>
            <a:endParaRPr altLang="en-US">
              <a:solidFill>
                <a:schemeClr val="tx1"/>
              </a:solidFill>
            </a:endParaRPr>
          </a:p>
          <a:p>
            <a:pPr algn="just" eaLnBrk="1" hangingPunct="1"/>
            <a:r>
              <a:rPr altLang="en-US">
                <a:solidFill>
                  <a:schemeClr val="tx1"/>
                </a:solidFill>
              </a:rPr>
              <a:t>When you group data, you can display only summary or grouped data</a:t>
            </a:r>
          </a:p>
          <a:p>
            <a:pPr algn="just" eaLnBrk="1" hangingPunct="1"/>
            <a:endParaRPr altLang="en-US">
              <a:solidFill>
                <a:schemeClr val="tx1"/>
              </a:solidFill>
            </a:endParaRPr>
          </a:p>
          <a:p>
            <a:pPr algn="just" eaLnBrk="1" hangingPunct="1"/>
            <a:r>
              <a:rPr altLang="en-US">
                <a:solidFill>
                  <a:schemeClr val="tx1"/>
                </a:solidFill>
              </a:rPr>
              <a:t>You cannot display values from individual rows</a:t>
            </a:r>
          </a:p>
          <a:p>
            <a:pPr algn="just" eaLnBrk="1" hangingPunct="1"/>
            <a:endParaRPr altLang="en-US">
              <a:solidFill>
                <a:schemeClr val="tx1"/>
              </a:solidFill>
            </a:endParaRPr>
          </a:p>
          <a:p>
            <a:pPr algn="just" eaLnBrk="1" hangingPunct="1"/>
            <a:r>
              <a:rPr altLang="en-US">
                <a:solidFill>
                  <a:schemeClr val="tx1"/>
                </a:solidFill>
              </a:rPr>
              <a:t>You can group by more than one column, each group in the query shows the aggregate values for all grouping columns</a:t>
            </a:r>
          </a:p>
          <a:p>
            <a:pPr algn="just"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p:txBody>
      </p:sp>
      <p:sp>
        <p:nvSpPr>
          <p:cNvPr id="138243" name="Rectangle 2">
            <a:extLst>
              <a:ext uri="{FF2B5EF4-FFF2-40B4-BE49-F238E27FC236}">
                <a16:creationId xmlns:a16="http://schemas.microsoft.com/office/drawing/2014/main" xmlns="" id="{65EE625B-9F54-41CF-81F0-6DB18D5F40C1}"/>
              </a:ext>
            </a:extLst>
          </p:cNvPr>
          <p:cNvSpPr>
            <a:spLocks noGrp="1" noChangeArrowheads="1"/>
          </p:cNvSpPr>
          <p:nvPr>
            <p:ph type="title" idx="4294967295"/>
          </p:nvPr>
        </p:nvSpPr>
        <p:spPr>
          <a:xfrm>
            <a:off x="1828800" y="207964"/>
            <a:ext cx="7315200" cy="554037"/>
          </a:xfrm>
        </p:spPr>
        <p:txBody>
          <a:bodyPr>
            <a:normAutofit fontScale="90000"/>
          </a:bodyPr>
          <a:lstStyle/>
          <a:p>
            <a:pPr eaLnBrk="1" hangingPunct="1"/>
            <a:r>
              <a:rPr altLang="en-US">
                <a:solidFill>
                  <a:schemeClr val="tx1"/>
                </a:solidFill>
              </a:rPr>
              <a:t>GROUP BY Clause</a:t>
            </a:r>
          </a:p>
        </p:txBody>
      </p:sp>
    </p:spTree>
    <p:extLst>
      <p:ext uri="{BB962C8B-B14F-4D97-AF65-F5344CB8AC3E}">
        <p14:creationId xmlns:p14="http://schemas.microsoft.com/office/powerpoint/2010/main" val="270361120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Placeholder 1">
            <a:extLst>
              <a:ext uri="{FF2B5EF4-FFF2-40B4-BE49-F238E27FC236}">
                <a16:creationId xmlns:a16="http://schemas.microsoft.com/office/drawing/2014/main" xmlns="" id="{7C06D858-B686-47A0-AFF6-1E01767A9F42}"/>
              </a:ext>
            </a:extLst>
          </p:cNvPr>
          <p:cNvSpPr>
            <a:spLocks noGrp="1"/>
          </p:cNvSpPr>
          <p:nvPr>
            <p:ph type="body" sz="quarter" idx="16"/>
          </p:nvPr>
        </p:nvSpPr>
        <p:spPr>
          <a:xfrm>
            <a:off x="1936751" y="1066800"/>
            <a:ext cx="8240713" cy="5181600"/>
          </a:xfrm>
        </p:spPr>
        <p:txBody>
          <a:bodyPr/>
          <a:lstStyle/>
          <a:p>
            <a:pPr algn="just" eaLnBrk="1" hangingPunct="1"/>
            <a:r>
              <a:rPr altLang="en-US">
                <a:solidFill>
                  <a:schemeClr val="tx1"/>
                </a:solidFill>
              </a:rPr>
              <a:t>Group By is added to SQL because aggregate functions (like SUM) return the aggregate of all column values every time they are called, and without the GROUP BY function it was impossible to find the sum for each individual group of column values</a:t>
            </a:r>
          </a:p>
          <a:p>
            <a:pPr algn="just" eaLnBrk="1" hangingPunct="1"/>
            <a:endParaRPr altLang="en-US">
              <a:solidFill>
                <a:schemeClr val="tx1"/>
              </a:solidFill>
            </a:endParaRPr>
          </a:p>
          <a:p>
            <a:pPr eaLnBrk="1" hangingPunct="1"/>
            <a:r>
              <a:rPr altLang="en-US">
                <a:solidFill>
                  <a:schemeClr val="tx1"/>
                </a:solidFill>
              </a:rPr>
              <a:t> You can use the GROUP BY clause to divide the rows in a table into groups</a:t>
            </a:r>
          </a:p>
          <a:p>
            <a:pPr eaLnBrk="1" hangingPunct="1"/>
            <a:endParaRPr altLang="en-US">
              <a:solidFill>
                <a:schemeClr val="tx1"/>
              </a:solidFill>
            </a:endParaRPr>
          </a:p>
          <a:p>
            <a:pPr eaLnBrk="1" hangingPunct="1"/>
            <a:endParaRPr altLang="en-US">
              <a:solidFill>
                <a:schemeClr val="tx1"/>
              </a:solidFill>
            </a:endParaRPr>
          </a:p>
          <a:p>
            <a:pPr eaLnBrk="1" hangingPunct="1"/>
            <a:endParaRPr altLang="en-US">
              <a:solidFill>
                <a:schemeClr val="tx1"/>
              </a:solidFill>
            </a:endParaRPr>
          </a:p>
        </p:txBody>
      </p:sp>
      <p:sp>
        <p:nvSpPr>
          <p:cNvPr id="140291" name="Rectangle 2">
            <a:extLst>
              <a:ext uri="{FF2B5EF4-FFF2-40B4-BE49-F238E27FC236}">
                <a16:creationId xmlns:a16="http://schemas.microsoft.com/office/drawing/2014/main" xmlns="" id="{11CF1133-23B3-4636-8F4C-F060D2FA637F}"/>
              </a:ext>
            </a:extLst>
          </p:cNvPr>
          <p:cNvSpPr>
            <a:spLocks noGrp="1" noChangeArrowheads="1"/>
          </p:cNvSpPr>
          <p:nvPr>
            <p:ph type="title" idx="4294967295"/>
          </p:nvPr>
        </p:nvSpPr>
        <p:spPr>
          <a:xfrm>
            <a:off x="1752600" y="131764"/>
            <a:ext cx="7334250" cy="554037"/>
          </a:xfrm>
        </p:spPr>
        <p:txBody>
          <a:bodyPr>
            <a:normAutofit fontScale="90000"/>
          </a:bodyPr>
          <a:lstStyle/>
          <a:p>
            <a:pPr eaLnBrk="1" hangingPunct="1"/>
            <a:r>
              <a:rPr altLang="en-US">
                <a:solidFill>
                  <a:schemeClr val="tx1"/>
                </a:solidFill>
              </a:rPr>
              <a:t>GROUP BY Clause (Contd.).</a:t>
            </a:r>
          </a:p>
        </p:txBody>
      </p:sp>
      <p:sp>
        <p:nvSpPr>
          <p:cNvPr id="140292" name="Rectangle 3">
            <a:extLst>
              <a:ext uri="{FF2B5EF4-FFF2-40B4-BE49-F238E27FC236}">
                <a16:creationId xmlns:a16="http://schemas.microsoft.com/office/drawing/2014/main" xmlns="" id="{7F1B63AB-4EA3-4307-965A-DDBE77102E8C}"/>
              </a:ext>
            </a:extLst>
          </p:cNvPr>
          <p:cNvSpPr>
            <a:spLocks noChangeArrowheads="1"/>
          </p:cNvSpPr>
          <p:nvPr/>
        </p:nvSpPr>
        <p:spPr bwMode="auto">
          <a:xfrm>
            <a:off x="2209800" y="4343400"/>
            <a:ext cx="7696200" cy="14478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0000"/>
              </a:lnSpc>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USE Northwind</a:t>
            </a:r>
          </a:p>
          <a:p>
            <a:pPr>
              <a:lnSpc>
                <a:spcPct val="90000"/>
              </a:lnSpc>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SELECT productid,SUM(quantity) AS total_quantity</a:t>
            </a:r>
          </a:p>
          <a:p>
            <a:pPr>
              <a:lnSpc>
                <a:spcPct val="90000"/>
              </a:lnSpc>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 FROM ORDERHIST</a:t>
            </a:r>
          </a:p>
          <a:p>
            <a:pPr>
              <a:lnSpc>
                <a:spcPct val="90000"/>
              </a:lnSpc>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 WHERE productid = 2</a:t>
            </a:r>
          </a:p>
          <a:p>
            <a:pPr>
              <a:lnSpc>
                <a:spcPct val="90000"/>
              </a:lnSpc>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 GROUP BY productid</a:t>
            </a:r>
          </a:p>
        </p:txBody>
      </p:sp>
    </p:spTree>
    <p:extLst>
      <p:ext uri="{BB962C8B-B14F-4D97-AF65-F5344CB8AC3E}">
        <p14:creationId xmlns:p14="http://schemas.microsoft.com/office/powerpoint/2010/main" val="271644658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Placeholder 2">
            <a:extLst>
              <a:ext uri="{FF2B5EF4-FFF2-40B4-BE49-F238E27FC236}">
                <a16:creationId xmlns:a16="http://schemas.microsoft.com/office/drawing/2014/main" xmlns="" id="{333D4802-CE58-448E-B4A1-6542B198B73E}"/>
              </a:ext>
            </a:extLst>
          </p:cNvPr>
          <p:cNvSpPr>
            <a:spLocks noGrp="1"/>
          </p:cNvSpPr>
          <p:nvPr>
            <p:ph type="body" sz="quarter" idx="16"/>
          </p:nvPr>
        </p:nvSpPr>
        <p:spPr>
          <a:xfrm>
            <a:off x="1981201" y="914400"/>
            <a:ext cx="8240713" cy="5486400"/>
          </a:xfrm>
        </p:spPr>
        <p:txBody>
          <a:bodyPr>
            <a:normAutofit fontScale="85000" lnSpcReduction="20000"/>
          </a:bodyPr>
          <a:lstStyle/>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Examples: </a:t>
            </a: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USE pubs </a:t>
            </a:r>
          </a:p>
          <a:p>
            <a:pPr eaLnBrk="1" hangingPunct="1">
              <a:lnSpc>
                <a:spcPct val="80000"/>
              </a:lnSpc>
              <a:buFont typeface="Arial" panose="020B0604020202020204" pitchFamily="34" charset="0"/>
              <a:buNone/>
            </a:pPr>
            <a:endParaRPr altLang="en-US" sz="1800" dirty="0">
              <a:solidFill>
                <a:schemeClr val="tx1"/>
              </a:solidFill>
              <a:latin typeface="Courier New" panose="02070309020205020404" pitchFamily="49" charset="0"/>
              <a:cs typeface="Courier New" panose="02070309020205020404" pitchFamily="49" charset="0"/>
            </a:endParaRP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SELECT </a:t>
            </a:r>
            <a:r>
              <a:rPr altLang="en-US" sz="1800" dirty="0" err="1">
                <a:solidFill>
                  <a:schemeClr val="tx1"/>
                </a:solidFill>
                <a:latin typeface="Courier New" panose="02070309020205020404" pitchFamily="49" charset="0"/>
                <a:cs typeface="Courier New" panose="02070309020205020404" pitchFamily="49" charset="0"/>
              </a:rPr>
              <a:t>pub_id</a:t>
            </a:r>
            <a:r>
              <a:rPr altLang="en-US" sz="1800" dirty="0">
                <a:solidFill>
                  <a:schemeClr val="tx1"/>
                </a:solidFill>
                <a:latin typeface="Courier New" panose="02070309020205020404" pitchFamily="49" charset="0"/>
                <a:cs typeface="Courier New" panose="02070309020205020404" pitchFamily="49" charset="0"/>
              </a:rPr>
              <a:t> ,SUM(price) as Total</a:t>
            </a: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FROM titles </a:t>
            </a: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GROUP BY </a:t>
            </a:r>
            <a:r>
              <a:rPr altLang="en-US" sz="1800" dirty="0" err="1">
                <a:solidFill>
                  <a:schemeClr val="tx1"/>
                </a:solidFill>
                <a:latin typeface="Courier New" panose="02070309020205020404" pitchFamily="49" charset="0"/>
                <a:cs typeface="Courier New" panose="02070309020205020404" pitchFamily="49" charset="0"/>
              </a:rPr>
              <a:t>pub_id</a:t>
            </a:r>
            <a:r>
              <a:rPr altLang="en-US" sz="1800" dirty="0">
                <a:solidFill>
                  <a:schemeClr val="tx1"/>
                </a:solidFill>
                <a:latin typeface="Courier New" panose="02070309020205020404" pitchFamily="49" charset="0"/>
                <a:cs typeface="Courier New" panose="02070309020205020404" pitchFamily="49" charset="0"/>
              </a:rPr>
              <a:t> </a:t>
            </a:r>
          </a:p>
          <a:p>
            <a:pPr eaLnBrk="1" hangingPunct="1">
              <a:lnSpc>
                <a:spcPct val="80000"/>
              </a:lnSpc>
              <a:buFont typeface="Arial" panose="020B0604020202020204" pitchFamily="34" charset="0"/>
              <a:buNone/>
            </a:pPr>
            <a:endParaRPr altLang="en-US" sz="1800" dirty="0">
              <a:solidFill>
                <a:schemeClr val="tx1"/>
              </a:solidFill>
              <a:latin typeface="Courier New" panose="02070309020205020404" pitchFamily="49" charset="0"/>
              <a:cs typeface="Courier New" panose="02070309020205020404" pitchFamily="49" charset="0"/>
            </a:endParaRP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SELECT </a:t>
            </a:r>
            <a:r>
              <a:rPr altLang="en-US" sz="1800" dirty="0" err="1">
                <a:solidFill>
                  <a:schemeClr val="tx1"/>
                </a:solidFill>
                <a:latin typeface="Courier New" panose="02070309020205020404" pitchFamily="49" charset="0"/>
                <a:cs typeface="Courier New" panose="02070309020205020404" pitchFamily="49" charset="0"/>
              </a:rPr>
              <a:t>pub_id</a:t>
            </a:r>
            <a:r>
              <a:rPr altLang="en-US" sz="1800" dirty="0">
                <a:solidFill>
                  <a:schemeClr val="tx1"/>
                </a:solidFill>
                <a:latin typeface="Courier New" panose="02070309020205020404" pitchFamily="49" charset="0"/>
                <a:cs typeface="Courier New" panose="02070309020205020404" pitchFamily="49" charset="0"/>
              </a:rPr>
              <a:t>, type, SUM(price) </a:t>
            </a:r>
            <a:r>
              <a:rPr altLang="en-US" sz="1800" dirty="0" err="1">
                <a:solidFill>
                  <a:schemeClr val="tx1"/>
                </a:solidFill>
                <a:latin typeface="Courier New" panose="02070309020205020404" pitchFamily="49" charset="0"/>
                <a:cs typeface="Courier New" panose="02070309020205020404" pitchFamily="49" charset="0"/>
              </a:rPr>
              <a:t>Total_price</a:t>
            </a:r>
            <a:r>
              <a:rPr altLang="en-US" sz="1800" dirty="0">
                <a:solidFill>
                  <a:schemeClr val="tx1"/>
                </a:solidFill>
                <a:latin typeface="Courier New" panose="02070309020205020404" pitchFamily="49" charset="0"/>
                <a:cs typeface="Courier New" panose="02070309020205020404" pitchFamily="49" charset="0"/>
              </a:rPr>
              <a:t> </a:t>
            </a: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FROM titles </a:t>
            </a: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GROUP BY </a:t>
            </a:r>
            <a:r>
              <a:rPr altLang="en-US" sz="1800" dirty="0" err="1">
                <a:solidFill>
                  <a:schemeClr val="tx1"/>
                </a:solidFill>
                <a:latin typeface="Courier New" panose="02070309020205020404" pitchFamily="49" charset="0"/>
                <a:cs typeface="Courier New" panose="02070309020205020404" pitchFamily="49" charset="0"/>
              </a:rPr>
              <a:t>pub_id</a:t>
            </a:r>
            <a:r>
              <a:rPr altLang="en-US" sz="1800" dirty="0">
                <a:solidFill>
                  <a:schemeClr val="tx1"/>
                </a:solidFill>
                <a:latin typeface="Courier New" panose="02070309020205020404" pitchFamily="49" charset="0"/>
                <a:cs typeface="Courier New" panose="02070309020205020404" pitchFamily="49" charset="0"/>
              </a:rPr>
              <a:t>, type</a:t>
            </a:r>
          </a:p>
          <a:p>
            <a:pPr eaLnBrk="1" hangingPunct="1">
              <a:lnSpc>
                <a:spcPct val="80000"/>
              </a:lnSpc>
              <a:buFont typeface="Arial" panose="020B0604020202020204" pitchFamily="34" charset="0"/>
              <a:buNone/>
            </a:pPr>
            <a:endParaRPr altLang="en-US" sz="1800" dirty="0">
              <a:solidFill>
                <a:schemeClr val="tx1"/>
              </a:solidFill>
              <a:latin typeface="Courier New" panose="02070309020205020404" pitchFamily="49" charset="0"/>
              <a:cs typeface="Courier New" panose="02070309020205020404" pitchFamily="49" charset="0"/>
            </a:endParaRP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SELECT type, AVG(price) </a:t>
            </a: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FROM titles </a:t>
            </a: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WHERE advance &gt; $5000 </a:t>
            </a: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GROUP BY type </a:t>
            </a:r>
          </a:p>
          <a:p>
            <a:pPr eaLnBrk="1" hangingPunct="1">
              <a:lnSpc>
                <a:spcPct val="80000"/>
              </a:lnSpc>
              <a:buFont typeface="Arial" panose="020B0604020202020204" pitchFamily="34" charset="0"/>
              <a:buNone/>
            </a:pPr>
            <a:endParaRPr altLang="en-US" sz="1800" dirty="0">
              <a:solidFill>
                <a:schemeClr val="tx1"/>
              </a:solidFill>
              <a:latin typeface="Courier New" panose="02070309020205020404" pitchFamily="49" charset="0"/>
              <a:cs typeface="Courier New" panose="02070309020205020404" pitchFamily="49" charset="0"/>
            </a:endParaRP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SELECT royalty, AVG(price * 2) AS </a:t>
            </a:r>
            <a:r>
              <a:rPr altLang="en-US" sz="1800" dirty="0" err="1">
                <a:solidFill>
                  <a:schemeClr val="tx1"/>
                </a:solidFill>
                <a:latin typeface="Courier New" panose="02070309020205020404" pitchFamily="49" charset="0"/>
                <a:cs typeface="Courier New" panose="02070309020205020404" pitchFamily="49" charset="0"/>
              </a:rPr>
              <a:t>AveragePrice</a:t>
            </a:r>
            <a:r>
              <a:rPr altLang="en-US" sz="1800" dirty="0">
                <a:solidFill>
                  <a:schemeClr val="tx1"/>
                </a:solidFill>
                <a:latin typeface="Courier New" panose="02070309020205020404" pitchFamily="49" charset="0"/>
                <a:cs typeface="Courier New" panose="02070309020205020404" pitchFamily="49" charset="0"/>
              </a:rPr>
              <a:t> </a:t>
            </a: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FROM </a:t>
            </a:r>
            <a:r>
              <a:rPr altLang="en-US" sz="1800" dirty="0" err="1">
                <a:solidFill>
                  <a:schemeClr val="tx1"/>
                </a:solidFill>
                <a:latin typeface="Courier New" panose="02070309020205020404" pitchFamily="49" charset="0"/>
                <a:cs typeface="Courier New" panose="02070309020205020404" pitchFamily="49" charset="0"/>
              </a:rPr>
              <a:t>pubs.dbo.titles</a:t>
            </a:r>
            <a:r>
              <a:rPr altLang="en-US" sz="1800" dirty="0">
                <a:solidFill>
                  <a:schemeClr val="tx1"/>
                </a:solidFill>
                <a:latin typeface="Courier New" panose="02070309020205020404" pitchFamily="49" charset="0"/>
                <a:cs typeface="Courier New" panose="02070309020205020404" pitchFamily="49" charset="0"/>
              </a:rPr>
              <a:t> </a:t>
            </a: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WHERE royalty IS NOT NULL </a:t>
            </a:r>
          </a:p>
          <a:p>
            <a:pPr eaLnBrk="1" hangingPunct="1">
              <a:lnSpc>
                <a:spcPct val="80000"/>
              </a:lnSpc>
              <a:buFont typeface="Arial" panose="020B0604020202020204" pitchFamily="34" charset="0"/>
              <a:buNone/>
            </a:pPr>
            <a:r>
              <a:rPr altLang="en-US" sz="1800" dirty="0">
                <a:solidFill>
                  <a:schemeClr val="tx1"/>
                </a:solidFill>
                <a:latin typeface="Courier New" panose="02070309020205020404" pitchFamily="49" charset="0"/>
                <a:cs typeface="Courier New" panose="02070309020205020404" pitchFamily="49" charset="0"/>
              </a:rPr>
              <a:t>GROUP BY royalty </a:t>
            </a:r>
          </a:p>
          <a:p>
            <a:pPr eaLnBrk="1" hangingPunct="1"/>
            <a:endParaRPr altLang="en-US" sz="1800" dirty="0">
              <a:solidFill>
                <a:schemeClr val="tx1"/>
              </a:solidFill>
              <a:latin typeface="Courier New" panose="02070309020205020404" pitchFamily="49" charset="0"/>
              <a:cs typeface="Courier New" panose="02070309020205020404" pitchFamily="49" charset="0"/>
            </a:endParaRPr>
          </a:p>
          <a:p>
            <a:pPr eaLnBrk="1" hangingPunct="1"/>
            <a:endParaRPr altLang="en-US" sz="1800" dirty="0">
              <a:solidFill>
                <a:schemeClr val="tx1"/>
              </a:solidFill>
              <a:latin typeface="Courier New" panose="02070309020205020404" pitchFamily="49" charset="0"/>
              <a:cs typeface="Courier New" panose="02070309020205020404" pitchFamily="49" charset="0"/>
            </a:endParaRPr>
          </a:p>
        </p:txBody>
      </p:sp>
      <p:sp>
        <p:nvSpPr>
          <p:cNvPr id="142339" name="Rectangle 2">
            <a:extLst>
              <a:ext uri="{FF2B5EF4-FFF2-40B4-BE49-F238E27FC236}">
                <a16:creationId xmlns:a16="http://schemas.microsoft.com/office/drawing/2014/main" xmlns="" id="{ADEC307E-A70F-4ADE-A94F-859A65F43CE1}"/>
              </a:ext>
            </a:extLst>
          </p:cNvPr>
          <p:cNvSpPr>
            <a:spLocks noGrp="1" noChangeArrowheads="1"/>
          </p:cNvSpPr>
          <p:nvPr>
            <p:ph type="title" idx="4294967295"/>
          </p:nvPr>
        </p:nvSpPr>
        <p:spPr>
          <a:xfrm>
            <a:off x="1828800" y="131764"/>
            <a:ext cx="7258050" cy="554037"/>
          </a:xfrm>
        </p:spPr>
        <p:txBody>
          <a:bodyPr>
            <a:normAutofit fontScale="90000"/>
          </a:bodyPr>
          <a:lstStyle/>
          <a:p>
            <a:pPr eaLnBrk="1" hangingPunct="1"/>
            <a:r>
              <a:rPr altLang="en-US">
                <a:solidFill>
                  <a:schemeClr val="tx1"/>
                </a:solidFill>
              </a:rPr>
              <a:t>GROUP BY Clause (Contd.).</a:t>
            </a:r>
          </a:p>
        </p:txBody>
      </p:sp>
      <p:sp>
        <p:nvSpPr>
          <p:cNvPr id="142340" name="AutoShape 3" descr="dv3w9e2">
            <a:extLst>
              <a:ext uri="{FF2B5EF4-FFF2-40B4-BE49-F238E27FC236}">
                <a16:creationId xmlns:a16="http://schemas.microsoft.com/office/drawing/2014/main" xmlns="" id="{2ED8BB38-40D0-416C-93F7-95F6CBDCD025}"/>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142341" name="AutoShape 4" descr="dv3w9e2">
            <a:extLst>
              <a:ext uri="{FF2B5EF4-FFF2-40B4-BE49-F238E27FC236}">
                <a16:creationId xmlns:a16="http://schemas.microsoft.com/office/drawing/2014/main" xmlns="" id="{ACE7ED8C-ED88-4609-AFD7-FB5FB41385C4}"/>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Tree>
    <p:extLst>
      <p:ext uri="{BB962C8B-B14F-4D97-AF65-F5344CB8AC3E}">
        <p14:creationId xmlns:p14="http://schemas.microsoft.com/office/powerpoint/2010/main" val="166898889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8365368-6135-4C66-B8AA-EDCE63EE9914}"/>
              </a:ext>
            </a:extLst>
          </p:cNvPr>
          <p:cNvSpPr>
            <a:spLocks noGrp="1"/>
          </p:cNvSpPr>
          <p:nvPr>
            <p:ph type="body" sz="quarter" idx="16"/>
          </p:nvPr>
        </p:nvSpPr>
        <p:spPr>
          <a:xfrm>
            <a:off x="1981201" y="1143001"/>
            <a:ext cx="8240713" cy="4473575"/>
          </a:xfrm>
        </p:spPr>
        <p:txBody>
          <a:bodyPr>
            <a:normAutofit fontScale="92500" lnSpcReduction="10000"/>
          </a:bodyPr>
          <a:lstStyle/>
          <a:p>
            <a:pPr algn="just">
              <a:buFont typeface="Arial"/>
              <a:buChar char="•"/>
              <a:defRPr/>
            </a:pPr>
            <a:r>
              <a:rPr sz="2400" dirty="0">
                <a:solidFill>
                  <a:schemeClr val="tx1"/>
                </a:solidFill>
              </a:rPr>
              <a:t>Transact-SQL provides the ALL keyword in the GROUP BY clause</a:t>
            </a:r>
          </a:p>
          <a:p>
            <a:pPr algn="just">
              <a:buFont typeface="Arial"/>
              <a:buChar char="•"/>
              <a:defRPr/>
            </a:pPr>
            <a:endParaRPr sz="2400" dirty="0">
              <a:solidFill>
                <a:schemeClr val="tx1"/>
              </a:solidFill>
            </a:endParaRPr>
          </a:p>
          <a:p>
            <a:pPr algn="just">
              <a:buFont typeface="Arial"/>
              <a:buChar char="•"/>
              <a:defRPr/>
            </a:pPr>
            <a:r>
              <a:rPr sz="2400" dirty="0">
                <a:solidFill>
                  <a:schemeClr val="tx1"/>
                </a:solidFill>
              </a:rPr>
              <a:t>ALL is meaningful only when the SELECT statement also includes a WHERE clause</a:t>
            </a:r>
          </a:p>
          <a:p>
            <a:pPr algn="just">
              <a:buFont typeface="Arial"/>
              <a:buChar char="•"/>
              <a:defRPr/>
            </a:pPr>
            <a:endParaRPr sz="2400" dirty="0">
              <a:solidFill>
                <a:schemeClr val="tx1"/>
              </a:solidFill>
            </a:endParaRPr>
          </a:p>
          <a:p>
            <a:pPr algn="just">
              <a:buFont typeface="Arial"/>
              <a:buChar char="•"/>
              <a:defRPr/>
            </a:pPr>
            <a:r>
              <a:rPr sz="2400" dirty="0">
                <a:solidFill>
                  <a:schemeClr val="tx1"/>
                </a:solidFill>
              </a:rPr>
              <a:t>If you use ALL, the query results include all groups produced by the GROUP BY clause, even if some of the groups have no rows that meet the search conditions</a:t>
            </a:r>
          </a:p>
          <a:p>
            <a:pPr algn="just">
              <a:buFont typeface="Arial"/>
              <a:buChar char="•"/>
              <a:defRPr/>
            </a:pPr>
            <a:endParaRPr sz="2400" dirty="0">
              <a:solidFill>
                <a:schemeClr val="tx1"/>
              </a:solidFill>
            </a:endParaRPr>
          </a:p>
          <a:p>
            <a:pPr algn="just">
              <a:buFont typeface="Arial"/>
              <a:buChar char="•"/>
              <a:defRPr/>
            </a:pPr>
            <a:r>
              <a:rPr sz="2400" dirty="0">
                <a:solidFill>
                  <a:schemeClr val="tx1"/>
                </a:solidFill>
              </a:rPr>
              <a:t> Without ALL, a SELECT statement that includes GROUP BY does not show groups for which no rows qualify</a:t>
            </a:r>
          </a:p>
          <a:p>
            <a:pPr>
              <a:buFont typeface="Arial"/>
              <a:buChar char="•"/>
              <a:defRPr/>
            </a:pPr>
            <a:endParaRPr sz="2400" dirty="0">
              <a:solidFill>
                <a:schemeClr val="tx1"/>
              </a:solidFill>
            </a:endParaRPr>
          </a:p>
          <a:p>
            <a:pPr>
              <a:buFont typeface="Arial"/>
              <a:buChar char="•"/>
              <a:defRPr/>
            </a:pPr>
            <a:endParaRPr dirty="0">
              <a:solidFill>
                <a:schemeClr val="tx1"/>
              </a:solidFill>
            </a:endParaRPr>
          </a:p>
        </p:txBody>
      </p:sp>
      <p:sp>
        <p:nvSpPr>
          <p:cNvPr id="144387" name="Rectangle 2">
            <a:extLst>
              <a:ext uri="{FF2B5EF4-FFF2-40B4-BE49-F238E27FC236}">
                <a16:creationId xmlns:a16="http://schemas.microsoft.com/office/drawing/2014/main" xmlns="" id="{CB693AFC-B9AD-478A-8028-297E9F150E6C}"/>
              </a:ext>
            </a:extLst>
          </p:cNvPr>
          <p:cNvSpPr>
            <a:spLocks noGrp="1"/>
          </p:cNvSpPr>
          <p:nvPr>
            <p:ph type="title" idx="4294967295"/>
          </p:nvPr>
        </p:nvSpPr>
        <p:spPr>
          <a:xfrm>
            <a:off x="1905000" y="152400"/>
            <a:ext cx="7181850" cy="554038"/>
          </a:xfrm>
        </p:spPr>
        <p:txBody>
          <a:bodyPr>
            <a:normAutofit fontScale="90000"/>
          </a:bodyPr>
          <a:lstStyle/>
          <a:p>
            <a:pPr eaLnBrk="1" hangingPunct="1"/>
            <a:r>
              <a:rPr altLang="en-US">
                <a:solidFill>
                  <a:schemeClr val="tx1"/>
                </a:solidFill>
              </a:rPr>
              <a:t>GROUP BY and ALL</a:t>
            </a:r>
          </a:p>
        </p:txBody>
      </p:sp>
    </p:spTree>
    <p:extLst>
      <p:ext uri="{BB962C8B-B14F-4D97-AF65-F5344CB8AC3E}">
        <p14:creationId xmlns:p14="http://schemas.microsoft.com/office/powerpoint/2010/main" val="321711921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Placeholder 1">
            <a:extLst>
              <a:ext uri="{FF2B5EF4-FFF2-40B4-BE49-F238E27FC236}">
                <a16:creationId xmlns:a16="http://schemas.microsoft.com/office/drawing/2014/main" xmlns="" id="{D0B81B95-E337-481C-83AE-E0F24DF18439}"/>
              </a:ext>
            </a:extLst>
          </p:cNvPr>
          <p:cNvSpPr>
            <a:spLocks noGrp="1"/>
          </p:cNvSpPr>
          <p:nvPr>
            <p:ph type="body" sz="quarter" idx="16"/>
          </p:nvPr>
        </p:nvSpPr>
        <p:spPr>
          <a:xfrm>
            <a:off x="1981201" y="990600"/>
            <a:ext cx="8240713" cy="3657600"/>
          </a:xfrm>
        </p:spPr>
        <p:txBody>
          <a:bodyPr/>
          <a:lstStyle/>
          <a:p>
            <a:pPr eaLnBrk="1" hangingPunct="1"/>
            <a:r>
              <a:rPr altLang="en-US">
                <a:solidFill>
                  <a:schemeClr val="tx1"/>
                </a:solidFill>
              </a:rPr>
              <a:t> The HAVING clause sets conditions on the GROUP BY clause similar to the way WHERE interacts with SELECT </a:t>
            </a:r>
          </a:p>
          <a:p>
            <a:pPr eaLnBrk="1" hangingPunct="1"/>
            <a:r>
              <a:rPr altLang="en-US">
                <a:solidFill>
                  <a:schemeClr val="tx1"/>
                </a:solidFill>
              </a:rPr>
              <a:t>You can limit the groups that appear in a query by specifying a condition that applies to groups as a whole </a:t>
            </a:r>
          </a:p>
          <a:p>
            <a:pPr lvl="4" eaLnBrk="1" hangingPunct="1">
              <a:buFont typeface="Arial" pitchFamily="34" charset="0"/>
              <a:buNone/>
            </a:pPr>
            <a:r>
              <a:rPr altLang="en-US" sz="2000" b="1">
                <a:solidFill>
                  <a:schemeClr val="tx1"/>
                </a:solidFill>
                <a:latin typeface="Courier New" panose="02070309020205020404" pitchFamily="49" charset="0"/>
                <a:cs typeface="Courier New" panose="02070309020205020404" pitchFamily="49" charset="0"/>
              </a:rPr>
              <a:t>SELECT column, group_function</a:t>
            </a:r>
          </a:p>
          <a:p>
            <a:pPr lvl="4" eaLnBrk="1" hangingPunct="1">
              <a:buFont typeface="Arial" pitchFamily="34" charset="0"/>
              <a:buNone/>
            </a:pPr>
            <a:r>
              <a:rPr altLang="en-US" sz="2000" b="1">
                <a:solidFill>
                  <a:schemeClr val="tx1"/>
                </a:solidFill>
                <a:latin typeface="Courier New" panose="02070309020205020404" pitchFamily="49" charset="0"/>
                <a:cs typeface="Courier New" panose="02070309020205020404" pitchFamily="49" charset="0"/>
              </a:rPr>
              <a:t>FROM table</a:t>
            </a:r>
          </a:p>
          <a:p>
            <a:pPr lvl="4" eaLnBrk="1" hangingPunct="1">
              <a:buFont typeface="Arial" pitchFamily="34" charset="0"/>
              <a:buNone/>
            </a:pPr>
            <a:r>
              <a:rPr altLang="en-US" sz="2000" b="1">
                <a:solidFill>
                  <a:schemeClr val="tx1"/>
                </a:solidFill>
                <a:latin typeface="Courier New" panose="02070309020205020404" pitchFamily="49" charset="0"/>
                <a:cs typeface="Courier New" panose="02070309020205020404" pitchFamily="49" charset="0"/>
              </a:rPr>
              <a:t>[WHERE condition]</a:t>
            </a:r>
          </a:p>
          <a:p>
            <a:pPr lvl="4" eaLnBrk="1" hangingPunct="1">
              <a:buFont typeface="Arial" pitchFamily="34" charset="0"/>
              <a:buNone/>
            </a:pPr>
            <a:r>
              <a:rPr altLang="en-US" sz="2000" b="1">
                <a:solidFill>
                  <a:schemeClr val="tx1"/>
                </a:solidFill>
                <a:latin typeface="Courier New" panose="02070309020205020404" pitchFamily="49" charset="0"/>
                <a:cs typeface="Courier New" panose="02070309020205020404" pitchFamily="49" charset="0"/>
              </a:rPr>
              <a:t>[GROUP BY	group_by_expression]</a:t>
            </a:r>
          </a:p>
          <a:p>
            <a:pPr lvl="4" eaLnBrk="1" hangingPunct="1">
              <a:buFont typeface="Arial" pitchFamily="34" charset="0"/>
              <a:buNone/>
            </a:pPr>
            <a:r>
              <a:rPr altLang="en-US" sz="2000" b="1">
                <a:solidFill>
                  <a:schemeClr val="tx1"/>
                </a:solidFill>
                <a:latin typeface="Courier New" panose="02070309020205020404" pitchFamily="49" charset="0"/>
                <a:cs typeface="Courier New" panose="02070309020205020404" pitchFamily="49" charset="0"/>
              </a:rPr>
              <a:t>[HAVING group_condition]</a:t>
            </a:r>
          </a:p>
          <a:p>
            <a:pPr lvl="4" eaLnBrk="1" hangingPunct="1">
              <a:buFont typeface="Arial" pitchFamily="34" charset="0"/>
              <a:buNone/>
            </a:pPr>
            <a:r>
              <a:rPr altLang="en-US" sz="2000" b="1">
                <a:solidFill>
                  <a:schemeClr val="tx1"/>
                </a:solidFill>
                <a:latin typeface="Courier New" panose="02070309020205020404" pitchFamily="49" charset="0"/>
                <a:cs typeface="Courier New" panose="02070309020205020404" pitchFamily="49" charset="0"/>
              </a:rPr>
              <a:t>[ORDER BY column]</a:t>
            </a:r>
          </a:p>
          <a:p>
            <a:pPr eaLnBrk="1" hangingPunct="1"/>
            <a:endParaRPr altLang="en-US">
              <a:solidFill>
                <a:schemeClr val="tx1"/>
              </a:solidFill>
            </a:endParaRPr>
          </a:p>
          <a:p>
            <a:pPr eaLnBrk="1" hangingPunct="1"/>
            <a:endParaRPr altLang="en-US">
              <a:solidFill>
                <a:schemeClr val="tx1"/>
              </a:solidFill>
            </a:endParaRPr>
          </a:p>
        </p:txBody>
      </p:sp>
      <p:sp>
        <p:nvSpPr>
          <p:cNvPr id="146435" name="Rectangle 2">
            <a:extLst>
              <a:ext uri="{FF2B5EF4-FFF2-40B4-BE49-F238E27FC236}">
                <a16:creationId xmlns:a16="http://schemas.microsoft.com/office/drawing/2014/main" xmlns="" id="{848BF265-46C5-4BE8-BE51-7968CEB49249}"/>
              </a:ext>
            </a:extLst>
          </p:cNvPr>
          <p:cNvSpPr>
            <a:spLocks noGrp="1"/>
          </p:cNvSpPr>
          <p:nvPr>
            <p:ph type="title" idx="4294967295"/>
          </p:nvPr>
        </p:nvSpPr>
        <p:spPr>
          <a:xfrm>
            <a:off x="1752600" y="131764"/>
            <a:ext cx="7334250" cy="554037"/>
          </a:xfrm>
        </p:spPr>
        <p:txBody>
          <a:bodyPr>
            <a:normAutofit fontScale="90000"/>
          </a:bodyPr>
          <a:lstStyle/>
          <a:p>
            <a:pPr eaLnBrk="1" hangingPunct="1"/>
            <a:r>
              <a:rPr altLang="en-US">
                <a:solidFill>
                  <a:schemeClr val="tx1"/>
                </a:solidFill>
              </a:rPr>
              <a:t>HAVING Clause</a:t>
            </a:r>
          </a:p>
        </p:txBody>
      </p:sp>
      <p:sp>
        <p:nvSpPr>
          <p:cNvPr id="146436" name="Rectangle 4">
            <a:extLst>
              <a:ext uri="{FF2B5EF4-FFF2-40B4-BE49-F238E27FC236}">
                <a16:creationId xmlns:a16="http://schemas.microsoft.com/office/drawing/2014/main" xmlns="" id="{6FC9033E-62C9-4B6D-B17C-F0D8F5812866}"/>
              </a:ext>
            </a:extLst>
          </p:cNvPr>
          <p:cNvSpPr>
            <a:spLocks noChangeArrowheads="1"/>
          </p:cNvSpPr>
          <p:nvPr/>
        </p:nvSpPr>
        <p:spPr bwMode="auto">
          <a:xfrm>
            <a:off x="2362200" y="4800600"/>
            <a:ext cx="7696200" cy="17526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USE Northwind</a:t>
            </a:r>
          </a:p>
          <a:p>
            <a:pPr>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SELECT productid, SUM(quantity)</a:t>
            </a:r>
          </a:p>
          <a:p>
            <a:pPr>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   AS total_quantity</a:t>
            </a:r>
          </a:p>
          <a:p>
            <a:pPr>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 FROM ORDERHIST</a:t>
            </a:r>
          </a:p>
          <a:p>
            <a:pPr>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 GROUP BY productid</a:t>
            </a:r>
          </a:p>
          <a:p>
            <a:pPr>
              <a:spcBef>
                <a:spcPct val="0"/>
              </a:spcBef>
              <a:buFontTx/>
              <a:buNone/>
            </a:pPr>
            <a:r>
              <a:rPr lang="en-US" altLang="en-US" sz="1800" b="1">
                <a:solidFill>
                  <a:schemeClr val="tx1"/>
                </a:solidFill>
                <a:latin typeface="Courier New" panose="02070309020205020404" pitchFamily="49" charset="0"/>
                <a:cs typeface="Courier New" panose="02070309020205020404" pitchFamily="49" charset="0"/>
              </a:rPr>
              <a:t> HAVING SUM(quantity)&gt;=30</a:t>
            </a:r>
          </a:p>
        </p:txBody>
      </p:sp>
    </p:spTree>
    <p:extLst>
      <p:ext uri="{BB962C8B-B14F-4D97-AF65-F5344CB8AC3E}">
        <p14:creationId xmlns:p14="http://schemas.microsoft.com/office/powerpoint/2010/main" val="158500860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44D6D3F-F401-4554-90DA-EAC345EA471E}"/>
              </a:ext>
            </a:extLst>
          </p:cNvPr>
          <p:cNvSpPr>
            <a:spLocks noGrp="1"/>
          </p:cNvSpPr>
          <p:nvPr>
            <p:ph type="body" sz="quarter" idx="16"/>
          </p:nvPr>
        </p:nvSpPr>
        <p:spPr>
          <a:xfrm>
            <a:off x="1981201" y="990601"/>
            <a:ext cx="8240713" cy="4473575"/>
          </a:xfrm>
        </p:spPr>
        <p:txBody>
          <a:bodyPr>
            <a:normAutofit fontScale="77500" lnSpcReduction="20000"/>
          </a:bodyPr>
          <a:lstStyle/>
          <a:p>
            <a:pPr>
              <a:buNone/>
              <a:defRPr/>
            </a:pPr>
            <a:r>
              <a:rPr sz="2000" dirty="0">
                <a:solidFill>
                  <a:schemeClr val="tx1"/>
                </a:solidFill>
                <a:latin typeface="Courier New" pitchFamily="49" charset="0"/>
                <a:cs typeface="Courier New" pitchFamily="49" charset="0"/>
              </a:rPr>
              <a:t>USE </a:t>
            </a:r>
            <a:r>
              <a:rPr sz="2000" dirty="0" err="1">
                <a:solidFill>
                  <a:schemeClr val="tx1"/>
                </a:solidFill>
                <a:latin typeface="Courier New" pitchFamily="49" charset="0"/>
                <a:cs typeface="Courier New" pitchFamily="49" charset="0"/>
              </a:rPr>
              <a:t>Northwind</a:t>
            </a:r>
            <a:endParaRPr sz="2000" dirty="0">
              <a:solidFill>
                <a:schemeClr val="tx1"/>
              </a:solidFill>
              <a:latin typeface="Courier New" pitchFamily="49" charset="0"/>
              <a:cs typeface="Courier New" pitchFamily="49" charset="0"/>
            </a:endParaRPr>
          </a:p>
          <a:p>
            <a:pPr>
              <a:buNone/>
              <a:defRPr/>
            </a:pPr>
            <a:r>
              <a:rPr sz="2000" dirty="0">
                <a:solidFill>
                  <a:schemeClr val="tx1"/>
                </a:solidFill>
                <a:latin typeface="Courier New" pitchFamily="49" charset="0"/>
                <a:cs typeface="Courier New" pitchFamily="49" charset="0"/>
              </a:rPr>
              <a:t>SELECT </a:t>
            </a:r>
            <a:r>
              <a:rPr sz="2000" dirty="0" err="1">
                <a:solidFill>
                  <a:schemeClr val="tx1"/>
                </a:solidFill>
                <a:latin typeface="Courier New" pitchFamily="49" charset="0"/>
                <a:cs typeface="Courier New" pitchFamily="49" charset="0"/>
              </a:rPr>
              <a:t>productid</a:t>
            </a:r>
            <a:r>
              <a:rPr sz="2000" dirty="0">
                <a:solidFill>
                  <a:schemeClr val="tx1"/>
                </a:solidFill>
                <a:latin typeface="Courier New" pitchFamily="49" charset="0"/>
                <a:cs typeface="Courier New" pitchFamily="49" charset="0"/>
              </a:rPr>
              <a:t>, SUM(quantity) AS </a:t>
            </a:r>
            <a:r>
              <a:rPr sz="2000" dirty="0" err="1">
                <a:solidFill>
                  <a:schemeClr val="tx1"/>
                </a:solidFill>
                <a:latin typeface="Courier New" pitchFamily="49" charset="0"/>
                <a:cs typeface="Courier New" pitchFamily="49" charset="0"/>
              </a:rPr>
              <a:t>total_quantity</a:t>
            </a:r>
            <a:endParaRPr sz="2000" dirty="0">
              <a:solidFill>
                <a:schemeClr val="tx1"/>
              </a:solidFill>
              <a:latin typeface="Courier New" pitchFamily="49" charset="0"/>
              <a:cs typeface="Courier New" pitchFamily="49" charset="0"/>
            </a:endParaRPr>
          </a:p>
          <a:p>
            <a:pPr>
              <a:buNone/>
              <a:defRPr/>
            </a:pPr>
            <a:r>
              <a:rPr sz="2000" dirty="0">
                <a:solidFill>
                  <a:schemeClr val="tx1"/>
                </a:solidFill>
                <a:latin typeface="Courier New" pitchFamily="49" charset="0"/>
                <a:cs typeface="Courier New" pitchFamily="49" charset="0"/>
              </a:rPr>
              <a:t> FROM </a:t>
            </a:r>
            <a:r>
              <a:rPr sz="2000" dirty="0" err="1">
                <a:solidFill>
                  <a:schemeClr val="tx1"/>
                </a:solidFill>
                <a:latin typeface="Courier New" pitchFamily="49" charset="0"/>
                <a:cs typeface="Courier New" pitchFamily="49" charset="0"/>
              </a:rPr>
              <a:t>orderhist</a:t>
            </a:r>
            <a:endParaRPr sz="2000" dirty="0">
              <a:solidFill>
                <a:schemeClr val="tx1"/>
              </a:solidFill>
              <a:latin typeface="Courier New" pitchFamily="49" charset="0"/>
              <a:cs typeface="Courier New" pitchFamily="49" charset="0"/>
            </a:endParaRPr>
          </a:p>
          <a:p>
            <a:pPr>
              <a:buNone/>
              <a:defRPr/>
            </a:pPr>
            <a:r>
              <a:rPr sz="2000" dirty="0">
                <a:solidFill>
                  <a:schemeClr val="tx1"/>
                </a:solidFill>
                <a:latin typeface="Courier New" pitchFamily="49" charset="0"/>
                <a:cs typeface="Courier New" pitchFamily="49" charset="0"/>
              </a:rPr>
              <a:t> GROUP BY </a:t>
            </a:r>
            <a:r>
              <a:rPr sz="2000" dirty="0" err="1">
                <a:solidFill>
                  <a:schemeClr val="tx1"/>
                </a:solidFill>
                <a:latin typeface="Courier New" pitchFamily="49" charset="0"/>
                <a:cs typeface="Courier New" pitchFamily="49" charset="0"/>
              </a:rPr>
              <a:t>productid</a:t>
            </a:r>
            <a:endParaRPr sz="2000" dirty="0">
              <a:solidFill>
                <a:schemeClr val="tx1"/>
              </a:solidFill>
              <a:latin typeface="Courier New" pitchFamily="49" charset="0"/>
              <a:cs typeface="Courier New" pitchFamily="49" charset="0"/>
            </a:endParaRPr>
          </a:p>
          <a:p>
            <a:pPr>
              <a:buNone/>
              <a:defRPr/>
            </a:pPr>
            <a:r>
              <a:rPr sz="2000" dirty="0">
                <a:solidFill>
                  <a:schemeClr val="tx1"/>
                </a:solidFill>
                <a:latin typeface="Courier New" pitchFamily="49" charset="0"/>
                <a:cs typeface="Courier New" pitchFamily="49" charset="0"/>
              </a:rPr>
              <a:t> HAVING SUM(quantity)&gt;=30</a:t>
            </a:r>
          </a:p>
          <a:p>
            <a:pPr>
              <a:buNone/>
              <a:defRPr/>
            </a:pPr>
            <a:endParaRPr sz="2000" dirty="0">
              <a:solidFill>
                <a:schemeClr val="tx1"/>
              </a:solidFill>
              <a:latin typeface="Courier New" pitchFamily="49" charset="0"/>
              <a:cs typeface="Courier New" pitchFamily="49" charset="0"/>
            </a:endParaRPr>
          </a:p>
          <a:p>
            <a:pPr>
              <a:buNone/>
              <a:defRPr/>
            </a:pPr>
            <a:r>
              <a:rPr sz="2000" dirty="0">
                <a:solidFill>
                  <a:schemeClr val="tx1"/>
                </a:solidFill>
                <a:latin typeface="Courier New" pitchFamily="49" charset="0"/>
                <a:cs typeface="Courier New" pitchFamily="49" charset="0"/>
              </a:rPr>
              <a:t>SELECT </a:t>
            </a:r>
            <a:r>
              <a:rPr sz="2000" dirty="0" err="1">
                <a:solidFill>
                  <a:schemeClr val="tx1"/>
                </a:solidFill>
                <a:latin typeface="Courier New" pitchFamily="49" charset="0"/>
                <a:cs typeface="Courier New" pitchFamily="49" charset="0"/>
              </a:rPr>
              <a:t>pub_id</a:t>
            </a:r>
            <a:r>
              <a:rPr sz="2000" dirty="0">
                <a:solidFill>
                  <a:schemeClr val="tx1"/>
                </a:solidFill>
                <a:latin typeface="Courier New" pitchFamily="49" charset="0"/>
                <a:cs typeface="Courier New" pitchFamily="49" charset="0"/>
              </a:rPr>
              <a:t>, AVG(price) </a:t>
            </a:r>
          </a:p>
          <a:p>
            <a:pPr>
              <a:buNone/>
              <a:defRPr/>
            </a:pPr>
            <a:r>
              <a:rPr sz="2000" dirty="0">
                <a:solidFill>
                  <a:schemeClr val="tx1"/>
                </a:solidFill>
                <a:latin typeface="Courier New" pitchFamily="49" charset="0"/>
                <a:cs typeface="Courier New" pitchFamily="49" charset="0"/>
              </a:rPr>
              <a:t>FROM titles </a:t>
            </a:r>
          </a:p>
          <a:p>
            <a:pPr>
              <a:buNone/>
              <a:defRPr/>
            </a:pPr>
            <a:r>
              <a:rPr sz="2000" dirty="0">
                <a:solidFill>
                  <a:schemeClr val="tx1"/>
                </a:solidFill>
                <a:latin typeface="Courier New" pitchFamily="49" charset="0"/>
                <a:cs typeface="Courier New" pitchFamily="49" charset="0"/>
              </a:rPr>
              <a:t>GROUP BY </a:t>
            </a:r>
            <a:r>
              <a:rPr sz="2000" dirty="0" err="1">
                <a:solidFill>
                  <a:schemeClr val="tx1"/>
                </a:solidFill>
                <a:latin typeface="Courier New" pitchFamily="49" charset="0"/>
                <a:cs typeface="Courier New" pitchFamily="49" charset="0"/>
              </a:rPr>
              <a:t>pub_id</a:t>
            </a:r>
            <a:r>
              <a:rPr sz="2000" dirty="0">
                <a:solidFill>
                  <a:schemeClr val="tx1"/>
                </a:solidFill>
                <a:latin typeface="Courier New" pitchFamily="49" charset="0"/>
                <a:cs typeface="Courier New" pitchFamily="49" charset="0"/>
              </a:rPr>
              <a:t> </a:t>
            </a:r>
          </a:p>
          <a:p>
            <a:pPr>
              <a:buNone/>
              <a:defRPr/>
            </a:pPr>
            <a:r>
              <a:rPr sz="2000" dirty="0">
                <a:solidFill>
                  <a:schemeClr val="tx1"/>
                </a:solidFill>
                <a:latin typeface="Courier New" pitchFamily="49" charset="0"/>
                <a:cs typeface="Courier New" pitchFamily="49" charset="0"/>
              </a:rPr>
              <a:t>HAVING (AVG(price) &gt; 10) </a:t>
            </a:r>
          </a:p>
          <a:p>
            <a:pPr>
              <a:buNone/>
              <a:defRPr/>
            </a:pPr>
            <a:endParaRPr sz="2000" dirty="0">
              <a:solidFill>
                <a:schemeClr val="tx1"/>
              </a:solidFill>
              <a:latin typeface="Courier New" pitchFamily="49" charset="0"/>
              <a:cs typeface="Courier New" pitchFamily="49" charset="0"/>
            </a:endParaRPr>
          </a:p>
          <a:p>
            <a:pPr>
              <a:buNone/>
              <a:defRPr/>
            </a:pPr>
            <a:r>
              <a:rPr sz="2000" dirty="0">
                <a:solidFill>
                  <a:schemeClr val="tx1"/>
                </a:solidFill>
                <a:latin typeface="Courier New" pitchFamily="49" charset="0"/>
                <a:cs typeface="Courier New" pitchFamily="49" charset="0"/>
              </a:rPr>
              <a:t>USE pubs </a:t>
            </a:r>
          </a:p>
          <a:p>
            <a:pPr>
              <a:buNone/>
              <a:defRPr/>
            </a:pPr>
            <a:r>
              <a:rPr sz="2000" dirty="0">
                <a:solidFill>
                  <a:schemeClr val="tx1"/>
                </a:solidFill>
                <a:latin typeface="Courier New" pitchFamily="49" charset="0"/>
                <a:cs typeface="Courier New" pitchFamily="49" charset="0"/>
              </a:rPr>
              <a:t>SELECT </a:t>
            </a:r>
            <a:r>
              <a:rPr sz="2000" dirty="0" err="1">
                <a:solidFill>
                  <a:schemeClr val="tx1"/>
                </a:solidFill>
                <a:latin typeface="Courier New" pitchFamily="49" charset="0"/>
                <a:cs typeface="Courier New" pitchFamily="49" charset="0"/>
              </a:rPr>
              <a:t>pub_id</a:t>
            </a:r>
            <a:r>
              <a:rPr sz="2000" dirty="0">
                <a:solidFill>
                  <a:schemeClr val="tx1"/>
                </a:solidFill>
                <a:latin typeface="Courier New" pitchFamily="49" charset="0"/>
                <a:cs typeface="Courier New" pitchFamily="49" charset="0"/>
              </a:rPr>
              <a:t>, total = SUM(</a:t>
            </a:r>
            <a:r>
              <a:rPr sz="2000" dirty="0" err="1">
                <a:solidFill>
                  <a:schemeClr val="tx1"/>
                </a:solidFill>
                <a:latin typeface="Courier New" pitchFamily="49" charset="0"/>
                <a:cs typeface="Courier New" pitchFamily="49" charset="0"/>
              </a:rPr>
              <a:t>ytd_sales</a:t>
            </a:r>
            <a:r>
              <a:rPr sz="2000" dirty="0">
                <a:solidFill>
                  <a:schemeClr val="tx1"/>
                </a:solidFill>
                <a:latin typeface="Courier New" pitchFamily="49" charset="0"/>
                <a:cs typeface="Courier New" pitchFamily="49" charset="0"/>
              </a:rPr>
              <a:t>) </a:t>
            </a:r>
          </a:p>
          <a:p>
            <a:pPr>
              <a:buNone/>
              <a:defRPr/>
            </a:pPr>
            <a:r>
              <a:rPr sz="2000" dirty="0">
                <a:solidFill>
                  <a:schemeClr val="tx1"/>
                </a:solidFill>
                <a:latin typeface="Courier New" pitchFamily="49" charset="0"/>
                <a:cs typeface="Courier New" pitchFamily="49" charset="0"/>
              </a:rPr>
              <a:t>FROM titles GROUP BY </a:t>
            </a:r>
            <a:r>
              <a:rPr sz="2000" dirty="0" err="1">
                <a:solidFill>
                  <a:schemeClr val="tx1"/>
                </a:solidFill>
                <a:latin typeface="Courier New" pitchFamily="49" charset="0"/>
                <a:cs typeface="Courier New" pitchFamily="49" charset="0"/>
              </a:rPr>
              <a:t>pub_id</a:t>
            </a:r>
            <a:r>
              <a:rPr sz="2000" dirty="0">
                <a:solidFill>
                  <a:schemeClr val="tx1"/>
                </a:solidFill>
                <a:latin typeface="Courier New" pitchFamily="49" charset="0"/>
                <a:cs typeface="Courier New" pitchFamily="49" charset="0"/>
              </a:rPr>
              <a:t> </a:t>
            </a:r>
          </a:p>
          <a:p>
            <a:pPr>
              <a:buNone/>
              <a:defRPr/>
            </a:pPr>
            <a:r>
              <a:rPr sz="2000" dirty="0">
                <a:solidFill>
                  <a:schemeClr val="tx1"/>
                </a:solidFill>
                <a:latin typeface="Courier New" pitchFamily="49" charset="0"/>
                <a:cs typeface="Courier New" pitchFamily="49" charset="0"/>
              </a:rPr>
              <a:t>HAVING SUM(</a:t>
            </a:r>
            <a:r>
              <a:rPr sz="2000" dirty="0" err="1">
                <a:solidFill>
                  <a:schemeClr val="tx1"/>
                </a:solidFill>
                <a:latin typeface="Courier New" pitchFamily="49" charset="0"/>
                <a:cs typeface="Courier New" pitchFamily="49" charset="0"/>
              </a:rPr>
              <a:t>ytd_sales</a:t>
            </a:r>
            <a:r>
              <a:rPr sz="2000" dirty="0">
                <a:solidFill>
                  <a:schemeClr val="tx1"/>
                </a:solidFill>
                <a:latin typeface="Courier New" pitchFamily="49" charset="0"/>
                <a:cs typeface="Courier New" pitchFamily="49" charset="0"/>
              </a:rPr>
              <a:t>) &gt; 40000 </a:t>
            </a:r>
          </a:p>
          <a:p>
            <a:pPr>
              <a:buFont typeface="Arial"/>
              <a:buChar char="•"/>
              <a:defRPr/>
            </a:pPr>
            <a:endParaRPr dirty="0">
              <a:solidFill>
                <a:schemeClr val="tx1"/>
              </a:solidFill>
              <a:latin typeface="Courier New" pitchFamily="49" charset="0"/>
              <a:cs typeface="Courier New" pitchFamily="49" charset="0"/>
            </a:endParaRPr>
          </a:p>
          <a:p>
            <a:pPr>
              <a:buFont typeface="Arial"/>
              <a:buChar char="•"/>
              <a:defRPr/>
            </a:pPr>
            <a:endParaRPr dirty="0">
              <a:solidFill>
                <a:schemeClr val="tx1"/>
              </a:solidFill>
              <a:latin typeface="Courier New" pitchFamily="49" charset="0"/>
              <a:cs typeface="Courier New" pitchFamily="49" charset="0"/>
            </a:endParaRPr>
          </a:p>
        </p:txBody>
      </p:sp>
      <p:sp>
        <p:nvSpPr>
          <p:cNvPr id="148483" name="Rectangle 3">
            <a:extLst>
              <a:ext uri="{FF2B5EF4-FFF2-40B4-BE49-F238E27FC236}">
                <a16:creationId xmlns:a16="http://schemas.microsoft.com/office/drawing/2014/main" xmlns="" id="{9B6AC2B3-EF24-4D4B-A22F-06FBF5A342EA}"/>
              </a:ext>
            </a:extLst>
          </p:cNvPr>
          <p:cNvSpPr>
            <a:spLocks noGrp="1"/>
          </p:cNvSpPr>
          <p:nvPr>
            <p:ph type="title" idx="4294967295"/>
          </p:nvPr>
        </p:nvSpPr>
        <p:spPr>
          <a:xfrm>
            <a:off x="1752600" y="131764"/>
            <a:ext cx="7334250" cy="554037"/>
          </a:xfrm>
          <a:noFill/>
        </p:spPr>
        <p:txBody>
          <a:bodyPr>
            <a:normAutofit fontScale="90000"/>
          </a:bodyPr>
          <a:lstStyle/>
          <a:p>
            <a:pPr eaLnBrk="1" hangingPunct="1"/>
            <a:r>
              <a:rPr altLang="en-US">
                <a:solidFill>
                  <a:schemeClr val="tx1"/>
                </a:solidFill>
              </a:rPr>
              <a:t>HAVING Clause (Contd.).</a:t>
            </a:r>
          </a:p>
        </p:txBody>
      </p:sp>
    </p:spTree>
    <p:extLst>
      <p:ext uri="{BB962C8B-B14F-4D97-AF65-F5344CB8AC3E}">
        <p14:creationId xmlns:p14="http://schemas.microsoft.com/office/powerpoint/2010/main" val="56612653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Placeholder 1">
            <a:extLst>
              <a:ext uri="{FF2B5EF4-FFF2-40B4-BE49-F238E27FC236}">
                <a16:creationId xmlns:a16="http://schemas.microsoft.com/office/drawing/2014/main" xmlns="" id="{AEB36657-E705-4C05-95F8-DBA0D69D6693}"/>
              </a:ext>
            </a:extLst>
          </p:cNvPr>
          <p:cNvSpPr>
            <a:spLocks noGrp="1"/>
          </p:cNvSpPr>
          <p:nvPr>
            <p:ph type="body" sz="quarter" idx="16"/>
          </p:nvPr>
        </p:nvSpPr>
        <p:spPr>
          <a:xfrm>
            <a:off x="1981200" y="1023938"/>
            <a:ext cx="8458200" cy="4995862"/>
          </a:xfrm>
        </p:spPr>
        <p:txBody>
          <a:bodyPr/>
          <a:lstStyle/>
          <a:p>
            <a:pPr eaLnBrk="1" hangingPunct="1">
              <a:buFont typeface="Arial" charset="0"/>
              <a:buChar char="•"/>
              <a:defRPr/>
            </a:pPr>
            <a:r>
              <a:rPr sz="2400" dirty="0">
                <a:solidFill>
                  <a:schemeClr val="tx1"/>
                </a:solidFill>
                <a:latin typeface="Arial" charset="0"/>
                <a:cs typeface="Arial" charset="0"/>
              </a:rPr>
              <a:t>New GROUP BY operator that aggregates several groupings in one query</a:t>
            </a:r>
          </a:p>
          <a:p>
            <a:pPr eaLnBrk="1" hangingPunct="1">
              <a:buFont typeface="Arial" charset="0"/>
              <a:buChar char="•"/>
              <a:defRPr/>
            </a:pPr>
            <a:endParaRPr sz="2400" dirty="0">
              <a:solidFill>
                <a:schemeClr val="tx1"/>
              </a:solidFill>
              <a:latin typeface="Arial" charset="0"/>
              <a:cs typeface="Arial" charset="0"/>
            </a:endParaRPr>
          </a:p>
          <a:p>
            <a:pPr eaLnBrk="1" hangingPunct="1">
              <a:buFont typeface="Arial" charset="0"/>
              <a:buChar char="•"/>
              <a:defRPr/>
            </a:pPr>
            <a:r>
              <a:rPr sz="2400" dirty="0">
                <a:solidFill>
                  <a:schemeClr val="tx1"/>
                </a:solidFill>
                <a:latin typeface="Arial" charset="0"/>
                <a:cs typeface="Arial" charset="0"/>
              </a:rPr>
              <a:t> Eliminates multiple GROUP BY queries</a:t>
            </a:r>
          </a:p>
          <a:p>
            <a:pPr eaLnBrk="1" hangingPunct="1">
              <a:buFont typeface="Arial" charset="0"/>
              <a:buChar char="•"/>
              <a:defRPr/>
            </a:pPr>
            <a:endParaRPr sz="2400" dirty="0">
              <a:solidFill>
                <a:schemeClr val="tx1"/>
              </a:solidFill>
            </a:endParaRPr>
          </a:p>
          <a:p>
            <a:pPr eaLnBrk="1" hangingPunct="1">
              <a:buFont typeface="Arial" charset="0"/>
              <a:buChar char="•"/>
              <a:defRPr/>
            </a:pPr>
            <a:r>
              <a:rPr sz="2400" dirty="0">
                <a:solidFill>
                  <a:schemeClr val="tx1"/>
                </a:solidFill>
              </a:rPr>
              <a:t>Supports additional options as ability to use with ROLLUP and CUBE operators</a:t>
            </a:r>
          </a:p>
          <a:p>
            <a:pPr marL="0" indent="0">
              <a:buNone/>
              <a:defRPr/>
            </a:pPr>
            <a:endParaRPr sz="2400" dirty="0">
              <a:solidFill>
                <a:schemeClr val="tx1"/>
              </a:solidFill>
              <a:latin typeface="Arial" charset="0"/>
              <a:cs typeface="Arial" charset="0"/>
            </a:endParaRPr>
          </a:p>
          <a:p>
            <a:pPr eaLnBrk="1" hangingPunct="1">
              <a:buFont typeface="Arial" charset="0"/>
              <a:buChar char="•"/>
              <a:defRPr/>
            </a:pPr>
            <a:endParaRPr sz="2400" dirty="0">
              <a:solidFill>
                <a:schemeClr val="tx1"/>
              </a:solidFill>
              <a:latin typeface="Arial" charset="0"/>
              <a:cs typeface="Arial" charset="0"/>
            </a:endParaRPr>
          </a:p>
          <a:p>
            <a:pPr eaLnBrk="1" hangingPunct="1">
              <a:buFont typeface="Arial" charset="0"/>
              <a:buChar char="•"/>
              <a:defRPr/>
            </a:pPr>
            <a:endParaRPr sz="2400" dirty="0">
              <a:solidFill>
                <a:schemeClr val="tx1"/>
              </a:solidFill>
              <a:latin typeface="Arial" charset="0"/>
              <a:cs typeface="Arial" charset="0"/>
            </a:endParaRPr>
          </a:p>
          <a:p>
            <a:pPr eaLnBrk="1" hangingPunct="1">
              <a:buFont typeface="Arial" charset="0"/>
              <a:buChar char="•"/>
              <a:defRPr/>
            </a:pPr>
            <a:endParaRPr sz="2400" dirty="0">
              <a:solidFill>
                <a:schemeClr val="tx1"/>
              </a:solidFill>
              <a:latin typeface="Arial" charset="0"/>
              <a:cs typeface="Arial" charset="0"/>
            </a:endParaRPr>
          </a:p>
          <a:p>
            <a:pPr eaLnBrk="1" hangingPunct="1">
              <a:buFont typeface="Arial" charset="0"/>
              <a:buChar char="•"/>
              <a:defRPr/>
            </a:pPr>
            <a:endParaRPr dirty="0">
              <a:solidFill>
                <a:schemeClr val="tx1"/>
              </a:solidFill>
              <a:latin typeface="Arial" charset="0"/>
              <a:cs typeface="Arial" charset="0"/>
            </a:endParaRPr>
          </a:p>
        </p:txBody>
      </p:sp>
      <p:sp>
        <p:nvSpPr>
          <p:cNvPr id="158723" name="Rectangle 2">
            <a:extLst>
              <a:ext uri="{FF2B5EF4-FFF2-40B4-BE49-F238E27FC236}">
                <a16:creationId xmlns:a16="http://schemas.microsoft.com/office/drawing/2014/main" xmlns="" id="{1DF7E42B-7779-4A6B-9D03-7667A5D47602}"/>
              </a:ext>
            </a:extLst>
          </p:cNvPr>
          <p:cNvSpPr>
            <a:spLocks noGrp="1" noChangeArrowheads="1"/>
          </p:cNvSpPr>
          <p:nvPr>
            <p:ph type="title" idx="4294967295"/>
          </p:nvPr>
        </p:nvSpPr>
        <p:spPr>
          <a:xfrm>
            <a:off x="1546225" y="228600"/>
            <a:ext cx="7562850" cy="554038"/>
          </a:xfrm>
        </p:spPr>
        <p:txBody>
          <a:bodyPr>
            <a:normAutofit fontScale="90000"/>
          </a:bodyPr>
          <a:lstStyle/>
          <a:p>
            <a:pPr eaLnBrk="1" hangingPunct="1"/>
            <a:r>
              <a:rPr altLang="en-US">
                <a:solidFill>
                  <a:schemeClr val="tx1"/>
                </a:solidFill>
              </a:rPr>
              <a:t>Using GROUPING SETS</a:t>
            </a:r>
          </a:p>
        </p:txBody>
      </p:sp>
    </p:spTree>
    <p:extLst>
      <p:ext uri="{BB962C8B-B14F-4D97-AF65-F5344CB8AC3E}">
        <p14:creationId xmlns:p14="http://schemas.microsoft.com/office/powerpoint/2010/main" val="164866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5">
            <a:extLst>
              <a:ext uri="{FF2B5EF4-FFF2-40B4-BE49-F238E27FC236}">
                <a16:creationId xmlns:a16="http://schemas.microsoft.com/office/drawing/2014/main" xmlns="" id="{D3932A9C-4D23-4A68-BD5D-0E00D2449FB0}"/>
              </a:ext>
            </a:extLst>
          </p:cNvPr>
          <p:cNvSpPr>
            <a:spLocks noChangeArrowheads="1"/>
          </p:cNvSpPr>
          <p:nvPr/>
        </p:nvSpPr>
        <p:spPr bwMode="auto">
          <a:xfrm rot="10800000" flipV="1">
            <a:off x="8575676" y="6126163"/>
            <a:ext cx="1704975" cy="2968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spcBef>
                <a:spcPct val="20000"/>
              </a:spcBef>
              <a:buFont typeface="Arial" panose="020B0604020202020204" pitchFamily="34" charset="0"/>
              <a:buChar char="•"/>
              <a:tabLst>
                <a:tab pos="457200" algn="l"/>
              </a:tabLst>
              <a:defRPr sz="2000">
                <a:solidFill>
                  <a:srgbClr val="595959"/>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tabLst>
                <a:tab pos="457200" algn="l"/>
              </a:tabLst>
              <a:defRPr>
                <a:solidFill>
                  <a:srgbClr val="595959"/>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tabLst>
                <a:tab pos="457200" algn="l"/>
              </a:tabLst>
              <a:defRPr sz="1600">
                <a:solidFill>
                  <a:srgbClr val="595959"/>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tabLst>
                <a:tab pos="457200" algn="l"/>
              </a:tabLst>
              <a:defRPr sz="1400">
                <a:solidFill>
                  <a:srgbClr val="595959"/>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9pPr>
          </a:lstStyle>
          <a:p>
            <a:pPr algn="ctr" eaLnBrk="1" hangingPunct="1">
              <a:lnSpc>
                <a:spcPct val="90000"/>
              </a:lnSpc>
              <a:spcBef>
                <a:spcPct val="0"/>
              </a:spcBef>
              <a:buFontTx/>
              <a:buNone/>
            </a:pPr>
            <a:r>
              <a:rPr lang="en-US" altLang="en-US" sz="1400">
                <a:solidFill>
                  <a:schemeClr val="tx1"/>
                </a:solidFill>
              </a:rPr>
              <a:t>Client Computer</a:t>
            </a:r>
          </a:p>
        </p:txBody>
      </p:sp>
      <p:sp>
        <p:nvSpPr>
          <p:cNvPr id="54275" name="Title 1">
            <a:extLst>
              <a:ext uri="{FF2B5EF4-FFF2-40B4-BE49-F238E27FC236}">
                <a16:creationId xmlns:a16="http://schemas.microsoft.com/office/drawing/2014/main" xmlns="" id="{FFC60600-017E-4C35-8879-3B3E03626DE4}"/>
              </a:ext>
            </a:extLst>
          </p:cNvPr>
          <p:cNvSpPr>
            <a:spLocks noGrp="1"/>
          </p:cNvSpPr>
          <p:nvPr>
            <p:ph type="title" idx="4294967295"/>
          </p:nvPr>
        </p:nvSpPr>
        <p:spPr>
          <a:xfrm>
            <a:off x="1524000" y="71439"/>
            <a:ext cx="7564438" cy="554037"/>
          </a:xfrm>
        </p:spPr>
        <p:txBody>
          <a:bodyPr>
            <a:normAutofit fontScale="90000"/>
          </a:bodyPr>
          <a:lstStyle/>
          <a:p>
            <a:pPr eaLnBrk="1" hangingPunct="1"/>
            <a:r>
              <a:rPr altLang="en-US">
                <a:solidFill>
                  <a:schemeClr val="tx1"/>
                </a:solidFill>
              </a:rPr>
              <a:t>Overview of Client/ Server Architecture</a:t>
            </a:r>
          </a:p>
        </p:txBody>
      </p:sp>
      <p:grpSp>
        <p:nvGrpSpPr>
          <p:cNvPr id="54276" name="Rounded Rectangle 844806">
            <a:extLst>
              <a:ext uri="{FF2B5EF4-FFF2-40B4-BE49-F238E27FC236}">
                <a16:creationId xmlns:a16="http://schemas.microsoft.com/office/drawing/2014/main" xmlns="" id="{111995B1-4586-4DB5-8B42-640BCF594806}"/>
              </a:ext>
            </a:extLst>
          </p:cNvPr>
          <p:cNvGrpSpPr>
            <a:grpSpLocks/>
          </p:cNvGrpSpPr>
          <p:nvPr/>
        </p:nvGrpSpPr>
        <p:grpSpPr bwMode="auto">
          <a:xfrm flipH="1">
            <a:off x="2982914" y="995363"/>
            <a:ext cx="1584325" cy="652462"/>
            <a:chOff x="173" y="599"/>
            <a:chExt cx="5422" cy="411"/>
          </a:xfrm>
        </p:grpSpPr>
        <p:pic>
          <p:nvPicPr>
            <p:cNvPr id="54304" name="Rounded Rectangle 844806">
              <a:extLst>
                <a:ext uri="{FF2B5EF4-FFF2-40B4-BE49-F238E27FC236}">
                  <a16:creationId xmlns:a16="http://schemas.microsoft.com/office/drawing/2014/main" xmlns="" id="{7653C940-33B5-483F-BFCF-9C62983E5A5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 y="599"/>
              <a:ext cx="542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5" name="Text Box 10">
              <a:extLst>
                <a:ext uri="{FF2B5EF4-FFF2-40B4-BE49-F238E27FC236}">
                  <a16:creationId xmlns:a16="http://schemas.microsoft.com/office/drawing/2014/main" xmlns="" id="{D751B171-2F26-41B4-A418-ED0899528FC4}"/>
                </a:ext>
              </a:extLst>
            </p:cNvPr>
            <p:cNvSpPr txBox="1">
              <a:spLocks noChangeArrowheads="1"/>
            </p:cNvSpPr>
            <p:nvPr/>
          </p:nvSpPr>
          <p:spPr bwMode="auto">
            <a:xfrm>
              <a:off x="242" y="624"/>
              <a:ext cx="5313"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28600" indent="-22860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40000"/>
                </a:spcBef>
                <a:buClr>
                  <a:srgbClr val="006699"/>
                </a:buClr>
                <a:buFontTx/>
                <a:buNone/>
              </a:pPr>
              <a:r>
                <a:rPr lang="en-US" altLang="en-US" sz="1800" b="1">
                  <a:solidFill>
                    <a:schemeClr val="tx1"/>
                  </a:solidFill>
                </a:rPr>
                <a:t>Two-tier</a:t>
              </a:r>
            </a:p>
          </p:txBody>
        </p:sp>
      </p:grpSp>
      <p:grpSp>
        <p:nvGrpSpPr>
          <p:cNvPr id="54277" name="Group 33">
            <a:extLst>
              <a:ext uri="{FF2B5EF4-FFF2-40B4-BE49-F238E27FC236}">
                <a16:creationId xmlns:a16="http://schemas.microsoft.com/office/drawing/2014/main" xmlns="" id="{3F681AB7-7A94-4715-8288-BB6A95184C40}"/>
              </a:ext>
            </a:extLst>
          </p:cNvPr>
          <p:cNvGrpSpPr>
            <a:grpSpLocks/>
          </p:cNvGrpSpPr>
          <p:nvPr/>
        </p:nvGrpSpPr>
        <p:grpSpPr bwMode="auto">
          <a:xfrm>
            <a:off x="3013075" y="1905001"/>
            <a:ext cx="1398588" cy="1274763"/>
            <a:chOff x="381783" y="5126476"/>
            <a:chExt cx="1398379" cy="1275173"/>
          </a:xfrm>
        </p:grpSpPr>
        <p:pic>
          <p:nvPicPr>
            <p:cNvPr id="54302" name="Picture 18" descr="C:\Aeshen\Images\MSL Image Library\Server.png">
              <a:extLst>
                <a:ext uri="{FF2B5EF4-FFF2-40B4-BE49-F238E27FC236}">
                  <a16:creationId xmlns:a16="http://schemas.microsoft.com/office/drawing/2014/main" xmlns="" id="{634147B9-4F6C-4260-AA6A-5CA1981E3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83" y="5126476"/>
              <a:ext cx="1077366" cy="12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3" name="Picture 19" descr="C:\Aeshen\Images\MSL Image Library\Database.png">
              <a:extLst>
                <a:ext uri="{FF2B5EF4-FFF2-40B4-BE49-F238E27FC236}">
                  <a16:creationId xmlns:a16="http://schemas.microsoft.com/office/drawing/2014/main" xmlns="" id="{B5171EA3-02A1-470D-86D6-0091312EEE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213" y="5830787"/>
              <a:ext cx="706949" cy="57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4278" name="Picture 21" descr="C:\Aeshen\Images\MSL Image Library\Computer_Desktop.png">
            <a:extLst>
              <a:ext uri="{FF2B5EF4-FFF2-40B4-BE49-F238E27FC236}">
                <a16:creationId xmlns:a16="http://schemas.microsoft.com/office/drawing/2014/main" xmlns="" id="{931BDE34-6AC0-4771-92B4-D636EAA169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7739" y="4454525"/>
            <a:ext cx="9429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21" descr="C:\Aeshen\Images\MSL Image Library\Computer_Desktop.png">
            <a:extLst>
              <a:ext uri="{FF2B5EF4-FFF2-40B4-BE49-F238E27FC236}">
                <a16:creationId xmlns:a16="http://schemas.microsoft.com/office/drawing/2014/main" xmlns="" id="{6AB5494D-AA13-4558-BB96-7FF3DBEA85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43975" y="4981575"/>
            <a:ext cx="1004888"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4280" name="Straight Arrow Connector 19">
            <a:extLst>
              <a:ext uri="{FF2B5EF4-FFF2-40B4-BE49-F238E27FC236}">
                <a16:creationId xmlns:a16="http://schemas.microsoft.com/office/drawing/2014/main" xmlns="" id="{F09A6BDC-528E-4932-A44F-A084021F74D3}"/>
              </a:ext>
            </a:extLst>
          </p:cNvPr>
          <p:cNvCxnSpPr>
            <a:cxnSpLocks noChangeShapeType="1"/>
          </p:cNvCxnSpPr>
          <p:nvPr/>
        </p:nvCxnSpPr>
        <p:spPr bwMode="auto">
          <a:xfrm flipV="1">
            <a:off x="2689225" y="3278189"/>
            <a:ext cx="534988" cy="1176337"/>
          </a:xfrm>
          <a:prstGeom prst="straightConnector1">
            <a:avLst/>
          </a:prstGeom>
          <a:noFill/>
          <a:ln w="76200" algn="ctr">
            <a:solidFill>
              <a:srgbClr val="FF0000"/>
            </a:solidFill>
            <a:round/>
            <a:headEnd type="stealth" w="lg" len="lg"/>
            <a:tailEnd type="stealth" w="lg" len="lg"/>
          </a:ln>
          <a:extLst>
            <a:ext uri="{909E8E84-426E-40DD-AFC4-6F175D3DCCD1}">
              <a14:hiddenFill xmlns:a14="http://schemas.microsoft.com/office/drawing/2010/main">
                <a:noFill/>
              </a14:hiddenFill>
            </a:ext>
          </a:extLst>
        </p:spPr>
      </p:cxnSp>
      <p:cxnSp>
        <p:nvCxnSpPr>
          <p:cNvPr id="54281" name="Straight Arrow Connector 20">
            <a:extLst>
              <a:ext uri="{FF2B5EF4-FFF2-40B4-BE49-F238E27FC236}">
                <a16:creationId xmlns:a16="http://schemas.microsoft.com/office/drawing/2014/main" xmlns="" id="{29B1EF7E-DD59-4CF6-AAEF-625595DEE66C}"/>
              </a:ext>
            </a:extLst>
          </p:cNvPr>
          <p:cNvCxnSpPr>
            <a:cxnSpLocks noChangeShapeType="1"/>
          </p:cNvCxnSpPr>
          <p:nvPr/>
        </p:nvCxnSpPr>
        <p:spPr bwMode="auto">
          <a:xfrm>
            <a:off x="8083550" y="4718051"/>
            <a:ext cx="1023938" cy="815975"/>
          </a:xfrm>
          <a:prstGeom prst="straightConnector1">
            <a:avLst/>
          </a:prstGeom>
          <a:noFill/>
          <a:ln w="76200" algn="ctr">
            <a:solidFill>
              <a:srgbClr val="FF0000"/>
            </a:solidFill>
            <a:round/>
            <a:headEnd type="stealth" w="lg" len="lg"/>
            <a:tailEnd type="stealth" w="lg" len="lg"/>
          </a:ln>
          <a:extLst>
            <a:ext uri="{909E8E84-426E-40DD-AFC4-6F175D3DCCD1}">
              <a14:hiddenFill xmlns:a14="http://schemas.microsoft.com/office/drawing/2010/main">
                <a:noFill/>
              </a14:hiddenFill>
            </a:ext>
          </a:extLst>
        </p:spPr>
      </p:cxnSp>
      <p:sp>
        <p:nvSpPr>
          <p:cNvPr id="54282" name="AutoShape 5">
            <a:extLst>
              <a:ext uri="{FF2B5EF4-FFF2-40B4-BE49-F238E27FC236}">
                <a16:creationId xmlns:a16="http://schemas.microsoft.com/office/drawing/2014/main" xmlns="" id="{6C7ECE37-5992-4129-A385-73E5C920C58B}"/>
              </a:ext>
            </a:extLst>
          </p:cNvPr>
          <p:cNvSpPr>
            <a:spLocks noChangeArrowheads="1"/>
          </p:cNvSpPr>
          <p:nvPr/>
        </p:nvSpPr>
        <p:spPr bwMode="auto">
          <a:xfrm rot="10800000" flipV="1">
            <a:off x="2932113" y="3767139"/>
            <a:ext cx="2068512" cy="3016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spcBef>
                <a:spcPct val="20000"/>
              </a:spcBef>
              <a:buFont typeface="Arial" panose="020B0604020202020204" pitchFamily="34" charset="0"/>
              <a:buChar char="•"/>
              <a:tabLst>
                <a:tab pos="457200" algn="l"/>
              </a:tabLst>
              <a:defRPr sz="2000">
                <a:solidFill>
                  <a:srgbClr val="595959"/>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tabLst>
                <a:tab pos="457200" algn="l"/>
              </a:tabLst>
              <a:defRPr>
                <a:solidFill>
                  <a:srgbClr val="595959"/>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tabLst>
                <a:tab pos="457200" algn="l"/>
              </a:tabLst>
              <a:defRPr sz="1600">
                <a:solidFill>
                  <a:srgbClr val="595959"/>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tabLst>
                <a:tab pos="457200" algn="l"/>
              </a:tabLst>
              <a:defRPr sz="1400">
                <a:solidFill>
                  <a:srgbClr val="595959"/>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9pPr>
          </a:lstStyle>
          <a:p>
            <a:pPr algn="ctr" eaLnBrk="1" hangingPunct="1">
              <a:lnSpc>
                <a:spcPct val="90000"/>
              </a:lnSpc>
              <a:spcBef>
                <a:spcPct val="0"/>
              </a:spcBef>
              <a:buFontTx/>
              <a:buNone/>
            </a:pPr>
            <a:r>
              <a:rPr lang="en-US" altLang="en-US" sz="1400">
                <a:solidFill>
                  <a:schemeClr val="tx1"/>
                </a:solidFill>
              </a:rPr>
              <a:t>OLE DB Components</a:t>
            </a:r>
          </a:p>
        </p:txBody>
      </p:sp>
      <p:grpSp>
        <p:nvGrpSpPr>
          <p:cNvPr id="54283" name="Rounded Rectangle 844806">
            <a:extLst>
              <a:ext uri="{FF2B5EF4-FFF2-40B4-BE49-F238E27FC236}">
                <a16:creationId xmlns:a16="http://schemas.microsoft.com/office/drawing/2014/main" xmlns="" id="{7B82C236-152C-4AB2-9FAD-573A509B3B0B}"/>
              </a:ext>
            </a:extLst>
          </p:cNvPr>
          <p:cNvGrpSpPr>
            <a:grpSpLocks/>
          </p:cNvGrpSpPr>
          <p:nvPr/>
        </p:nvGrpSpPr>
        <p:grpSpPr bwMode="auto">
          <a:xfrm flipH="1">
            <a:off x="7267576" y="992188"/>
            <a:ext cx="1584325" cy="652462"/>
            <a:chOff x="173" y="599"/>
            <a:chExt cx="5422" cy="411"/>
          </a:xfrm>
        </p:grpSpPr>
        <p:pic>
          <p:nvPicPr>
            <p:cNvPr id="54300" name="Rounded Rectangle 844806">
              <a:extLst>
                <a:ext uri="{FF2B5EF4-FFF2-40B4-BE49-F238E27FC236}">
                  <a16:creationId xmlns:a16="http://schemas.microsoft.com/office/drawing/2014/main" xmlns="" id="{AA2C20E1-57B4-43D0-94B6-688D2BE3DE5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 y="599"/>
              <a:ext cx="542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1" name="Text Box 33">
              <a:extLst>
                <a:ext uri="{FF2B5EF4-FFF2-40B4-BE49-F238E27FC236}">
                  <a16:creationId xmlns:a16="http://schemas.microsoft.com/office/drawing/2014/main" xmlns="" id="{FEAF39A6-150D-4D9A-9FF7-5E8378EEAEB1}"/>
                </a:ext>
              </a:extLst>
            </p:cNvPr>
            <p:cNvSpPr txBox="1">
              <a:spLocks noChangeArrowheads="1"/>
            </p:cNvSpPr>
            <p:nvPr/>
          </p:nvSpPr>
          <p:spPr bwMode="auto">
            <a:xfrm>
              <a:off x="242" y="624"/>
              <a:ext cx="5313"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28600" indent="-22860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gn="ctr">
                <a:lnSpc>
                  <a:spcPct val="90000"/>
                </a:lnSpc>
                <a:spcBef>
                  <a:spcPct val="40000"/>
                </a:spcBef>
                <a:buClr>
                  <a:srgbClr val="006699"/>
                </a:buClr>
                <a:buFontTx/>
                <a:buNone/>
              </a:pPr>
              <a:r>
                <a:rPr lang="en-US" altLang="en-US" sz="1800" b="1">
                  <a:solidFill>
                    <a:schemeClr val="tx1"/>
                  </a:solidFill>
                </a:rPr>
                <a:t>Multitier</a:t>
              </a:r>
            </a:p>
          </p:txBody>
        </p:sp>
      </p:grpSp>
      <p:sp>
        <p:nvSpPr>
          <p:cNvPr id="54284" name="AutoShape 5">
            <a:extLst>
              <a:ext uri="{FF2B5EF4-FFF2-40B4-BE49-F238E27FC236}">
                <a16:creationId xmlns:a16="http://schemas.microsoft.com/office/drawing/2014/main" xmlns="" id="{ED4D9A27-C974-44F7-B502-0BFC53545730}"/>
              </a:ext>
            </a:extLst>
          </p:cNvPr>
          <p:cNvSpPr>
            <a:spLocks noChangeArrowheads="1"/>
          </p:cNvSpPr>
          <p:nvPr/>
        </p:nvSpPr>
        <p:spPr bwMode="auto">
          <a:xfrm rot="10800000" flipV="1">
            <a:off x="2538413" y="2962276"/>
            <a:ext cx="2081212" cy="3016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rIns="45720" anchor="ctr">
            <a:spAutoFit/>
          </a:bodyPr>
          <a:lstStyle>
            <a:lvl1pPr defTabSz="457200">
              <a:spcBef>
                <a:spcPct val="20000"/>
              </a:spcBef>
              <a:buFont typeface="Arial" panose="020B0604020202020204" pitchFamily="34" charset="0"/>
              <a:buChar char="•"/>
              <a:tabLst>
                <a:tab pos="457200" algn="l"/>
              </a:tabLst>
              <a:defRPr sz="2000">
                <a:solidFill>
                  <a:srgbClr val="595959"/>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tabLst>
                <a:tab pos="457200" algn="l"/>
              </a:tabLst>
              <a:defRPr>
                <a:solidFill>
                  <a:srgbClr val="595959"/>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tabLst>
                <a:tab pos="457200" algn="l"/>
              </a:tabLst>
              <a:defRPr sz="1600">
                <a:solidFill>
                  <a:srgbClr val="595959"/>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tabLst>
                <a:tab pos="457200" algn="l"/>
              </a:tabLst>
              <a:defRPr sz="1400">
                <a:solidFill>
                  <a:srgbClr val="595959"/>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9pPr>
          </a:lstStyle>
          <a:p>
            <a:pPr algn="ctr" eaLnBrk="1" hangingPunct="1">
              <a:lnSpc>
                <a:spcPct val="90000"/>
              </a:lnSpc>
              <a:spcBef>
                <a:spcPct val="0"/>
              </a:spcBef>
              <a:buFontTx/>
              <a:buNone/>
            </a:pPr>
            <a:r>
              <a:rPr lang="en-US" altLang="en-US" sz="1400">
                <a:solidFill>
                  <a:schemeClr val="tx1"/>
                </a:solidFill>
              </a:rPr>
              <a:t>SQL Database Server</a:t>
            </a:r>
          </a:p>
        </p:txBody>
      </p:sp>
      <p:sp>
        <p:nvSpPr>
          <p:cNvPr id="54285" name="AutoShape 5">
            <a:extLst>
              <a:ext uri="{FF2B5EF4-FFF2-40B4-BE49-F238E27FC236}">
                <a16:creationId xmlns:a16="http://schemas.microsoft.com/office/drawing/2014/main" xmlns="" id="{7A209A45-BF0C-4A7E-AFEF-B4E789265AFF}"/>
              </a:ext>
            </a:extLst>
          </p:cNvPr>
          <p:cNvSpPr>
            <a:spLocks noChangeArrowheads="1"/>
          </p:cNvSpPr>
          <p:nvPr/>
        </p:nvSpPr>
        <p:spPr bwMode="auto">
          <a:xfrm rot="10800000" flipV="1">
            <a:off x="2084389" y="5570539"/>
            <a:ext cx="1704975" cy="3016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spcBef>
                <a:spcPct val="20000"/>
              </a:spcBef>
              <a:buFont typeface="Arial" panose="020B0604020202020204" pitchFamily="34" charset="0"/>
              <a:buChar char="•"/>
              <a:tabLst>
                <a:tab pos="457200" algn="l"/>
              </a:tabLst>
              <a:defRPr sz="2000">
                <a:solidFill>
                  <a:srgbClr val="595959"/>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tabLst>
                <a:tab pos="457200" algn="l"/>
              </a:tabLst>
              <a:defRPr>
                <a:solidFill>
                  <a:srgbClr val="595959"/>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tabLst>
                <a:tab pos="457200" algn="l"/>
              </a:tabLst>
              <a:defRPr sz="1600">
                <a:solidFill>
                  <a:srgbClr val="595959"/>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tabLst>
                <a:tab pos="457200" algn="l"/>
              </a:tabLst>
              <a:defRPr sz="1400">
                <a:solidFill>
                  <a:srgbClr val="595959"/>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9pPr>
          </a:lstStyle>
          <a:p>
            <a:pPr algn="ctr" eaLnBrk="1" hangingPunct="1">
              <a:lnSpc>
                <a:spcPct val="90000"/>
              </a:lnSpc>
              <a:spcBef>
                <a:spcPct val="0"/>
              </a:spcBef>
              <a:buFontTx/>
              <a:buNone/>
            </a:pPr>
            <a:r>
              <a:rPr lang="en-US" altLang="en-US" sz="1400">
                <a:solidFill>
                  <a:schemeClr val="tx1"/>
                </a:solidFill>
              </a:rPr>
              <a:t>Client Computer</a:t>
            </a:r>
          </a:p>
        </p:txBody>
      </p:sp>
      <p:grpSp>
        <p:nvGrpSpPr>
          <p:cNvPr id="54286" name="Group 33">
            <a:extLst>
              <a:ext uri="{FF2B5EF4-FFF2-40B4-BE49-F238E27FC236}">
                <a16:creationId xmlns:a16="http://schemas.microsoft.com/office/drawing/2014/main" xmlns="" id="{1B87E32A-4845-43D8-98E1-C6C7916D77A9}"/>
              </a:ext>
            </a:extLst>
          </p:cNvPr>
          <p:cNvGrpSpPr>
            <a:grpSpLocks/>
          </p:cNvGrpSpPr>
          <p:nvPr/>
        </p:nvGrpSpPr>
        <p:grpSpPr bwMode="auto">
          <a:xfrm>
            <a:off x="8315325" y="1720851"/>
            <a:ext cx="1398588" cy="1274763"/>
            <a:chOff x="381783" y="5126476"/>
            <a:chExt cx="1398379" cy="1275173"/>
          </a:xfrm>
        </p:grpSpPr>
        <p:pic>
          <p:nvPicPr>
            <p:cNvPr id="54298" name="Picture 18" descr="C:\Aeshen\Images\MSL Image Library\Server.png">
              <a:extLst>
                <a:ext uri="{FF2B5EF4-FFF2-40B4-BE49-F238E27FC236}">
                  <a16:creationId xmlns:a16="http://schemas.microsoft.com/office/drawing/2014/main" xmlns="" id="{CAD25C50-A79E-42F4-8F01-7D7BD9C069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83" y="5126476"/>
              <a:ext cx="1077366" cy="12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9" name="Picture 19" descr="C:\Aeshen\Images\MSL Image Library\Database.png">
              <a:extLst>
                <a:ext uri="{FF2B5EF4-FFF2-40B4-BE49-F238E27FC236}">
                  <a16:creationId xmlns:a16="http://schemas.microsoft.com/office/drawing/2014/main" xmlns="" id="{D87E4683-5009-4162-A0F1-C783C7DAB5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213" y="5830787"/>
              <a:ext cx="706949" cy="57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287" name="AutoShape 5">
            <a:extLst>
              <a:ext uri="{FF2B5EF4-FFF2-40B4-BE49-F238E27FC236}">
                <a16:creationId xmlns:a16="http://schemas.microsoft.com/office/drawing/2014/main" xmlns="" id="{B5950714-0D63-4D33-8E9F-73C5E7D50C9E}"/>
              </a:ext>
            </a:extLst>
          </p:cNvPr>
          <p:cNvSpPr>
            <a:spLocks noChangeArrowheads="1"/>
          </p:cNvSpPr>
          <p:nvPr/>
        </p:nvSpPr>
        <p:spPr bwMode="auto">
          <a:xfrm rot="10800000" flipV="1">
            <a:off x="7840663" y="2778126"/>
            <a:ext cx="2081212" cy="3016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rIns="45720" anchor="ctr">
            <a:spAutoFit/>
          </a:bodyPr>
          <a:lstStyle>
            <a:lvl1pPr defTabSz="457200">
              <a:spcBef>
                <a:spcPct val="20000"/>
              </a:spcBef>
              <a:buFont typeface="Arial" panose="020B0604020202020204" pitchFamily="34" charset="0"/>
              <a:buChar char="•"/>
              <a:tabLst>
                <a:tab pos="457200" algn="l"/>
              </a:tabLst>
              <a:defRPr sz="2000">
                <a:solidFill>
                  <a:srgbClr val="595959"/>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tabLst>
                <a:tab pos="457200" algn="l"/>
              </a:tabLst>
              <a:defRPr>
                <a:solidFill>
                  <a:srgbClr val="595959"/>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tabLst>
                <a:tab pos="457200" algn="l"/>
              </a:tabLst>
              <a:defRPr sz="1600">
                <a:solidFill>
                  <a:srgbClr val="595959"/>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tabLst>
                <a:tab pos="457200" algn="l"/>
              </a:tabLst>
              <a:defRPr sz="1400">
                <a:solidFill>
                  <a:srgbClr val="595959"/>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9pPr>
          </a:lstStyle>
          <a:p>
            <a:pPr algn="ctr" eaLnBrk="1" hangingPunct="1">
              <a:lnSpc>
                <a:spcPct val="90000"/>
              </a:lnSpc>
              <a:spcBef>
                <a:spcPct val="0"/>
              </a:spcBef>
              <a:buFontTx/>
              <a:buNone/>
            </a:pPr>
            <a:r>
              <a:rPr lang="en-US" altLang="en-US" sz="1400">
                <a:solidFill>
                  <a:schemeClr val="tx1"/>
                </a:solidFill>
              </a:rPr>
              <a:t>SQL Database Server</a:t>
            </a:r>
          </a:p>
        </p:txBody>
      </p:sp>
      <p:sp>
        <p:nvSpPr>
          <p:cNvPr id="54288" name="AutoShape 5">
            <a:extLst>
              <a:ext uri="{FF2B5EF4-FFF2-40B4-BE49-F238E27FC236}">
                <a16:creationId xmlns:a16="http://schemas.microsoft.com/office/drawing/2014/main" xmlns="" id="{51584601-1CBC-4B80-89F0-23B4CE448CD8}"/>
              </a:ext>
            </a:extLst>
          </p:cNvPr>
          <p:cNvSpPr>
            <a:spLocks noChangeArrowheads="1"/>
          </p:cNvSpPr>
          <p:nvPr/>
        </p:nvSpPr>
        <p:spPr bwMode="auto">
          <a:xfrm rot="10800000" flipV="1">
            <a:off x="3086101" y="4668839"/>
            <a:ext cx="1719263" cy="301625"/>
          </a:xfrm>
          <a:prstGeom prst="roundRect">
            <a:avLst>
              <a:gd name="adj" fmla="val 7093"/>
            </a:avLst>
          </a:prstGeom>
          <a:solidFill>
            <a:schemeClr val="accent2"/>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spcBef>
                <a:spcPct val="20000"/>
              </a:spcBef>
              <a:buFont typeface="Arial" panose="020B0604020202020204" pitchFamily="34" charset="0"/>
              <a:buChar char="•"/>
              <a:tabLst>
                <a:tab pos="457200" algn="l"/>
              </a:tabLst>
              <a:defRPr sz="2000">
                <a:solidFill>
                  <a:srgbClr val="595959"/>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tabLst>
                <a:tab pos="457200" algn="l"/>
              </a:tabLst>
              <a:defRPr>
                <a:solidFill>
                  <a:srgbClr val="595959"/>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tabLst>
                <a:tab pos="457200" algn="l"/>
              </a:tabLst>
              <a:defRPr sz="1600">
                <a:solidFill>
                  <a:srgbClr val="595959"/>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tabLst>
                <a:tab pos="457200" algn="l"/>
              </a:tabLst>
              <a:defRPr sz="1400">
                <a:solidFill>
                  <a:srgbClr val="595959"/>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9pPr>
          </a:lstStyle>
          <a:p>
            <a:pPr algn="ctr" eaLnBrk="1" hangingPunct="1">
              <a:lnSpc>
                <a:spcPct val="90000"/>
              </a:lnSpc>
              <a:spcBef>
                <a:spcPct val="0"/>
              </a:spcBef>
              <a:buFontTx/>
              <a:buNone/>
            </a:pPr>
            <a:r>
              <a:rPr lang="en-US" altLang="en-US" sz="1400">
                <a:solidFill>
                  <a:schemeClr val="tx1"/>
                </a:solidFill>
              </a:rPr>
              <a:t>Business Logic</a:t>
            </a:r>
          </a:p>
        </p:txBody>
      </p:sp>
      <p:sp>
        <p:nvSpPr>
          <p:cNvPr id="54289" name="AutoShape 5">
            <a:extLst>
              <a:ext uri="{FF2B5EF4-FFF2-40B4-BE49-F238E27FC236}">
                <a16:creationId xmlns:a16="http://schemas.microsoft.com/office/drawing/2014/main" xmlns="" id="{4E4767EF-9234-4800-873E-D9A7DA0182BD}"/>
              </a:ext>
            </a:extLst>
          </p:cNvPr>
          <p:cNvSpPr>
            <a:spLocks noChangeArrowheads="1"/>
          </p:cNvSpPr>
          <p:nvPr/>
        </p:nvSpPr>
        <p:spPr bwMode="auto">
          <a:xfrm rot="10800000" flipV="1">
            <a:off x="3109913" y="5094289"/>
            <a:ext cx="1719262" cy="301625"/>
          </a:xfrm>
          <a:prstGeom prst="roundRect">
            <a:avLst>
              <a:gd name="adj" fmla="val 7093"/>
            </a:avLst>
          </a:prstGeom>
          <a:solidFill>
            <a:schemeClr val="accent2"/>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spcBef>
                <a:spcPct val="20000"/>
              </a:spcBef>
              <a:buFont typeface="Arial" panose="020B0604020202020204" pitchFamily="34" charset="0"/>
              <a:buChar char="•"/>
              <a:tabLst>
                <a:tab pos="457200" algn="l"/>
              </a:tabLst>
              <a:defRPr sz="2000">
                <a:solidFill>
                  <a:srgbClr val="595959"/>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tabLst>
                <a:tab pos="457200" algn="l"/>
              </a:tabLst>
              <a:defRPr>
                <a:solidFill>
                  <a:srgbClr val="595959"/>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tabLst>
                <a:tab pos="457200" algn="l"/>
              </a:tabLst>
              <a:defRPr sz="1600">
                <a:solidFill>
                  <a:srgbClr val="595959"/>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tabLst>
                <a:tab pos="457200" algn="l"/>
              </a:tabLst>
              <a:defRPr sz="1400">
                <a:solidFill>
                  <a:srgbClr val="595959"/>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9pPr>
          </a:lstStyle>
          <a:p>
            <a:pPr algn="ctr" eaLnBrk="1" hangingPunct="1">
              <a:lnSpc>
                <a:spcPct val="90000"/>
              </a:lnSpc>
              <a:spcBef>
                <a:spcPct val="0"/>
              </a:spcBef>
              <a:buFontTx/>
              <a:buNone/>
            </a:pPr>
            <a:r>
              <a:rPr lang="en-US" altLang="en-US" sz="1400">
                <a:solidFill>
                  <a:schemeClr val="tx1"/>
                </a:solidFill>
              </a:rPr>
              <a:t>Display Code</a:t>
            </a:r>
          </a:p>
        </p:txBody>
      </p:sp>
      <p:grpSp>
        <p:nvGrpSpPr>
          <p:cNvPr id="54290" name="Group 46">
            <a:extLst>
              <a:ext uri="{FF2B5EF4-FFF2-40B4-BE49-F238E27FC236}">
                <a16:creationId xmlns:a16="http://schemas.microsoft.com/office/drawing/2014/main" xmlns="" id="{3F1AA74E-AEAA-4B14-AAC3-ACEC88507249}"/>
              </a:ext>
            </a:extLst>
          </p:cNvPr>
          <p:cNvGrpSpPr>
            <a:grpSpLocks/>
          </p:cNvGrpSpPr>
          <p:nvPr/>
        </p:nvGrpSpPr>
        <p:grpSpPr bwMode="auto">
          <a:xfrm>
            <a:off x="6689726" y="3689350"/>
            <a:ext cx="1393825" cy="1360488"/>
            <a:chOff x="3102" y="1868"/>
            <a:chExt cx="878" cy="857"/>
          </a:xfrm>
        </p:grpSpPr>
        <p:pic>
          <p:nvPicPr>
            <p:cNvPr id="54296" name="Picture 18" descr="C:\Aeshen\Images\MSL Image Library\Server.png">
              <a:extLst>
                <a:ext uri="{FF2B5EF4-FFF2-40B4-BE49-F238E27FC236}">
                  <a16:creationId xmlns:a16="http://schemas.microsoft.com/office/drawing/2014/main" xmlns="" id="{1802EDEC-BD2A-4F83-820D-C080CE84B4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2" y="1868"/>
              <a:ext cx="679"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7" name="Picture 45" descr="Application_Console">
              <a:extLst>
                <a:ext uri="{FF2B5EF4-FFF2-40B4-BE49-F238E27FC236}">
                  <a16:creationId xmlns:a16="http://schemas.microsoft.com/office/drawing/2014/main" xmlns="" id="{43ACCFF0-C74E-40A3-B9D7-48A13495D6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9" y="2306"/>
              <a:ext cx="471"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291" name="AutoShape 5">
            <a:extLst>
              <a:ext uri="{FF2B5EF4-FFF2-40B4-BE49-F238E27FC236}">
                <a16:creationId xmlns:a16="http://schemas.microsoft.com/office/drawing/2014/main" xmlns="" id="{AC1B05CD-D33A-4BF7-9737-5A3C9C2EDD41}"/>
              </a:ext>
            </a:extLst>
          </p:cNvPr>
          <p:cNvSpPr>
            <a:spLocks noChangeArrowheads="1"/>
          </p:cNvSpPr>
          <p:nvPr/>
        </p:nvSpPr>
        <p:spPr bwMode="auto">
          <a:xfrm rot="10800000" flipV="1">
            <a:off x="6215063" y="4827589"/>
            <a:ext cx="2081212" cy="3016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rIns="45720" anchor="ctr">
            <a:spAutoFit/>
          </a:bodyPr>
          <a:lstStyle>
            <a:lvl1pPr defTabSz="457200">
              <a:spcBef>
                <a:spcPct val="20000"/>
              </a:spcBef>
              <a:buFont typeface="Arial" panose="020B0604020202020204" pitchFamily="34" charset="0"/>
              <a:buChar char="•"/>
              <a:tabLst>
                <a:tab pos="457200" algn="l"/>
              </a:tabLst>
              <a:defRPr sz="2000">
                <a:solidFill>
                  <a:srgbClr val="595959"/>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tabLst>
                <a:tab pos="457200" algn="l"/>
              </a:tabLst>
              <a:defRPr>
                <a:solidFill>
                  <a:srgbClr val="595959"/>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tabLst>
                <a:tab pos="457200" algn="l"/>
              </a:tabLst>
              <a:defRPr sz="1600">
                <a:solidFill>
                  <a:srgbClr val="595959"/>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tabLst>
                <a:tab pos="457200" algn="l"/>
              </a:tabLst>
              <a:defRPr sz="1400">
                <a:solidFill>
                  <a:srgbClr val="595959"/>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9pPr>
          </a:lstStyle>
          <a:p>
            <a:pPr algn="ctr" eaLnBrk="1" hangingPunct="1">
              <a:lnSpc>
                <a:spcPct val="90000"/>
              </a:lnSpc>
              <a:spcBef>
                <a:spcPct val="0"/>
              </a:spcBef>
              <a:buFontTx/>
              <a:buNone/>
            </a:pPr>
            <a:r>
              <a:rPr lang="en-US" altLang="en-US" sz="1400">
                <a:solidFill>
                  <a:schemeClr val="tx1"/>
                </a:solidFill>
              </a:rPr>
              <a:t>Application Server</a:t>
            </a:r>
          </a:p>
        </p:txBody>
      </p:sp>
      <p:sp>
        <p:nvSpPr>
          <p:cNvPr id="54292" name="AutoShape 5">
            <a:extLst>
              <a:ext uri="{FF2B5EF4-FFF2-40B4-BE49-F238E27FC236}">
                <a16:creationId xmlns:a16="http://schemas.microsoft.com/office/drawing/2014/main" xmlns="" id="{BDB7C425-93E5-4F24-8E2A-6961B7E3A111}"/>
              </a:ext>
            </a:extLst>
          </p:cNvPr>
          <p:cNvSpPr>
            <a:spLocks noChangeArrowheads="1"/>
          </p:cNvSpPr>
          <p:nvPr/>
        </p:nvSpPr>
        <p:spPr bwMode="auto">
          <a:xfrm rot="10800000" flipV="1">
            <a:off x="7416801" y="5543551"/>
            <a:ext cx="1719263" cy="301625"/>
          </a:xfrm>
          <a:prstGeom prst="roundRect">
            <a:avLst>
              <a:gd name="adj" fmla="val 7093"/>
            </a:avLst>
          </a:prstGeom>
          <a:solidFill>
            <a:schemeClr val="accent2"/>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spcBef>
                <a:spcPct val="20000"/>
              </a:spcBef>
              <a:buFont typeface="Arial" panose="020B0604020202020204" pitchFamily="34" charset="0"/>
              <a:buChar char="•"/>
              <a:tabLst>
                <a:tab pos="457200" algn="l"/>
              </a:tabLst>
              <a:defRPr sz="2000">
                <a:solidFill>
                  <a:srgbClr val="595959"/>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tabLst>
                <a:tab pos="457200" algn="l"/>
              </a:tabLst>
              <a:defRPr>
                <a:solidFill>
                  <a:srgbClr val="595959"/>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tabLst>
                <a:tab pos="457200" algn="l"/>
              </a:tabLst>
              <a:defRPr sz="1600">
                <a:solidFill>
                  <a:srgbClr val="595959"/>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tabLst>
                <a:tab pos="457200" algn="l"/>
              </a:tabLst>
              <a:defRPr sz="1400">
                <a:solidFill>
                  <a:srgbClr val="595959"/>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9pPr>
          </a:lstStyle>
          <a:p>
            <a:pPr algn="ctr" eaLnBrk="1" hangingPunct="1">
              <a:lnSpc>
                <a:spcPct val="90000"/>
              </a:lnSpc>
              <a:spcBef>
                <a:spcPct val="0"/>
              </a:spcBef>
              <a:buFontTx/>
              <a:buNone/>
            </a:pPr>
            <a:r>
              <a:rPr lang="en-US" altLang="en-US" sz="1400">
                <a:solidFill>
                  <a:schemeClr val="tx1"/>
                </a:solidFill>
              </a:rPr>
              <a:t>Display Code</a:t>
            </a:r>
          </a:p>
        </p:txBody>
      </p:sp>
      <p:sp>
        <p:nvSpPr>
          <p:cNvPr id="54293" name="AutoShape 5">
            <a:extLst>
              <a:ext uri="{FF2B5EF4-FFF2-40B4-BE49-F238E27FC236}">
                <a16:creationId xmlns:a16="http://schemas.microsoft.com/office/drawing/2014/main" xmlns="" id="{6400BBF2-4F8D-4AFB-9FEE-8E363BC97B30}"/>
              </a:ext>
            </a:extLst>
          </p:cNvPr>
          <p:cNvSpPr>
            <a:spLocks noChangeArrowheads="1"/>
          </p:cNvSpPr>
          <p:nvPr/>
        </p:nvSpPr>
        <p:spPr bwMode="auto">
          <a:xfrm rot="10800000" flipV="1">
            <a:off x="5591176" y="3784601"/>
            <a:ext cx="1719263" cy="301625"/>
          </a:xfrm>
          <a:prstGeom prst="roundRect">
            <a:avLst>
              <a:gd name="adj" fmla="val 7093"/>
            </a:avLst>
          </a:prstGeom>
          <a:solidFill>
            <a:schemeClr val="accent2"/>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spcBef>
                <a:spcPct val="20000"/>
              </a:spcBef>
              <a:buFont typeface="Arial" panose="020B0604020202020204" pitchFamily="34" charset="0"/>
              <a:buChar char="•"/>
              <a:tabLst>
                <a:tab pos="457200" algn="l"/>
              </a:tabLst>
              <a:defRPr sz="2000">
                <a:solidFill>
                  <a:srgbClr val="595959"/>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tabLst>
                <a:tab pos="457200" algn="l"/>
              </a:tabLst>
              <a:defRPr>
                <a:solidFill>
                  <a:srgbClr val="595959"/>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tabLst>
                <a:tab pos="457200" algn="l"/>
              </a:tabLst>
              <a:defRPr sz="1600">
                <a:solidFill>
                  <a:srgbClr val="595959"/>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tabLst>
                <a:tab pos="457200" algn="l"/>
              </a:tabLst>
              <a:defRPr sz="1400">
                <a:solidFill>
                  <a:srgbClr val="595959"/>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9pPr>
          </a:lstStyle>
          <a:p>
            <a:pPr algn="ctr" eaLnBrk="1" hangingPunct="1">
              <a:lnSpc>
                <a:spcPct val="90000"/>
              </a:lnSpc>
              <a:spcBef>
                <a:spcPct val="0"/>
              </a:spcBef>
              <a:buFontTx/>
              <a:buNone/>
            </a:pPr>
            <a:r>
              <a:rPr lang="en-US" altLang="en-US" sz="1400">
                <a:solidFill>
                  <a:schemeClr val="tx1"/>
                </a:solidFill>
              </a:rPr>
              <a:t>Business Logic</a:t>
            </a:r>
          </a:p>
        </p:txBody>
      </p:sp>
      <p:cxnSp>
        <p:nvCxnSpPr>
          <p:cNvPr id="54294" name="Straight Arrow Connector 20">
            <a:extLst>
              <a:ext uri="{FF2B5EF4-FFF2-40B4-BE49-F238E27FC236}">
                <a16:creationId xmlns:a16="http://schemas.microsoft.com/office/drawing/2014/main" xmlns="" id="{4F3EC3FE-0667-4761-94F0-088B85929AB7}"/>
              </a:ext>
            </a:extLst>
          </p:cNvPr>
          <p:cNvCxnSpPr>
            <a:cxnSpLocks noChangeShapeType="1"/>
          </p:cNvCxnSpPr>
          <p:nvPr/>
        </p:nvCxnSpPr>
        <p:spPr bwMode="auto">
          <a:xfrm flipH="1">
            <a:off x="7607301" y="3079751"/>
            <a:ext cx="1274763" cy="758825"/>
          </a:xfrm>
          <a:prstGeom prst="straightConnector1">
            <a:avLst/>
          </a:prstGeom>
          <a:noFill/>
          <a:ln w="76200" algn="ctr">
            <a:solidFill>
              <a:srgbClr val="FF0000"/>
            </a:solidFill>
            <a:round/>
            <a:headEnd type="stealth" w="lg" len="lg"/>
            <a:tailEnd type="stealth" w="lg" len="lg"/>
          </a:ln>
          <a:extLst>
            <a:ext uri="{909E8E84-426E-40DD-AFC4-6F175D3DCCD1}">
              <a14:hiddenFill xmlns:a14="http://schemas.microsoft.com/office/drawing/2010/main">
                <a:noFill/>
              </a14:hiddenFill>
            </a:ext>
          </a:extLst>
        </p:spPr>
      </p:cxnSp>
      <p:sp>
        <p:nvSpPr>
          <p:cNvPr id="54295" name="AutoShape 5">
            <a:extLst>
              <a:ext uri="{FF2B5EF4-FFF2-40B4-BE49-F238E27FC236}">
                <a16:creationId xmlns:a16="http://schemas.microsoft.com/office/drawing/2014/main" xmlns="" id="{62CB2936-31A6-4E45-A958-43107249C220}"/>
              </a:ext>
            </a:extLst>
          </p:cNvPr>
          <p:cNvSpPr>
            <a:spLocks noChangeArrowheads="1"/>
          </p:cNvSpPr>
          <p:nvPr/>
        </p:nvSpPr>
        <p:spPr bwMode="auto">
          <a:xfrm rot="10800000" flipV="1">
            <a:off x="7996238" y="3400426"/>
            <a:ext cx="2068512" cy="3016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spcBef>
                <a:spcPct val="20000"/>
              </a:spcBef>
              <a:buFont typeface="Arial" panose="020B0604020202020204" pitchFamily="34" charset="0"/>
              <a:buChar char="•"/>
              <a:tabLst>
                <a:tab pos="457200" algn="l"/>
              </a:tabLst>
              <a:defRPr sz="2000">
                <a:solidFill>
                  <a:srgbClr val="595959"/>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tabLst>
                <a:tab pos="457200" algn="l"/>
              </a:tabLst>
              <a:defRPr>
                <a:solidFill>
                  <a:srgbClr val="595959"/>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tabLst>
                <a:tab pos="457200" algn="l"/>
              </a:tabLst>
              <a:defRPr sz="1600">
                <a:solidFill>
                  <a:srgbClr val="595959"/>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tabLst>
                <a:tab pos="457200" algn="l"/>
              </a:tabLst>
              <a:defRPr sz="1400">
                <a:solidFill>
                  <a:srgbClr val="595959"/>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457200" algn="l"/>
              </a:tabLst>
              <a:defRPr sz="1200">
                <a:solidFill>
                  <a:srgbClr val="595959"/>
                </a:solidFill>
                <a:latin typeface="Arial" panose="020B0604020202020204" pitchFamily="34" charset="0"/>
                <a:cs typeface="Arial" panose="020B0604020202020204" pitchFamily="34" charset="0"/>
              </a:defRPr>
            </a:lvl9pPr>
          </a:lstStyle>
          <a:p>
            <a:pPr algn="ctr" eaLnBrk="1" hangingPunct="1">
              <a:lnSpc>
                <a:spcPct val="90000"/>
              </a:lnSpc>
              <a:spcBef>
                <a:spcPct val="0"/>
              </a:spcBef>
              <a:buFontTx/>
              <a:buNone/>
            </a:pPr>
            <a:r>
              <a:rPr lang="en-US" altLang="en-US" sz="1400">
                <a:solidFill>
                  <a:schemeClr val="tx1"/>
                </a:solidFill>
              </a:rPr>
              <a:t>OLE DB Components</a:t>
            </a:r>
          </a:p>
        </p:txBody>
      </p:sp>
    </p:spTree>
    <p:extLst>
      <p:ext uri="{BB962C8B-B14F-4D97-AF65-F5344CB8AC3E}">
        <p14:creationId xmlns:p14="http://schemas.microsoft.com/office/powerpoint/2010/main" val="1983286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098EB37-DACC-418B-B382-8CA08266BD26}"/>
              </a:ext>
            </a:extLst>
          </p:cNvPr>
          <p:cNvSpPr>
            <a:spLocks noGrp="1"/>
          </p:cNvSpPr>
          <p:nvPr>
            <p:ph type="body" sz="quarter" idx="16"/>
          </p:nvPr>
        </p:nvSpPr>
        <p:spPr>
          <a:xfrm>
            <a:off x="1981201" y="838200"/>
            <a:ext cx="8240713" cy="5867400"/>
          </a:xfrm>
        </p:spPr>
        <p:txBody>
          <a:bodyPr>
            <a:noAutofit/>
          </a:bodyPr>
          <a:lstStyle/>
          <a:p>
            <a:pPr marL="0" indent="0">
              <a:buNone/>
              <a:defRPr/>
            </a:pPr>
            <a:r>
              <a:rPr sz="2000" dirty="0">
                <a:solidFill>
                  <a:schemeClr val="tx1"/>
                </a:solidFill>
              </a:rPr>
              <a:t>In this sub-module, we have learnt:</a:t>
            </a:r>
          </a:p>
          <a:p>
            <a:pPr>
              <a:buFont typeface="Arial"/>
              <a:buChar char="•"/>
              <a:defRPr/>
            </a:pPr>
            <a:endParaRPr sz="2000" dirty="0">
              <a:solidFill>
                <a:schemeClr val="tx1"/>
              </a:solidFill>
            </a:endParaRPr>
          </a:p>
          <a:p>
            <a:pPr lvl="1">
              <a:defRPr/>
            </a:pPr>
            <a:r>
              <a:rPr sz="2000" dirty="0">
                <a:solidFill>
                  <a:schemeClr val="tx1"/>
                </a:solidFill>
              </a:rPr>
              <a:t>Aggregate Functions Native to SQL Server</a:t>
            </a:r>
          </a:p>
          <a:p>
            <a:pPr lvl="1">
              <a:defRPr/>
            </a:pPr>
            <a:r>
              <a:rPr sz="2000" dirty="0">
                <a:solidFill>
                  <a:schemeClr val="tx1"/>
                </a:solidFill>
              </a:rPr>
              <a:t>Using Aggregate Functions with NULL Values</a:t>
            </a:r>
          </a:p>
          <a:p>
            <a:pPr lvl="1">
              <a:defRPr/>
            </a:pPr>
            <a:r>
              <a:rPr sz="2000" dirty="0">
                <a:solidFill>
                  <a:schemeClr val="tx1"/>
                </a:solidFill>
              </a:rPr>
              <a:t>CLR Integration, Assemblies</a:t>
            </a:r>
          </a:p>
          <a:p>
            <a:pPr lvl="1">
              <a:defRPr/>
            </a:pPr>
            <a:r>
              <a:rPr sz="2000" dirty="0">
                <a:solidFill>
                  <a:schemeClr val="tx1"/>
                </a:solidFill>
              </a:rPr>
              <a:t>Implementing Custom Aggregate Functions</a:t>
            </a:r>
          </a:p>
          <a:p>
            <a:pPr lvl="1">
              <a:defRPr/>
            </a:pPr>
            <a:r>
              <a:rPr sz="2000" dirty="0">
                <a:solidFill>
                  <a:schemeClr val="tx1"/>
                </a:solidFill>
              </a:rPr>
              <a:t>Using the GROUP BY clause</a:t>
            </a:r>
          </a:p>
          <a:p>
            <a:pPr lvl="1">
              <a:defRPr/>
            </a:pPr>
            <a:r>
              <a:rPr sz="2000" dirty="0">
                <a:solidFill>
                  <a:schemeClr val="tx1"/>
                </a:solidFill>
              </a:rPr>
              <a:t>Filtering Grouped Data by Using the HAVING Clause</a:t>
            </a:r>
          </a:p>
          <a:p>
            <a:pPr lvl="1">
              <a:defRPr/>
            </a:pPr>
            <a:r>
              <a:rPr sz="2000" dirty="0">
                <a:solidFill>
                  <a:schemeClr val="tx1"/>
                </a:solidFill>
              </a:rPr>
              <a:t>Building a Query for Summarizing Grouped Data – GROUP BY</a:t>
            </a:r>
          </a:p>
          <a:p>
            <a:pPr lvl="1">
              <a:defRPr/>
            </a:pPr>
            <a:r>
              <a:rPr sz="2000" dirty="0">
                <a:solidFill>
                  <a:schemeClr val="tx1"/>
                </a:solidFill>
              </a:rPr>
              <a:t>Examining How the ROLLUP and CUBE Operators Work</a:t>
            </a:r>
          </a:p>
          <a:p>
            <a:pPr lvl="1">
              <a:defRPr/>
            </a:pPr>
            <a:r>
              <a:rPr sz="2000" dirty="0">
                <a:solidFill>
                  <a:schemeClr val="tx1"/>
                </a:solidFill>
              </a:rPr>
              <a:t>Using the ROLLUP and CUBE Operators</a:t>
            </a:r>
          </a:p>
          <a:p>
            <a:pPr lvl="1">
              <a:defRPr/>
            </a:pPr>
            <a:r>
              <a:rPr sz="2000" dirty="0">
                <a:solidFill>
                  <a:schemeClr val="tx1"/>
                </a:solidFill>
              </a:rPr>
              <a:t>Using the COMPUTE and COMPUTE BY Clauses</a:t>
            </a:r>
          </a:p>
          <a:p>
            <a:pPr lvl="1">
              <a:defRPr/>
            </a:pPr>
            <a:r>
              <a:rPr sz="2000" dirty="0">
                <a:solidFill>
                  <a:schemeClr val="tx1"/>
                </a:solidFill>
              </a:rPr>
              <a:t>Building a Query for Summarizing Grouped Data – COMPUTE</a:t>
            </a:r>
          </a:p>
          <a:p>
            <a:pPr lvl="1">
              <a:defRPr/>
            </a:pPr>
            <a:r>
              <a:rPr sz="2000" dirty="0">
                <a:solidFill>
                  <a:schemeClr val="tx1"/>
                </a:solidFill>
              </a:rPr>
              <a:t>Using GROUPING SETS</a:t>
            </a:r>
            <a:endParaRPr sz="1600" dirty="0">
              <a:solidFill>
                <a:schemeClr val="tx1"/>
              </a:solidFill>
            </a:endParaRPr>
          </a:p>
        </p:txBody>
      </p:sp>
      <p:sp>
        <p:nvSpPr>
          <p:cNvPr id="160771" name="Rectangle 2">
            <a:extLst>
              <a:ext uri="{FF2B5EF4-FFF2-40B4-BE49-F238E27FC236}">
                <a16:creationId xmlns:a16="http://schemas.microsoft.com/office/drawing/2014/main" xmlns="" id="{66CCF5E9-ADF4-415A-BC0A-E9ACE513A468}"/>
              </a:ext>
            </a:extLst>
          </p:cNvPr>
          <p:cNvSpPr>
            <a:spLocks noGrp="1"/>
          </p:cNvSpPr>
          <p:nvPr>
            <p:ph type="title" idx="4294967295"/>
          </p:nvPr>
        </p:nvSpPr>
        <p:spPr>
          <a:xfrm>
            <a:off x="1524000" y="1"/>
            <a:ext cx="7562850" cy="727075"/>
          </a:xfrm>
        </p:spPr>
        <p:txBody>
          <a:bodyPr/>
          <a:lstStyle/>
          <a:p>
            <a:pPr eaLnBrk="1" hangingPunct="1"/>
            <a:r>
              <a:rPr altLang="en-US">
                <a:solidFill>
                  <a:schemeClr val="tx1"/>
                </a:solidFill>
              </a:rPr>
              <a:t>Summary</a:t>
            </a:r>
          </a:p>
        </p:txBody>
      </p:sp>
    </p:spTree>
    <p:extLst>
      <p:ext uri="{BB962C8B-B14F-4D97-AF65-F5344CB8AC3E}">
        <p14:creationId xmlns:p14="http://schemas.microsoft.com/office/powerpoint/2010/main" val="346397277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Placeholder 1">
            <a:extLst>
              <a:ext uri="{FF2B5EF4-FFF2-40B4-BE49-F238E27FC236}">
                <a16:creationId xmlns:a16="http://schemas.microsoft.com/office/drawing/2014/main" xmlns="" id="{3CE64041-68B5-4410-B70A-F5F1DCD3D4B6}"/>
              </a:ext>
            </a:extLst>
          </p:cNvPr>
          <p:cNvSpPr>
            <a:spLocks noGrp="1"/>
          </p:cNvSpPr>
          <p:nvPr>
            <p:ph type="body" sz="quarter" idx="16"/>
          </p:nvPr>
        </p:nvSpPr>
        <p:spPr/>
        <p:txBody>
          <a:bodyPr/>
          <a:lstStyle/>
          <a:p>
            <a:pPr marL="0" indent="0" algn="just">
              <a:buNone/>
              <a:defRPr/>
            </a:pPr>
            <a:r>
              <a:rPr sz="2000" dirty="0">
                <a:solidFill>
                  <a:schemeClr val="tx1"/>
                </a:solidFill>
                <a:latin typeface="Arial" charset="0"/>
                <a:cs typeface="Arial" charset="0"/>
              </a:rPr>
              <a:t>You are the database administrator of Adventure Works. The HR department wants you to prepare a report on the number of vacation hours of the vice presidents of the company, and another report on the number of employees with incomplete addresses. The warehouse manager requires three reports on the average number of hours taken to manufacture a product, the order quantity and the price list of each product, and the safety stock level for red, blue, and black helmets. Besides these requests, the marketing manager wants you to prepare a report on the year-to-date sales of salespersons.</a:t>
            </a:r>
          </a:p>
          <a:p>
            <a:pPr eaLnBrk="1" hangingPunct="1">
              <a:buFont typeface="Arial" charset="0"/>
              <a:buChar char="•"/>
              <a:defRPr/>
            </a:pPr>
            <a:endParaRPr sz="2000" dirty="0">
              <a:solidFill>
                <a:schemeClr val="tx1"/>
              </a:solidFill>
              <a:latin typeface="Arial" charset="0"/>
              <a:cs typeface="Arial" charset="0"/>
            </a:endParaRPr>
          </a:p>
          <a:p>
            <a:pPr eaLnBrk="1" hangingPunct="1">
              <a:buFont typeface="Arial" charset="0"/>
              <a:buChar char="•"/>
              <a:defRPr/>
            </a:pPr>
            <a:endParaRPr sz="2000" dirty="0">
              <a:solidFill>
                <a:schemeClr val="tx1"/>
              </a:solidFill>
              <a:latin typeface="Arial" charset="0"/>
              <a:cs typeface="Arial" charset="0"/>
            </a:endParaRPr>
          </a:p>
          <a:p>
            <a:pPr eaLnBrk="1" hangingPunct="1">
              <a:buFont typeface="Arial" charset="0"/>
              <a:buChar char="•"/>
              <a:defRPr/>
            </a:pPr>
            <a:endParaRPr sz="2000" dirty="0">
              <a:solidFill>
                <a:schemeClr val="tx1"/>
              </a:solidFill>
              <a:latin typeface="Arial" charset="0"/>
              <a:cs typeface="Arial" charset="0"/>
            </a:endParaRPr>
          </a:p>
          <a:p>
            <a:pPr eaLnBrk="1" hangingPunct="1">
              <a:buFont typeface="Arial" charset="0"/>
              <a:buChar char="•"/>
              <a:defRPr/>
            </a:pPr>
            <a:endParaRPr sz="2000" dirty="0">
              <a:solidFill>
                <a:schemeClr val="tx1"/>
              </a:solidFill>
              <a:latin typeface="Arial" charset="0"/>
              <a:cs typeface="Arial" charset="0"/>
            </a:endParaRPr>
          </a:p>
          <a:p>
            <a:pPr eaLnBrk="1" hangingPunct="1">
              <a:buFont typeface="Arial" charset="0"/>
              <a:buChar char="•"/>
              <a:defRPr/>
            </a:pPr>
            <a:endParaRPr sz="2000" dirty="0">
              <a:solidFill>
                <a:schemeClr val="tx1"/>
              </a:solidFill>
              <a:latin typeface="Arial" charset="0"/>
              <a:cs typeface="Arial" charset="0"/>
            </a:endParaRPr>
          </a:p>
          <a:p>
            <a:pPr eaLnBrk="1" hangingPunct="1">
              <a:buFont typeface="Arial" charset="0"/>
              <a:buChar char="•"/>
              <a:defRPr/>
            </a:pPr>
            <a:endParaRPr sz="2000" dirty="0">
              <a:solidFill>
                <a:schemeClr val="tx1"/>
              </a:solidFill>
              <a:latin typeface="Arial" charset="0"/>
              <a:cs typeface="Arial" charset="0"/>
            </a:endParaRPr>
          </a:p>
        </p:txBody>
      </p:sp>
      <p:sp>
        <p:nvSpPr>
          <p:cNvPr id="162819" name="Rectangle 2">
            <a:extLst>
              <a:ext uri="{FF2B5EF4-FFF2-40B4-BE49-F238E27FC236}">
                <a16:creationId xmlns:a16="http://schemas.microsoft.com/office/drawing/2014/main" xmlns="" id="{59500DBC-295F-401C-AA9C-5A8DCFCBD84B}"/>
              </a:ext>
            </a:extLst>
          </p:cNvPr>
          <p:cNvSpPr>
            <a:spLocks noGrp="1"/>
          </p:cNvSpPr>
          <p:nvPr>
            <p:ph type="title" idx="4294967295"/>
          </p:nvPr>
        </p:nvSpPr>
        <p:spPr>
          <a:xfrm>
            <a:off x="1752600" y="152400"/>
            <a:ext cx="7562850" cy="554038"/>
          </a:xfrm>
        </p:spPr>
        <p:txBody>
          <a:bodyPr>
            <a:normAutofit fontScale="90000"/>
          </a:bodyPr>
          <a:lstStyle/>
          <a:p>
            <a:pPr eaLnBrk="1" hangingPunct="1"/>
            <a:r>
              <a:rPr altLang="en-US">
                <a:solidFill>
                  <a:schemeClr val="tx1"/>
                </a:solidFill>
              </a:rPr>
              <a:t>Hands-On Lab</a:t>
            </a:r>
          </a:p>
        </p:txBody>
      </p:sp>
    </p:spTree>
    <p:extLst>
      <p:ext uri="{BB962C8B-B14F-4D97-AF65-F5344CB8AC3E}">
        <p14:creationId xmlns:p14="http://schemas.microsoft.com/office/powerpoint/2010/main" val="61544527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Placeholder 1">
            <a:extLst>
              <a:ext uri="{FF2B5EF4-FFF2-40B4-BE49-F238E27FC236}">
                <a16:creationId xmlns:a16="http://schemas.microsoft.com/office/drawing/2014/main" xmlns="" id="{D949609B-DA0D-4BD0-B270-3B2446946412}"/>
              </a:ext>
            </a:extLst>
          </p:cNvPr>
          <p:cNvSpPr>
            <a:spLocks noGrp="1"/>
          </p:cNvSpPr>
          <p:nvPr>
            <p:ph type="body" sz="quarter" idx="16"/>
          </p:nvPr>
        </p:nvSpPr>
        <p:spPr/>
        <p:txBody>
          <a:bodyPr/>
          <a:lstStyle/>
          <a:p>
            <a:pPr eaLnBrk="1" hangingPunct="1"/>
            <a:r>
              <a:rPr altLang="en-US" sz="2400">
                <a:solidFill>
                  <a:schemeClr val="tx1"/>
                </a:solidFill>
              </a:rPr>
              <a:t>Summarizing Data by Using Aggregate Functions</a:t>
            </a:r>
          </a:p>
          <a:p>
            <a:pPr eaLnBrk="1" hangingPunct="1"/>
            <a:endParaRPr altLang="en-US" sz="2400">
              <a:solidFill>
                <a:schemeClr val="tx1"/>
              </a:solidFill>
            </a:endParaRPr>
          </a:p>
          <a:p>
            <a:pPr eaLnBrk="1" hangingPunct="1"/>
            <a:r>
              <a:rPr altLang="en-US" sz="2400">
                <a:solidFill>
                  <a:schemeClr val="tx1"/>
                </a:solidFill>
              </a:rPr>
              <a:t>Summarizing Grouped Data</a:t>
            </a:r>
          </a:p>
          <a:p>
            <a:pPr eaLnBrk="1" hangingPunct="1"/>
            <a:endParaRPr altLang="en-US" sz="2400">
              <a:solidFill>
                <a:schemeClr val="tx1"/>
              </a:solidFill>
            </a:endParaRPr>
          </a:p>
          <a:p>
            <a:pPr eaLnBrk="1" hangingPunct="1"/>
            <a:r>
              <a:rPr altLang="en-US" sz="2400">
                <a:solidFill>
                  <a:schemeClr val="tx1"/>
                </a:solidFill>
              </a:rPr>
              <a:t>Ranking Grouped Data</a:t>
            </a:r>
          </a:p>
          <a:p>
            <a:pPr eaLnBrk="1" hangingPunct="1"/>
            <a:endParaRPr altLang="en-US" sz="2400">
              <a:solidFill>
                <a:schemeClr val="tx1"/>
              </a:solidFill>
            </a:endParaRPr>
          </a:p>
          <a:p>
            <a:pPr eaLnBrk="1" hangingPunct="1"/>
            <a:endParaRPr altLang="en-US" sz="2400">
              <a:solidFill>
                <a:schemeClr val="tx1"/>
              </a:solidFill>
            </a:endParaRPr>
          </a:p>
          <a:p>
            <a:pPr eaLnBrk="1" hangingPunct="1"/>
            <a:endParaRPr altLang="en-US">
              <a:solidFill>
                <a:schemeClr val="tx1"/>
              </a:solidFill>
            </a:endParaRPr>
          </a:p>
        </p:txBody>
      </p:sp>
      <p:sp>
        <p:nvSpPr>
          <p:cNvPr id="164867" name="Rectangle 2">
            <a:extLst>
              <a:ext uri="{FF2B5EF4-FFF2-40B4-BE49-F238E27FC236}">
                <a16:creationId xmlns:a16="http://schemas.microsoft.com/office/drawing/2014/main" xmlns="" id="{D2300D1F-9E57-45E5-ADCB-C778F0419C80}"/>
              </a:ext>
            </a:extLst>
          </p:cNvPr>
          <p:cNvSpPr>
            <a:spLocks noGrp="1"/>
          </p:cNvSpPr>
          <p:nvPr>
            <p:ph type="title" idx="4294967295"/>
          </p:nvPr>
        </p:nvSpPr>
        <p:spPr>
          <a:xfrm>
            <a:off x="1676400" y="152400"/>
            <a:ext cx="7562850" cy="554038"/>
          </a:xfrm>
        </p:spPr>
        <p:txBody>
          <a:bodyPr>
            <a:normAutofit fontScale="90000"/>
          </a:bodyPr>
          <a:lstStyle/>
          <a:p>
            <a:pPr eaLnBrk="1" hangingPunct="1"/>
            <a:r>
              <a:rPr altLang="en-US">
                <a:solidFill>
                  <a:schemeClr val="tx1"/>
                </a:solidFill>
              </a:rPr>
              <a:t>Assignments</a:t>
            </a:r>
          </a:p>
        </p:txBody>
      </p:sp>
    </p:spTree>
    <p:extLst>
      <p:ext uri="{BB962C8B-B14F-4D97-AF65-F5344CB8AC3E}">
        <p14:creationId xmlns:p14="http://schemas.microsoft.com/office/powerpoint/2010/main" val="38225489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6FC3973-DBFD-4E7A-9727-9352EFE34DC8}"/>
              </a:ext>
            </a:extLst>
          </p:cNvPr>
          <p:cNvSpPr>
            <a:spLocks noGrp="1"/>
          </p:cNvSpPr>
          <p:nvPr>
            <p:ph type="body" sz="quarter" idx="16"/>
          </p:nvPr>
        </p:nvSpPr>
        <p:spPr>
          <a:xfrm>
            <a:off x="1676400" y="914400"/>
            <a:ext cx="8839200" cy="5638800"/>
          </a:xfrm>
        </p:spPr>
        <p:txBody>
          <a:bodyPr>
            <a:normAutofit/>
          </a:bodyPr>
          <a:lstStyle/>
          <a:p>
            <a:pPr>
              <a:buFont typeface="Arial"/>
              <a:buChar char="•"/>
              <a:defRPr/>
            </a:pPr>
            <a:r>
              <a:rPr sz="2000" dirty="0">
                <a:solidFill>
                  <a:schemeClr val="tx1"/>
                </a:solidFill>
                <a:latin typeface="+mn-lt"/>
              </a:rPr>
              <a:t>Microsoft Corporation. </a:t>
            </a:r>
            <a:r>
              <a:rPr sz="2000" i="1" dirty="0">
                <a:solidFill>
                  <a:schemeClr val="tx1"/>
                </a:solidFill>
                <a:latin typeface="+mn-lt"/>
              </a:rPr>
              <a:t>Microsoft official curriculum </a:t>
            </a:r>
            <a:r>
              <a:rPr sz="2000" dirty="0">
                <a:solidFill>
                  <a:schemeClr val="tx1"/>
                </a:solidFill>
                <a:latin typeface="+mn-lt"/>
              </a:rPr>
              <a:t>(“MOC”) 2008    Retrieved on April 01, 2012, from, </a:t>
            </a:r>
            <a:r>
              <a:rPr sz="2000" dirty="0">
                <a:solidFill>
                  <a:schemeClr val="tx1"/>
                </a:solidFill>
                <a:latin typeface="+mn-lt"/>
                <a:cs typeface="+mn-cs"/>
                <a:hlinkClick r:id="rId3"/>
              </a:rPr>
              <a:t>http://mocl.one.microsoft.com</a:t>
            </a:r>
            <a:r>
              <a:rPr sz="2000" dirty="0">
                <a:solidFill>
                  <a:schemeClr val="tx1"/>
                </a:solidFill>
                <a:latin typeface="+mn-lt"/>
                <a:cs typeface="+mn-cs"/>
              </a:rPr>
              <a:t>. </a:t>
            </a:r>
          </a:p>
          <a:p>
            <a:pPr>
              <a:defRPr/>
            </a:pPr>
            <a:endParaRPr sz="2000" dirty="0">
              <a:solidFill>
                <a:schemeClr val="tx1"/>
              </a:solidFill>
              <a:latin typeface="+mn-lt"/>
              <a:cs typeface="+mn-cs"/>
            </a:endParaRPr>
          </a:p>
          <a:p>
            <a:pPr>
              <a:defRPr/>
            </a:pPr>
            <a:r>
              <a:rPr sz="2000" dirty="0">
                <a:solidFill>
                  <a:schemeClr val="tx1"/>
                </a:solidFill>
                <a:latin typeface="+mn-lt"/>
                <a:cs typeface="+mn-cs"/>
              </a:rPr>
              <a:t>Features in SQL Server Management Studio. Retrieved on  Oct 15, 2015, from, </a:t>
            </a:r>
            <a:r>
              <a:rPr sz="2000" dirty="0">
                <a:solidFill>
                  <a:schemeClr val="tx1"/>
                </a:solidFill>
                <a:latin typeface="+mn-lt"/>
                <a:cs typeface="+mn-cs"/>
                <a:hlinkClick r:id="rId4"/>
              </a:rPr>
              <a:t>http://yogisqlinfo.wordpress.com/2012/07/18/features-in-sql-server-management-studio/</a:t>
            </a:r>
            <a:r>
              <a:rPr sz="2000" dirty="0">
                <a:solidFill>
                  <a:schemeClr val="tx1"/>
                </a:solidFill>
                <a:latin typeface="+mn-lt"/>
                <a:cs typeface="+mn-cs"/>
              </a:rPr>
              <a:t> </a:t>
            </a:r>
          </a:p>
          <a:p>
            <a:pPr>
              <a:defRPr/>
            </a:pPr>
            <a:endParaRPr sz="2000" dirty="0">
              <a:solidFill>
                <a:schemeClr val="tx1"/>
              </a:solidFill>
              <a:latin typeface="+mn-lt"/>
              <a:cs typeface="+mn-cs"/>
            </a:endParaRPr>
          </a:p>
          <a:p>
            <a:pPr>
              <a:defRPr/>
            </a:pPr>
            <a:r>
              <a:rPr sz="2000" dirty="0">
                <a:solidFill>
                  <a:schemeClr val="tx1"/>
                </a:solidFill>
                <a:latin typeface="+mn-lt"/>
                <a:cs typeface="+mn-cs"/>
              </a:rPr>
              <a:t> SQL Server 2778 M01 Flashcards. Retrieved on  Oct 15, 2015, from, </a:t>
            </a:r>
            <a:r>
              <a:rPr sz="2000" dirty="0">
                <a:solidFill>
                  <a:schemeClr val="tx1"/>
                </a:solidFill>
                <a:latin typeface="+mn-lt"/>
                <a:cs typeface="+mn-cs"/>
                <a:hlinkClick r:id="rId5"/>
              </a:rPr>
              <a:t>http://www.cram.com/flashcards/sql-server-2778-m01-2974948</a:t>
            </a:r>
            <a:r>
              <a:rPr sz="2000" dirty="0">
                <a:solidFill>
                  <a:schemeClr val="tx1"/>
                </a:solidFill>
                <a:latin typeface="+mn-lt"/>
                <a:cs typeface="+mn-cs"/>
              </a:rPr>
              <a:t> </a:t>
            </a:r>
          </a:p>
          <a:p>
            <a:pPr marL="457200" lvl="1" indent="0">
              <a:buNone/>
              <a:defRPr/>
            </a:pPr>
            <a:endParaRPr sz="2000" dirty="0">
              <a:solidFill>
                <a:schemeClr val="tx1"/>
              </a:solidFill>
              <a:latin typeface="+mn-lt"/>
            </a:endParaRPr>
          </a:p>
          <a:p>
            <a:pPr>
              <a:buFont typeface="Arial"/>
              <a:buChar char="•"/>
              <a:defRPr/>
            </a:pPr>
            <a:endParaRPr sz="2000" dirty="0">
              <a:solidFill>
                <a:schemeClr val="tx1"/>
              </a:solidFill>
              <a:latin typeface="+mn-lt"/>
            </a:endParaRPr>
          </a:p>
          <a:p>
            <a:pPr>
              <a:buFont typeface="Arial"/>
              <a:buChar char="•"/>
              <a:defRPr/>
            </a:pPr>
            <a:endParaRPr sz="2000" dirty="0">
              <a:solidFill>
                <a:schemeClr val="tx1"/>
              </a:solidFill>
              <a:latin typeface="+mn-lt"/>
            </a:endParaRPr>
          </a:p>
        </p:txBody>
      </p:sp>
      <p:sp>
        <p:nvSpPr>
          <p:cNvPr id="166915" name="Rectangle 2">
            <a:extLst>
              <a:ext uri="{FF2B5EF4-FFF2-40B4-BE49-F238E27FC236}">
                <a16:creationId xmlns:a16="http://schemas.microsoft.com/office/drawing/2014/main" xmlns="" id="{40D155DA-B9D1-496F-A27F-E89B1229AACF}"/>
              </a:ext>
            </a:extLst>
          </p:cNvPr>
          <p:cNvSpPr>
            <a:spLocks noGrp="1" noChangeArrowheads="1"/>
          </p:cNvSpPr>
          <p:nvPr>
            <p:ph type="title" idx="4294967295"/>
          </p:nvPr>
        </p:nvSpPr>
        <p:spPr>
          <a:xfrm>
            <a:off x="1676400" y="228600"/>
            <a:ext cx="7562850" cy="554038"/>
          </a:xfrm>
        </p:spPr>
        <p:txBody>
          <a:bodyPr>
            <a:normAutofit fontScale="90000"/>
          </a:bodyPr>
          <a:lstStyle/>
          <a:p>
            <a:pPr eaLnBrk="1" hangingPunct="1"/>
            <a:r>
              <a:rPr lang="en-GB" altLang="en-US">
                <a:solidFill>
                  <a:schemeClr val="tx1"/>
                </a:solidFill>
              </a:rPr>
              <a:t>References </a:t>
            </a:r>
          </a:p>
        </p:txBody>
      </p:sp>
    </p:spTree>
    <p:extLst>
      <p:ext uri="{BB962C8B-B14F-4D97-AF65-F5344CB8AC3E}">
        <p14:creationId xmlns:p14="http://schemas.microsoft.com/office/powerpoint/2010/main" val="30286031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xmlns="" id="{F9FFE02C-4A83-446C-8204-9602795C51E0}"/>
              </a:ext>
            </a:extLst>
          </p:cNvPr>
          <p:cNvSpPr>
            <a:spLocks noGrp="1" noChangeArrowheads="1"/>
          </p:cNvSpPr>
          <p:nvPr>
            <p:ph type="title" idx="4294967295"/>
          </p:nvPr>
        </p:nvSpPr>
        <p:spPr>
          <a:xfrm>
            <a:off x="1524000" y="0"/>
            <a:ext cx="7564438" cy="554038"/>
          </a:xfrm>
        </p:spPr>
        <p:txBody>
          <a:bodyPr>
            <a:normAutofit fontScale="90000"/>
          </a:bodyPr>
          <a:lstStyle/>
          <a:p>
            <a:pPr eaLnBrk="1" hangingPunct="1"/>
            <a:r>
              <a:rPr altLang="en-US">
                <a:solidFill>
                  <a:schemeClr val="tx1"/>
                </a:solidFill>
              </a:rPr>
              <a:t>Connecting to SQL Server</a:t>
            </a:r>
          </a:p>
        </p:txBody>
      </p:sp>
      <p:sp>
        <p:nvSpPr>
          <p:cNvPr id="56323" name="Rectangle 3">
            <a:extLst>
              <a:ext uri="{FF2B5EF4-FFF2-40B4-BE49-F238E27FC236}">
                <a16:creationId xmlns:a16="http://schemas.microsoft.com/office/drawing/2014/main" xmlns="" id="{887EB505-6B01-4770-9400-895EE56BCDEA}"/>
              </a:ext>
            </a:extLst>
          </p:cNvPr>
          <p:cNvSpPr>
            <a:spLocks noChangeArrowheads="1"/>
          </p:cNvSpPr>
          <p:nvPr/>
        </p:nvSpPr>
        <p:spPr bwMode="auto">
          <a:xfrm>
            <a:off x="7315200" y="1295400"/>
            <a:ext cx="2590800" cy="4876800"/>
          </a:xfrm>
          <a:prstGeom prst="rect">
            <a:avLst/>
          </a:prstGeom>
          <a:gradFill rotWithShape="0">
            <a:gsLst>
              <a:gs pos="0">
                <a:srgbClr val="F8FCFF"/>
              </a:gs>
              <a:gs pos="100000">
                <a:srgbClr val="CCECFF"/>
              </a:gs>
            </a:gsLst>
            <a:lin ang="5400000" scaled="1"/>
          </a:gradFill>
          <a:ln w="38100">
            <a:solidFill>
              <a:schemeClr val="folHlink"/>
            </a:solidFill>
            <a:miter lim="800000"/>
            <a:headEnd/>
            <a:tailEnd/>
          </a:ln>
        </p:spPr>
        <p:txBody>
          <a:bodyPr wrap="none"/>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800" b="1">
                <a:solidFill>
                  <a:schemeClr val="tx1"/>
                </a:solidFill>
              </a:rPr>
              <a:t>AUTHENTICATION</a:t>
            </a:r>
          </a:p>
          <a:p>
            <a:pPr>
              <a:spcBef>
                <a:spcPct val="0"/>
              </a:spcBef>
              <a:buFontTx/>
              <a:buNone/>
            </a:pPr>
            <a:endParaRPr lang="en-US" altLang="en-US" sz="1800" b="1">
              <a:solidFill>
                <a:schemeClr val="tx1"/>
              </a:solidFill>
              <a:latin typeface="Arial Narrow" panose="020B0606020202030204" pitchFamily="34" charset="0"/>
            </a:endParaRPr>
          </a:p>
          <a:p>
            <a:pPr>
              <a:spcBef>
                <a:spcPct val="0"/>
              </a:spcBef>
              <a:buFontTx/>
              <a:buNone/>
            </a:pPr>
            <a:endParaRPr lang="en-US" altLang="en-US" sz="1800">
              <a:solidFill>
                <a:schemeClr val="tx1"/>
              </a:solidFill>
            </a:endParaRPr>
          </a:p>
          <a:p>
            <a:pPr>
              <a:spcBef>
                <a:spcPct val="0"/>
              </a:spcBef>
              <a:buFontTx/>
              <a:buNone/>
            </a:pPr>
            <a:r>
              <a:rPr lang="en-US" altLang="en-US" sz="1800">
                <a:solidFill>
                  <a:schemeClr val="tx1"/>
                </a:solidFill>
              </a:rPr>
              <a:t>SQL Server</a:t>
            </a:r>
            <a:br>
              <a:rPr lang="en-US" altLang="en-US" sz="1800">
                <a:solidFill>
                  <a:schemeClr val="tx1"/>
                </a:solidFill>
              </a:rPr>
            </a:br>
            <a:r>
              <a:rPr lang="en-US" altLang="en-US" sz="1800">
                <a:solidFill>
                  <a:schemeClr val="tx1"/>
                </a:solidFill>
              </a:rPr>
              <a:t>Verifies </a:t>
            </a:r>
            <a:br>
              <a:rPr lang="en-US" altLang="en-US" sz="1800">
                <a:solidFill>
                  <a:schemeClr val="tx1"/>
                </a:solidFill>
              </a:rPr>
            </a:br>
            <a:r>
              <a:rPr lang="en-US" altLang="en-US" sz="1800">
                <a:solidFill>
                  <a:schemeClr val="tx1"/>
                </a:solidFill>
              </a:rPr>
              <a:t>Trusted Connection</a:t>
            </a:r>
          </a:p>
          <a:p>
            <a:pPr>
              <a:spcBef>
                <a:spcPct val="0"/>
              </a:spcBef>
              <a:buFontTx/>
              <a:buNone/>
            </a:pPr>
            <a:endParaRPr lang="en-US" altLang="en-US" sz="2400">
              <a:solidFill>
                <a:schemeClr val="tx1"/>
              </a:solidFill>
              <a:latin typeface="Times New Roman" panose="02020603050405020304" pitchFamily="18" charset="0"/>
            </a:endParaRPr>
          </a:p>
        </p:txBody>
      </p:sp>
      <p:sp>
        <p:nvSpPr>
          <p:cNvPr id="56324" name="Rectangle 4">
            <a:extLst>
              <a:ext uri="{FF2B5EF4-FFF2-40B4-BE49-F238E27FC236}">
                <a16:creationId xmlns:a16="http://schemas.microsoft.com/office/drawing/2014/main" xmlns="" id="{27A8E2FE-A947-49B8-82D1-61616287C4AA}"/>
              </a:ext>
            </a:extLst>
          </p:cNvPr>
          <p:cNvSpPr>
            <a:spLocks noChangeArrowheads="1"/>
          </p:cNvSpPr>
          <p:nvPr/>
        </p:nvSpPr>
        <p:spPr bwMode="auto">
          <a:xfrm>
            <a:off x="7543800" y="5105400"/>
            <a:ext cx="1849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800">
                <a:solidFill>
                  <a:schemeClr val="tx1"/>
                </a:solidFill>
              </a:rPr>
              <a:t>SQL Server</a:t>
            </a:r>
          </a:p>
          <a:p>
            <a:pPr>
              <a:spcBef>
                <a:spcPct val="0"/>
              </a:spcBef>
              <a:buFontTx/>
              <a:buNone/>
            </a:pPr>
            <a:r>
              <a:rPr lang="en-US" altLang="en-US" sz="1800">
                <a:solidFill>
                  <a:schemeClr val="tx1"/>
                </a:solidFill>
              </a:rPr>
              <a:t>Verifies Name </a:t>
            </a:r>
            <a:br>
              <a:rPr lang="en-US" altLang="en-US" sz="1800">
                <a:solidFill>
                  <a:schemeClr val="tx1"/>
                </a:solidFill>
              </a:rPr>
            </a:br>
            <a:r>
              <a:rPr lang="en-US" altLang="en-US" sz="1800">
                <a:solidFill>
                  <a:schemeClr val="tx1"/>
                </a:solidFill>
              </a:rPr>
              <a:t>and Password</a:t>
            </a:r>
          </a:p>
        </p:txBody>
      </p:sp>
      <p:sp>
        <p:nvSpPr>
          <p:cNvPr id="56325" name="Text Box 5">
            <a:extLst>
              <a:ext uri="{FF2B5EF4-FFF2-40B4-BE49-F238E27FC236}">
                <a16:creationId xmlns:a16="http://schemas.microsoft.com/office/drawing/2014/main" xmlns="" id="{A084D3C8-9B1D-4CA0-894C-B3587B9DC5E2}"/>
              </a:ext>
            </a:extLst>
          </p:cNvPr>
          <p:cNvSpPr txBox="1">
            <a:spLocks noChangeArrowheads="1"/>
          </p:cNvSpPr>
          <p:nvPr/>
        </p:nvSpPr>
        <p:spPr bwMode="auto">
          <a:xfrm>
            <a:off x="2819400" y="35814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2400" b="1">
                <a:solidFill>
                  <a:schemeClr val="tx1"/>
                </a:solidFill>
              </a:rPr>
              <a:t>OR</a:t>
            </a:r>
            <a:endParaRPr lang="en-US" altLang="en-US" sz="2400">
              <a:solidFill>
                <a:schemeClr val="tx1"/>
              </a:solidFill>
            </a:endParaRPr>
          </a:p>
        </p:txBody>
      </p:sp>
      <p:grpSp>
        <p:nvGrpSpPr>
          <p:cNvPr id="56326" name="Group 6">
            <a:extLst>
              <a:ext uri="{FF2B5EF4-FFF2-40B4-BE49-F238E27FC236}">
                <a16:creationId xmlns:a16="http://schemas.microsoft.com/office/drawing/2014/main" xmlns="" id="{0D372E12-F6B8-423C-B2FF-1D9C0E186852}"/>
              </a:ext>
            </a:extLst>
          </p:cNvPr>
          <p:cNvGrpSpPr>
            <a:grpSpLocks/>
          </p:cNvGrpSpPr>
          <p:nvPr/>
        </p:nvGrpSpPr>
        <p:grpSpPr bwMode="auto">
          <a:xfrm>
            <a:off x="7772400" y="3065463"/>
            <a:ext cx="1225550" cy="1981200"/>
            <a:chOff x="752" y="760"/>
            <a:chExt cx="626" cy="1012"/>
          </a:xfrm>
        </p:grpSpPr>
        <p:sp>
          <p:nvSpPr>
            <p:cNvPr id="56461" name="Freeform 7">
              <a:extLst>
                <a:ext uri="{FF2B5EF4-FFF2-40B4-BE49-F238E27FC236}">
                  <a16:creationId xmlns:a16="http://schemas.microsoft.com/office/drawing/2014/main" xmlns="" id="{D27A5446-0C1E-4A86-8EA2-843A57C337CA}"/>
                </a:ext>
              </a:extLst>
            </p:cNvPr>
            <p:cNvSpPr>
              <a:spLocks/>
            </p:cNvSpPr>
            <p:nvPr/>
          </p:nvSpPr>
          <p:spPr bwMode="auto">
            <a:xfrm>
              <a:off x="754" y="760"/>
              <a:ext cx="623" cy="217"/>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a:solidFill>
                <a:schemeClr val="tx1"/>
              </a:solidFill>
              <a:round/>
              <a:headEnd/>
              <a:tailEnd/>
            </a:ln>
          </p:spPr>
          <p:txBody>
            <a:bodyPr/>
            <a:lstStyle/>
            <a:p>
              <a:endParaRPr lang="en-IN"/>
            </a:p>
          </p:txBody>
        </p:sp>
        <p:sp>
          <p:nvSpPr>
            <p:cNvPr id="56462" name="Freeform 8">
              <a:extLst>
                <a:ext uri="{FF2B5EF4-FFF2-40B4-BE49-F238E27FC236}">
                  <a16:creationId xmlns:a16="http://schemas.microsoft.com/office/drawing/2014/main" xmlns="" id="{0BE89230-569A-4AA0-8DE0-4661C424EABA}"/>
                </a:ext>
              </a:extLst>
            </p:cNvPr>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a:solidFill>
                <a:schemeClr val="tx1"/>
              </a:solidFill>
              <a:round/>
              <a:headEnd/>
              <a:tailEnd/>
            </a:ln>
          </p:spPr>
          <p:txBody>
            <a:bodyPr/>
            <a:lstStyle/>
            <a:p>
              <a:endParaRPr lang="en-IN"/>
            </a:p>
          </p:txBody>
        </p:sp>
        <p:sp>
          <p:nvSpPr>
            <p:cNvPr id="56463" name="Freeform 9">
              <a:extLst>
                <a:ext uri="{FF2B5EF4-FFF2-40B4-BE49-F238E27FC236}">
                  <a16:creationId xmlns:a16="http://schemas.microsoft.com/office/drawing/2014/main" xmlns="" id="{76C2955C-F963-4D88-948C-87277BCBFC42}"/>
                </a:ext>
              </a:extLst>
            </p:cNvPr>
            <p:cNvSpPr>
              <a:spLocks/>
            </p:cNvSpPr>
            <p:nvPr/>
          </p:nvSpPr>
          <p:spPr bwMode="auto">
            <a:xfrm>
              <a:off x="1026" y="820"/>
              <a:ext cx="352" cy="927"/>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IN"/>
            </a:p>
          </p:txBody>
        </p:sp>
        <p:sp>
          <p:nvSpPr>
            <p:cNvPr id="56464" name="Freeform 10">
              <a:extLst>
                <a:ext uri="{FF2B5EF4-FFF2-40B4-BE49-F238E27FC236}">
                  <a16:creationId xmlns:a16="http://schemas.microsoft.com/office/drawing/2014/main" xmlns="" id="{CF0E3BE2-B852-4351-A4FB-CF6FA503C148}"/>
                </a:ext>
              </a:extLst>
            </p:cNvPr>
            <p:cNvSpPr>
              <a:spLocks/>
            </p:cNvSpPr>
            <p:nvPr/>
          </p:nvSpPr>
          <p:spPr bwMode="auto">
            <a:xfrm>
              <a:off x="752" y="908"/>
              <a:ext cx="278" cy="834"/>
            </a:xfrm>
            <a:custGeom>
              <a:avLst/>
              <a:gdLst>
                <a:gd name="T0" fmla="*/ 0 w 577"/>
                <a:gd name="T1" fmla="*/ 0 h 1728"/>
                <a:gd name="T2" fmla="*/ 0 w 577"/>
                <a:gd name="T3" fmla="*/ 0 h 1728"/>
                <a:gd name="T4" fmla="*/ 0 w 577"/>
                <a:gd name="T5" fmla="*/ 0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a:solidFill>
                <a:schemeClr val="tx1"/>
              </a:solidFill>
              <a:round/>
              <a:headEnd/>
              <a:tailEnd/>
            </a:ln>
          </p:spPr>
          <p:txBody>
            <a:bodyPr/>
            <a:lstStyle/>
            <a:p>
              <a:endParaRPr lang="en-IN"/>
            </a:p>
          </p:txBody>
        </p:sp>
        <p:sp>
          <p:nvSpPr>
            <p:cNvPr id="56465" name="Line 11">
              <a:extLst>
                <a:ext uri="{FF2B5EF4-FFF2-40B4-BE49-F238E27FC236}">
                  <a16:creationId xmlns:a16="http://schemas.microsoft.com/office/drawing/2014/main" xmlns="" id="{04D3B597-589E-44F9-B2C3-B26AFA17516C}"/>
                </a:ext>
              </a:extLst>
            </p:cNvPr>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66" name="Oval 12">
              <a:extLst>
                <a:ext uri="{FF2B5EF4-FFF2-40B4-BE49-F238E27FC236}">
                  <a16:creationId xmlns:a16="http://schemas.microsoft.com/office/drawing/2014/main" xmlns="" id="{7E023EA2-7CD2-4661-A00F-15D4AE5E7200}"/>
                </a:ext>
              </a:extLst>
            </p:cNvPr>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56467" name="Line 13">
              <a:extLst>
                <a:ext uri="{FF2B5EF4-FFF2-40B4-BE49-F238E27FC236}">
                  <a16:creationId xmlns:a16="http://schemas.microsoft.com/office/drawing/2014/main" xmlns="" id="{C163342B-7599-4B77-9E41-F5138564B7E0}"/>
                </a:ext>
              </a:extLst>
            </p:cNvPr>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68" name="Line 14">
              <a:extLst>
                <a:ext uri="{FF2B5EF4-FFF2-40B4-BE49-F238E27FC236}">
                  <a16:creationId xmlns:a16="http://schemas.microsoft.com/office/drawing/2014/main" xmlns="" id="{E27FDF54-C9F7-4A7B-ACCA-2D8EA5CEE34A}"/>
                </a:ext>
              </a:extLst>
            </p:cNvPr>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69" name="Line 15">
              <a:extLst>
                <a:ext uri="{FF2B5EF4-FFF2-40B4-BE49-F238E27FC236}">
                  <a16:creationId xmlns:a16="http://schemas.microsoft.com/office/drawing/2014/main" xmlns="" id="{5D095830-0FFA-4BC1-8D3C-50FC13B01E90}"/>
                </a:ext>
              </a:extLst>
            </p:cNvPr>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70" name="Line 16">
              <a:extLst>
                <a:ext uri="{FF2B5EF4-FFF2-40B4-BE49-F238E27FC236}">
                  <a16:creationId xmlns:a16="http://schemas.microsoft.com/office/drawing/2014/main" xmlns="" id="{7C81E51A-244F-4585-B554-BC37F484CD8E}"/>
                </a:ext>
              </a:extLst>
            </p:cNvPr>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71" name="Freeform 17">
              <a:extLst>
                <a:ext uri="{FF2B5EF4-FFF2-40B4-BE49-F238E27FC236}">
                  <a16:creationId xmlns:a16="http://schemas.microsoft.com/office/drawing/2014/main" xmlns="" id="{01D5D780-A345-41F6-909E-5E8D0B6A9476}"/>
                </a:ext>
              </a:extLst>
            </p:cNvPr>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a:solidFill>
                <a:srgbClr val="676767"/>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472" name="Freeform 18">
              <a:extLst>
                <a:ext uri="{FF2B5EF4-FFF2-40B4-BE49-F238E27FC236}">
                  <a16:creationId xmlns:a16="http://schemas.microsoft.com/office/drawing/2014/main" xmlns="" id="{4FE0DB54-2EC2-4ED3-ABE9-15BCB42ADAD8}"/>
                </a:ext>
              </a:extLst>
            </p:cNvPr>
            <p:cNvSpPr>
              <a:spLocks/>
            </p:cNvSpPr>
            <p:nvPr/>
          </p:nvSpPr>
          <p:spPr bwMode="auto">
            <a:xfrm>
              <a:off x="774" y="1024"/>
              <a:ext cx="218" cy="618"/>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473" name="Freeform 19">
              <a:extLst>
                <a:ext uri="{FF2B5EF4-FFF2-40B4-BE49-F238E27FC236}">
                  <a16:creationId xmlns:a16="http://schemas.microsoft.com/office/drawing/2014/main" xmlns="" id="{24E66891-9417-46FE-9BC8-8A7F382C5BF0}"/>
                </a:ext>
              </a:extLst>
            </p:cNvPr>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474" name="Line 20">
              <a:extLst>
                <a:ext uri="{FF2B5EF4-FFF2-40B4-BE49-F238E27FC236}">
                  <a16:creationId xmlns:a16="http://schemas.microsoft.com/office/drawing/2014/main" xmlns="" id="{AD3377A9-E0AE-41FE-9472-F8D608B120C6}"/>
                </a:ext>
              </a:extLst>
            </p:cNvPr>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75" name="Line 21">
              <a:extLst>
                <a:ext uri="{FF2B5EF4-FFF2-40B4-BE49-F238E27FC236}">
                  <a16:creationId xmlns:a16="http://schemas.microsoft.com/office/drawing/2014/main" xmlns="" id="{490642D6-2FC0-4B67-B1D2-8126BA08E572}"/>
                </a:ext>
              </a:extLst>
            </p:cNvPr>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76" name="Line 22">
              <a:extLst>
                <a:ext uri="{FF2B5EF4-FFF2-40B4-BE49-F238E27FC236}">
                  <a16:creationId xmlns:a16="http://schemas.microsoft.com/office/drawing/2014/main" xmlns="" id="{A6346557-7326-47A6-83C9-D67B55EE29B5}"/>
                </a:ext>
              </a:extLst>
            </p:cNvPr>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77" name="Freeform 23">
              <a:extLst>
                <a:ext uri="{FF2B5EF4-FFF2-40B4-BE49-F238E27FC236}">
                  <a16:creationId xmlns:a16="http://schemas.microsoft.com/office/drawing/2014/main" xmlns="" id="{2358A01A-8880-4BA4-86F7-DB07AED2CA53}"/>
                </a:ext>
              </a:extLst>
            </p:cNvPr>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sp>
          <p:nvSpPr>
            <p:cNvPr id="56478" name="Line 24">
              <a:extLst>
                <a:ext uri="{FF2B5EF4-FFF2-40B4-BE49-F238E27FC236}">
                  <a16:creationId xmlns:a16="http://schemas.microsoft.com/office/drawing/2014/main" xmlns="" id="{E358F962-1C77-4B62-A5FD-61B6141A87D4}"/>
                </a:ext>
              </a:extLst>
            </p:cNvPr>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79" name="Freeform 25">
              <a:extLst>
                <a:ext uri="{FF2B5EF4-FFF2-40B4-BE49-F238E27FC236}">
                  <a16:creationId xmlns:a16="http://schemas.microsoft.com/office/drawing/2014/main" xmlns="" id="{FE67B440-EC02-4AC3-8975-A1B00E871A54}"/>
                </a:ext>
              </a:extLst>
            </p:cNvPr>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solidFill>
                <a:srgbClr val="676767"/>
              </a:solidFill>
              <a:round/>
              <a:headEnd/>
              <a:tailEnd/>
            </a:ln>
          </p:spPr>
          <p:txBody>
            <a:bodyPr/>
            <a:lstStyle/>
            <a:p>
              <a:endParaRPr lang="en-IN"/>
            </a:p>
          </p:txBody>
        </p:sp>
        <p:sp>
          <p:nvSpPr>
            <p:cNvPr id="56480" name="Freeform 26">
              <a:extLst>
                <a:ext uri="{FF2B5EF4-FFF2-40B4-BE49-F238E27FC236}">
                  <a16:creationId xmlns:a16="http://schemas.microsoft.com/office/drawing/2014/main" xmlns="" id="{A5F9F909-9429-4FD6-B28F-0B9828B66B61}"/>
                </a:ext>
              </a:extLst>
            </p:cNvPr>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solidFill>
                <a:srgbClr val="676767"/>
              </a:solidFill>
              <a:round/>
              <a:headEnd/>
              <a:tailEnd/>
            </a:ln>
          </p:spPr>
          <p:txBody>
            <a:bodyPr/>
            <a:lstStyle/>
            <a:p>
              <a:endParaRPr lang="en-IN"/>
            </a:p>
          </p:txBody>
        </p:sp>
        <p:sp>
          <p:nvSpPr>
            <p:cNvPr id="56481" name="Freeform 27">
              <a:extLst>
                <a:ext uri="{FF2B5EF4-FFF2-40B4-BE49-F238E27FC236}">
                  <a16:creationId xmlns:a16="http://schemas.microsoft.com/office/drawing/2014/main" xmlns="" id="{5A835A0C-5B9B-4C62-8019-F714939539FC}"/>
                </a:ext>
              </a:extLst>
            </p:cNvPr>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solidFill>
                <a:srgbClr val="676767"/>
              </a:solidFill>
              <a:round/>
              <a:headEnd/>
              <a:tailEnd/>
            </a:ln>
          </p:spPr>
          <p:txBody>
            <a:bodyPr/>
            <a:lstStyle/>
            <a:p>
              <a:endParaRPr lang="en-IN"/>
            </a:p>
          </p:txBody>
        </p:sp>
        <p:sp>
          <p:nvSpPr>
            <p:cNvPr id="56482" name="Line 28">
              <a:extLst>
                <a:ext uri="{FF2B5EF4-FFF2-40B4-BE49-F238E27FC236}">
                  <a16:creationId xmlns:a16="http://schemas.microsoft.com/office/drawing/2014/main" xmlns="" id="{C3F4FE4C-318B-4F40-8037-56601A9A565A}"/>
                </a:ext>
              </a:extLst>
            </p:cNvPr>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sp>
          <p:nvSpPr>
            <p:cNvPr id="56483" name="Line 29">
              <a:extLst>
                <a:ext uri="{FF2B5EF4-FFF2-40B4-BE49-F238E27FC236}">
                  <a16:creationId xmlns:a16="http://schemas.microsoft.com/office/drawing/2014/main" xmlns="" id="{499E92D2-A18A-48B5-BF5A-F7446BA1D5DE}"/>
                </a:ext>
              </a:extLst>
            </p:cNvPr>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sp>
          <p:nvSpPr>
            <p:cNvPr id="56484" name="Line 30">
              <a:extLst>
                <a:ext uri="{FF2B5EF4-FFF2-40B4-BE49-F238E27FC236}">
                  <a16:creationId xmlns:a16="http://schemas.microsoft.com/office/drawing/2014/main" xmlns="" id="{51FF4E1C-2636-4706-AE41-BA8D7B55D34F}"/>
                </a:ext>
              </a:extLst>
            </p:cNvPr>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grpSp>
      <p:sp>
        <p:nvSpPr>
          <p:cNvPr id="86047" name="AutoShape 31">
            <a:extLst>
              <a:ext uri="{FF2B5EF4-FFF2-40B4-BE49-F238E27FC236}">
                <a16:creationId xmlns:a16="http://schemas.microsoft.com/office/drawing/2014/main" xmlns="" id="{21A300EC-1740-4A41-A69D-69171BF2A421}"/>
              </a:ext>
            </a:extLst>
          </p:cNvPr>
          <p:cNvSpPr>
            <a:spLocks noChangeArrowheads="1"/>
          </p:cNvSpPr>
          <p:nvPr/>
        </p:nvSpPr>
        <p:spPr bwMode="auto">
          <a:xfrm>
            <a:off x="8534400" y="4132264"/>
            <a:ext cx="1106488" cy="973137"/>
          </a:xfrm>
          <a:prstGeom prst="can">
            <a:avLst>
              <a:gd name="adj" fmla="val 25000"/>
            </a:avLst>
          </a:prstGeom>
          <a:gradFill rotWithShape="0">
            <a:gsLst>
              <a:gs pos="0">
                <a:srgbClr val="6699FF">
                  <a:gamma/>
                  <a:shade val="58039"/>
                  <a:invGamma/>
                </a:srgbClr>
              </a:gs>
              <a:gs pos="50000">
                <a:srgbClr val="6699FF"/>
              </a:gs>
              <a:gs pos="100000">
                <a:srgbClr val="6699FF">
                  <a:gamma/>
                  <a:shade val="58039"/>
                  <a:invGamma/>
                </a:srgbClr>
              </a:gs>
            </a:gsLst>
            <a:lin ang="0" scaled="1"/>
          </a:gradFill>
          <a:ln w="9525">
            <a:solidFill>
              <a:schemeClr val="tx1"/>
            </a:solidFill>
            <a:round/>
            <a:headEnd/>
            <a:tailEnd/>
          </a:ln>
          <a:effectLst/>
        </p:spPr>
        <p:txBody>
          <a:bodyPr wrap="none" anchor="ctr"/>
          <a:lstStyle/>
          <a:p>
            <a:pPr algn="ctr">
              <a:defRPr/>
            </a:pPr>
            <a:endParaRPr lang="en-US" sz="2800" b="1" dirty="0">
              <a:effectLst>
                <a:outerShdw blurRad="38100" dist="38100" dir="2700000" algn="tl">
                  <a:srgbClr val="000000"/>
                </a:outerShdw>
              </a:effectLst>
            </a:endParaRPr>
          </a:p>
        </p:txBody>
      </p:sp>
      <p:sp>
        <p:nvSpPr>
          <p:cNvPr id="56328" name="Rectangle 32">
            <a:extLst>
              <a:ext uri="{FF2B5EF4-FFF2-40B4-BE49-F238E27FC236}">
                <a16:creationId xmlns:a16="http://schemas.microsoft.com/office/drawing/2014/main" xmlns="" id="{0CA8F908-777E-47C2-A439-5BC0A0C4FB8D}"/>
              </a:ext>
            </a:extLst>
          </p:cNvPr>
          <p:cNvSpPr>
            <a:spLocks noChangeArrowheads="1"/>
          </p:cNvSpPr>
          <p:nvPr/>
        </p:nvSpPr>
        <p:spPr bwMode="auto">
          <a:xfrm>
            <a:off x="9067800" y="3244850"/>
            <a:ext cx="89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800" b="1">
                <a:solidFill>
                  <a:schemeClr val="tx1"/>
                </a:solidFill>
              </a:rPr>
              <a:t>SQL </a:t>
            </a:r>
          </a:p>
          <a:p>
            <a:pPr>
              <a:spcBef>
                <a:spcPct val="0"/>
              </a:spcBef>
              <a:buFontTx/>
              <a:buNone/>
            </a:pPr>
            <a:r>
              <a:rPr lang="en-US" altLang="en-US" sz="1800" b="1">
                <a:solidFill>
                  <a:schemeClr val="tx1"/>
                </a:solidFill>
              </a:rPr>
              <a:t>Server</a:t>
            </a:r>
          </a:p>
        </p:txBody>
      </p:sp>
      <p:grpSp>
        <p:nvGrpSpPr>
          <p:cNvPr id="56329" name="Group 33">
            <a:extLst>
              <a:ext uri="{FF2B5EF4-FFF2-40B4-BE49-F238E27FC236}">
                <a16:creationId xmlns:a16="http://schemas.microsoft.com/office/drawing/2014/main" xmlns="" id="{AC316F2E-A070-418C-8FDA-A687498A1241}"/>
              </a:ext>
            </a:extLst>
          </p:cNvPr>
          <p:cNvGrpSpPr>
            <a:grpSpLocks/>
          </p:cNvGrpSpPr>
          <p:nvPr/>
        </p:nvGrpSpPr>
        <p:grpSpPr bwMode="auto">
          <a:xfrm flipH="1">
            <a:off x="2057401" y="1143000"/>
            <a:ext cx="2379663" cy="1995488"/>
            <a:chOff x="3888" y="1897"/>
            <a:chExt cx="1499" cy="1257"/>
          </a:xfrm>
        </p:grpSpPr>
        <p:sp>
          <p:nvSpPr>
            <p:cNvPr id="56411" name="Rectangle 34">
              <a:extLst>
                <a:ext uri="{FF2B5EF4-FFF2-40B4-BE49-F238E27FC236}">
                  <a16:creationId xmlns:a16="http://schemas.microsoft.com/office/drawing/2014/main" xmlns="" id="{DBE22309-01E6-4DA1-9AD8-A15A81829403}"/>
                </a:ext>
              </a:extLst>
            </p:cNvPr>
            <p:cNvSpPr>
              <a:spLocks noChangeArrowheads="1"/>
            </p:cNvSpPr>
            <p:nvPr/>
          </p:nvSpPr>
          <p:spPr bwMode="auto">
            <a:xfrm flipH="1">
              <a:off x="3954" y="2012"/>
              <a:ext cx="1433" cy="1138"/>
            </a:xfrm>
            <a:prstGeom prst="rect">
              <a:avLst/>
            </a:prstGeom>
            <a:gradFill rotWithShape="0">
              <a:gsLst>
                <a:gs pos="0">
                  <a:srgbClr val="F8F8FF"/>
                </a:gs>
                <a:gs pos="100000">
                  <a:srgbClr val="CCCCFF"/>
                </a:gs>
              </a:gsLst>
              <a:lin ang="5400000" scaled="1"/>
            </a:gradFill>
            <a:ln w="38100">
              <a:solidFill>
                <a:schemeClr val="folHlink"/>
              </a:solidFill>
              <a:miter lim="800000"/>
              <a:headEnd/>
              <a:tailEnd/>
            </a:ln>
            <a:effectLst>
              <a:outerShdw dist="53882" dir="2700000" algn="ctr" rotWithShape="0">
                <a:srgbClr val="C0C0C0"/>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grpSp>
          <p:nvGrpSpPr>
            <p:cNvPr id="56412" name="Group 35">
              <a:extLst>
                <a:ext uri="{FF2B5EF4-FFF2-40B4-BE49-F238E27FC236}">
                  <a16:creationId xmlns:a16="http://schemas.microsoft.com/office/drawing/2014/main" xmlns="" id="{FFCDC90C-0D46-4A95-BFA0-0805088979BE}"/>
                </a:ext>
              </a:extLst>
            </p:cNvPr>
            <p:cNvGrpSpPr>
              <a:grpSpLocks/>
            </p:cNvGrpSpPr>
            <p:nvPr/>
          </p:nvGrpSpPr>
          <p:grpSpPr bwMode="auto">
            <a:xfrm>
              <a:off x="3888" y="1922"/>
              <a:ext cx="1160" cy="1082"/>
              <a:chOff x="938" y="2601"/>
              <a:chExt cx="1147" cy="1068"/>
            </a:xfrm>
          </p:grpSpPr>
          <p:grpSp>
            <p:nvGrpSpPr>
              <p:cNvPr id="56423" name="Group 36">
                <a:extLst>
                  <a:ext uri="{FF2B5EF4-FFF2-40B4-BE49-F238E27FC236}">
                    <a16:creationId xmlns:a16="http://schemas.microsoft.com/office/drawing/2014/main" xmlns="" id="{FC91618B-D63E-433F-A386-A38FD9413E37}"/>
                  </a:ext>
                </a:extLst>
              </p:cNvPr>
              <p:cNvGrpSpPr>
                <a:grpSpLocks/>
              </p:cNvGrpSpPr>
              <p:nvPr/>
            </p:nvGrpSpPr>
            <p:grpSpPr bwMode="auto">
              <a:xfrm>
                <a:off x="1360" y="3451"/>
                <a:ext cx="725" cy="218"/>
                <a:chOff x="2050" y="3445"/>
                <a:chExt cx="725" cy="218"/>
              </a:xfrm>
            </p:grpSpPr>
            <p:sp>
              <p:nvSpPr>
                <p:cNvPr id="56454" name="Freeform 37">
                  <a:extLst>
                    <a:ext uri="{FF2B5EF4-FFF2-40B4-BE49-F238E27FC236}">
                      <a16:creationId xmlns:a16="http://schemas.microsoft.com/office/drawing/2014/main" xmlns="" id="{F5702B34-42ED-4B26-88E9-FC9C652BEDD8}"/>
                    </a:ext>
                  </a:extLst>
                </p:cNvPr>
                <p:cNvSpPr>
                  <a:spLocks/>
                </p:cNvSpPr>
                <p:nvPr/>
              </p:nvSpPr>
              <p:spPr bwMode="auto">
                <a:xfrm flipH="1">
                  <a:off x="2660" y="3456"/>
                  <a:ext cx="115" cy="207"/>
                </a:xfrm>
                <a:custGeom>
                  <a:avLst/>
                  <a:gdLst>
                    <a:gd name="T0" fmla="*/ 0 w 872"/>
                    <a:gd name="T1" fmla="*/ 1 h 366"/>
                    <a:gd name="T2" fmla="*/ 0 w 872"/>
                    <a:gd name="T3" fmla="*/ 1 h 366"/>
                    <a:gd name="T4" fmla="*/ 0 w 872"/>
                    <a:gd name="T5" fmla="*/ 1 h 366"/>
                    <a:gd name="T6" fmla="*/ 0 w 872"/>
                    <a:gd name="T7" fmla="*/ 1 h 366"/>
                    <a:gd name="T8" fmla="*/ 0 w 872"/>
                    <a:gd name="T9" fmla="*/ 1 h 366"/>
                    <a:gd name="T10" fmla="*/ 0 w 872"/>
                    <a:gd name="T11" fmla="*/ 0 h 366"/>
                    <a:gd name="T12" fmla="*/ 0 w 872"/>
                    <a:gd name="T13" fmla="*/ 1 h 366"/>
                    <a:gd name="T14" fmla="*/ 0 60000 65536"/>
                    <a:gd name="T15" fmla="*/ 0 60000 65536"/>
                    <a:gd name="T16" fmla="*/ 0 60000 65536"/>
                    <a:gd name="T17" fmla="*/ 0 60000 65536"/>
                    <a:gd name="T18" fmla="*/ 0 60000 65536"/>
                    <a:gd name="T19" fmla="*/ 0 60000 65536"/>
                    <a:gd name="T20" fmla="*/ 0 60000 65536"/>
                    <a:gd name="T21" fmla="*/ 0 w 872"/>
                    <a:gd name="T22" fmla="*/ 0 h 366"/>
                    <a:gd name="T23" fmla="*/ 872 w 872"/>
                    <a:gd name="T24" fmla="*/ 366 h 3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2" h="366">
                      <a:moveTo>
                        <a:pt x="872" y="178"/>
                      </a:moveTo>
                      <a:lnTo>
                        <a:pt x="872" y="246"/>
                      </a:lnTo>
                      <a:lnTo>
                        <a:pt x="682" y="366"/>
                      </a:lnTo>
                      <a:lnTo>
                        <a:pt x="0" y="170"/>
                      </a:lnTo>
                      <a:lnTo>
                        <a:pt x="0" y="142"/>
                      </a:lnTo>
                      <a:lnTo>
                        <a:pt x="230" y="0"/>
                      </a:lnTo>
                      <a:lnTo>
                        <a:pt x="872" y="178"/>
                      </a:lnTo>
                      <a:close/>
                    </a:path>
                  </a:pathLst>
                </a:custGeom>
                <a:gradFill rotWithShape="0">
                  <a:gsLst>
                    <a:gs pos="0">
                      <a:srgbClr val="B2B2B2"/>
                    </a:gs>
                    <a:gs pos="100000">
                      <a:srgbClr val="E5E5E5"/>
                    </a:gs>
                  </a:gsLst>
                  <a:path path="rect">
                    <a:fillToRect l="100000" t="100000"/>
                  </a:path>
                </a:gradFill>
                <a:ln w="3175">
                  <a:solidFill>
                    <a:schemeClr val="tx1"/>
                  </a:solidFill>
                  <a:round/>
                  <a:headEnd/>
                  <a:tailEnd/>
                </a:ln>
              </p:spPr>
              <p:txBody>
                <a:bodyPr wrap="none" tIns="27432" bIns="27432" anchor="ctr">
                  <a:spAutoFit/>
                </a:bodyPr>
                <a:lstStyle/>
                <a:p>
                  <a:endParaRPr lang="en-IN"/>
                </a:p>
              </p:txBody>
            </p:sp>
            <p:sp>
              <p:nvSpPr>
                <p:cNvPr id="56455" name="Freeform 38">
                  <a:extLst>
                    <a:ext uri="{FF2B5EF4-FFF2-40B4-BE49-F238E27FC236}">
                      <a16:creationId xmlns:a16="http://schemas.microsoft.com/office/drawing/2014/main" xmlns="" id="{56AC1476-7800-41EA-BBB3-8AA837D1AE71}"/>
                    </a:ext>
                  </a:extLst>
                </p:cNvPr>
                <p:cNvSpPr>
                  <a:spLocks/>
                </p:cNvSpPr>
                <p:nvPr/>
              </p:nvSpPr>
              <p:spPr bwMode="auto">
                <a:xfrm flipH="1">
                  <a:off x="2648" y="3445"/>
                  <a:ext cx="115" cy="207"/>
                </a:xfrm>
                <a:custGeom>
                  <a:avLst/>
                  <a:gdLst>
                    <a:gd name="T0" fmla="*/ 0 w 848"/>
                    <a:gd name="T1" fmla="*/ 1 h 324"/>
                    <a:gd name="T2" fmla="*/ 0 w 848"/>
                    <a:gd name="T3" fmla="*/ 0 h 324"/>
                    <a:gd name="T4" fmla="*/ 0 w 848"/>
                    <a:gd name="T5" fmla="*/ 1 h 324"/>
                    <a:gd name="T6" fmla="*/ 0 w 848"/>
                    <a:gd name="T7" fmla="*/ 1 h 324"/>
                    <a:gd name="T8" fmla="*/ 0 w 848"/>
                    <a:gd name="T9" fmla="*/ 1 h 324"/>
                    <a:gd name="T10" fmla="*/ 0 60000 65536"/>
                    <a:gd name="T11" fmla="*/ 0 60000 65536"/>
                    <a:gd name="T12" fmla="*/ 0 60000 65536"/>
                    <a:gd name="T13" fmla="*/ 0 60000 65536"/>
                    <a:gd name="T14" fmla="*/ 0 60000 65536"/>
                    <a:gd name="T15" fmla="*/ 0 w 848"/>
                    <a:gd name="T16" fmla="*/ 0 h 324"/>
                    <a:gd name="T17" fmla="*/ 848 w 848"/>
                    <a:gd name="T18" fmla="*/ 324 h 324"/>
                  </a:gdLst>
                  <a:ahLst/>
                  <a:cxnLst>
                    <a:cxn ang="T10">
                      <a:pos x="T0" y="T1"/>
                    </a:cxn>
                    <a:cxn ang="T11">
                      <a:pos x="T2" y="T3"/>
                    </a:cxn>
                    <a:cxn ang="T12">
                      <a:pos x="T4" y="T5"/>
                    </a:cxn>
                    <a:cxn ang="T13">
                      <a:pos x="T6" y="T7"/>
                    </a:cxn>
                    <a:cxn ang="T14">
                      <a:pos x="T8" y="T9"/>
                    </a:cxn>
                  </a:cxnLst>
                  <a:rect l="T15" t="T16" r="T17" b="T18"/>
                  <a:pathLst>
                    <a:path w="848" h="324">
                      <a:moveTo>
                        <a:pt x="848" y="174"/>
                      </a:moveTo>
                      <a:lnTo>
                        <a:pt x="216" y="0"/>
                      </a:lnTo>
                      <a:lnTo>
                        <a:pt x="0" y="134"/>
                      </a:lnTo>
                      <a:lnTo>
                        <a:pt x="666" y="324"/>
                      </a:lnTo>
                      <a:lnTo>
                        <a:pt x="848" y="174"/>
                      </a:lnTo>
                      <a:close/>
                    </a:path>
                  </a:pathLst>
                </a:custGeom>
                <a:solidFill>
                  <a:schemeClr val="bg1"/>
                </a:solidFill>
                <a:ln>
                  <a:noFill/>
                </a:ln>
                <a:extLst>
                  <a:ext uri="{91240B29-F687-4F45-9708-019B960494DF}">
                    <a14:hiddenLine xmlns:a14="http://schemas.microsoft.com/office/drawing/2010/main" w="3175">
                      <a:solidFill>
                        <a:srgbClr val="000000"/>
                      </a:solidFill>
                      <a:round/>
                      <a:headEnd/>
                      <a:tailEnd/>
                    </a14:hiddenLine>
                  </a:ext>
                </a:extLst>
              </p:spPr>
              <p:txBody>
                <a:bodyPr wrap="none" tIns="27432" bIns="27432" anchor="ctr">
                  <a:spAutoFit/>
                </a:bodyPr>
                <a:lstStyle/>
                <a:p>
                  <a:endParaRPr lang="en-IN"/>
                </a:p>
              </p:txBody>
            </p:sp>
            <p:sp>
              <p:nvSpPr>
                <p:cNvPr id="56456" name="Freeform 39">
                  <a:extLst>
                    <a:ext uri="{FF2B5EF4-FFF2-40B4-BE49-F238E27FC236}">
                      <a16:creationId xmlns:a16="http://schemas.microsoft.com/office/drawing/2014/main" xmlns="" id="{83E9738B-BBE2-4494-AFB6-1F63689416B6}"/>
                    </a:ext>
                  </a:extLst>
                </p:cNvPr>
                <p:cNvSpPr>
                  <a:spLocks/>
                </p:cNvSpPr>
                <p:nvPr/>
              </p:nvSpPr>
              <p:spPr bwMode="auto">
                <a:xfrm flipH="1">
                  <a:off x="2050" y="3450"/>
                  <a:ext cx="425" cy="123"/>
                </a:xfrm>
                <a:custGeom>
                  <a:avLst/>
                  <a:gdLst>
                    <a:gd name="T0" fmla="*/ 0 w 477"/>
                    <a:gd name="T1" fmla="*/ 4 h 138"/>
                    <a:gd name="T2" fmla="*/ 4 w 477"/>
                    <a:gd name="T3" fmla="*/ 4 h 138"/>
                    <a:gd name="T4" fmla="*/ 4 w 477"/>
                    <a:gd name="T5" fmla="*/ 4 h 138"/>
                    <a:gd name="T6" fmla="*/ 4 w 477"/>
                    <a:gd name="T7" fmla="*/ 0 h 138"/>
                    <a:gd name="T8" fmla="*/ 0 60000 65536"/>
                    <a:gd name="T9" fmla="*/ 0 60000 65536"/>
                    <a:gd name="T10" fmla="*/ 0 60000 65536"/>
                    <a:gd name="T11" fmla="*/ 0 60000 65536"/>
                    <a:gd name="T12" fmla="*/ 0 w 477"/>
                    <a:gd name="T13" fmla="*/ 0 h 138"/>
                    <a:gd name="T14" fmla="*/ 477 w 477"/>
                    <a:gd name="T15" fmla="*/ 138 h 138"/>
                  </a:gdLst>
                  <a:ahLst/>
                  <a:cxnLst>
                    <a:cxn ang="T8">
                      <a:pos x="T0" y="T1"/>
                    </a:cxn>
                    <a:cxn ang="T9">
                      <a:pos x="T2" y="T3"/>
                    </a:cxn>
                    <a:cxn ang="T10">
                      <a:pos x="T4" y="T5"/>
                    </a:cxn>
                    <a:cxn ang="T11">
                      <a:pos x="T6" y="T7"/>
                    </a:cxn>
                  </a:cxnLst>
                  <a:rect l="T12" t="T13" r="T14" b="T15"/>
                  <a:pathLst>
                    <a:path w="477" h="138">
                      <a:moveTo>
                        <a:pt x="0" y="12"/>
                      </a:moveTo>
                      <a:lnTo>
                        <a:pt x="456" y="138"/>
                      </a:lnTo>
                      <a:lnTo>
                        <a:pt x="477" y="125"/>
                      </a:lnTo>
                      <a:lnTo>
                        <a:pt x="20"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sp>
              <p:nvSpPr>
                <p:cNvPr id="56457" name="Freeform 40">
                  <a:extLst>
                    <a:ext uri="{FF2B5EF4-FFF2-40B4-BE49-F238E27FC236}">
                      <a16:creationId xmlns:a16="http://schemas.microsoft.com/office/drawing/2014/main" xmlns="" id="{6F8F8E9F-E2D1-47BD-9F7D-606047D7C371}"/>
                    </a:ext>
                  </a:extLst>
                </p:cNvPr>
                <p:cNvSpPr>
                  <a:spLocks/>
                </p:cNvSpPr>
                <p:nvPr/>
              </p:nvSpPr>
              <p:spPr bwMode="auto">
                <a:xfrm>
                  <a:off x="2085" y="3495"/>
                  <a:ext cx="442" cy="158"/>
                </a:xfrm>
                <a:custGeom>
                  <a:avLst/>
                  <a:gdLst>
                    <a:gd name="T0" fmla="*/ 442 w 442"/>
                    <a:gd name="T1" fmla="*/ 59 h 158"/>
                    <a:gd name="T2" fmla="*/ 423 w 442"/>
                    <a:gd name="T3" fmla="*/ 65 h 158"/>
                    <a:gd name="T4" fmla="*/ 402 w 442"/>
                    <a:gd name="T5" fmla="*/ 54 h 158"/>
                    <a:gd name="T6" fmla="*/ 389 w 442"/>
                    <a:gd name="T7" fmla="*/ 59 h 158"/>
                    <a:gd name="T8" fmla="*/ 402 w 442"/>
                    <a:gd name="T9" fmla="*/ 71 h 158"/>
                    <a:gd name="T10" fmla="*/ 135 w 442"/>
                    <a:gd name="T11" fmla="*/ 145 h 158"/>
                    <a:gd name="T12" fmla="*/ 121 w 442"/>
                    <a:gd name="T13" fmla="*/ 134 h 158"/>
                    <a:gd name="T14" fmla="*/ 98 w 442"/>
                    <a:gd name="T15" fmla="*/ 140 h 158"/>
                    <a:gd name="T16" fmla="*/ 112 w 442"/>
                    <a:gd name="T17" fmla="*/ 151 h 158"/>
                    <a:gd name="T18" fmla="*/ 84 w 442"/>
                    <a:gd name="T19" fmla="*/ 158 h 158"/>
                    <a:gd name="T20" fmla="*/ 0 w 442"/>
                    <a:gd name="T21" fmla="*/ 94 h 158"/>
                    <a:gd name="T22" fmla="*/ 359 w 442"/>
                    <a:gd name="T23" fmla="*/ 0 h 1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2"/>
                    <a:gd name="T37" fmla="*/ 0 h 158"/>
                    <a:gd name="T38" fmla="*/ 442 w 442"/>
                    <a:gd name="T39" fmla="*/ 158 h 1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2" h="158">
                      <a:moveTo>
                        <a:pt x="442" y="59"/>
                      </a:moveTo>
                      <a:lnTo>
                        <a:pt x="423" y="65"/>
                      </a:lnTo>
                      <a:lnTo>
                        <a:pt x="402" y="54"/>
                      </a:lnTo>
                      <a:lnTo>
                        <a:pt x="389" y="59"/>
                      </a:lnTo>
                      <a:lnTo>
                        <a:pt x="402" y="71"/>
                      </a:lnTo>
                      <a:lnTo>
                        <a:pt x="135" y="145"/>
                      </a:lnTo>
                      <a:lnTo>
                        <a:pt x="121" y="134"/>
                      </a:lnTo>
                      <a:lnTo>
                        <a:pt x="98" y="140"/>
                      </a:lnTo>
                      <a:lnTo>
                        <a:pt x="112" y="151"/>
                      </a:lnTo>
                      <a:lnTo>
                        <a:pt x="84" y="158"/>
                      </a:lnTo>
                      <a:lnTo>
                        <a:pt x="0" y="94"/>
                      </a:lnTo>
                      <a:lnTo>
                        <a:pt x="359"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sp>
              <p:nvSpPr>
                <p:cNvPr id="56458" name="Freeform 41">
                  <a:extLst>
                    <a:ext uri="{FF2B5EF4-FFF2-40B4-BE49-F238E27FC236}">
                      <a16:creationId xmlns:a16="http://schemas.microsoft.com/office/drawing/2014/main" xmlns="" id="{6E663D57-5D52-4074-BBCB-41ADEA4A9FE6}"/>
                    </a:ext>
                  </a:extLst>
                </p:cNvPr>
                <p:cNvSpPr>
                  <a:spLocks/>
                </p:cNvSpPr>
                <p:nvPr/>
              </p:nvSpPr>
              <p:spPr bwMode="auto">
                <a:xfrm flipH="1">
                  <a:off x="2454" y="3471"/>
                  <a:ext cx="97" cy="38"/>
                </a:xfrm>
                <a:custGeom>
                  <a:avLst/>
                  <a:gdLst>
                    <a:gd name="T0" fmla="*/ 4 w 108"/>
                    <a:gd name="T1" fmla="*/ 0 h 44"/>
                    <a:gd name="T2" fmla="*/ 4 w 108"/>
                    <a:gd name="T3" fmla="*/ 3 h 44"/>
                    <a:gd name="T4" fmla="*/ 4 w 108"/>
                    <a:gd name="T5" fmla="*/ 3 h 44"/>
                    <a:gd name="T6" fmla="*/ 0 w 108"/>
                    <a:gd name="T7" fmla="*/ 3 h 44"/>
                    <a:gd name="T8" fmla="*/ 4 w 108"/>
                    <a:gd name="T9" fmla="*/ 0 h 44"/>
                    <a:gd name="T10" fmla="*/ 0 60000 65536"/>
                    <a:gd name="T11" fmla="*/ 0 60000 65536"/>
                    <a:gd name="T12" fmla="*/ 0 60000 65536"/>
                    <a:gd name="T13" fmla="*/ 0 60000 65536"/>
                    <a:gd name="T14" fmla="*/ 0 60000 65536"/>
                    <a:gd name="T15" fmla="*/ 0 w 108"/>
                    <a:gd name="T16" fmla="*/ 0 h 44"/>
                    <a:gd name="T17" fmla="*/ 108 w 108"/>
                    <a:gd name="T18" fmla="*/ 44 h 44"/>
                  </a:gdLst>
                  <a:ahLst/>
                  <a:cxnLst>
                    <a:cxn ang="T10">
                      <a:pos x="T0" y="T1"/>
                    </a:cxn>
                    <a:cxn ang="T11">
                      <a:pos x="T2" y="T3"/>
                    </a:cxn>
                    <a:cxn ang="T12">
                      <a:pos x="T4" y="T5"/>
                    </a:cxn>
                    <a:cxn ang="T13">
                      <a:pos x="T6" y="T7"/>
                    </a:cxn>
                    <a:cxn ang="T14">
                      <a:pos x="T8" y="T9"/>
                    </a:cxn>
                  </a:cxnLst>
                  <a:rect l="T15" t="T16" r="T17" b="T18"/>
                  <a:pathLst>
                    <a:path w="108" h="44">
                      <a:moveTo>
                        <a:pt x="40" y="0"/>
                      </a:moveTo>
                      <a:lnTo>
                        <a:pt x="107" y="17"/>
                      </a:lnTo>
                      <a:lnTo>
                        <a:pt x="69" y="43"/>
                      </a:lnTo>
                      <a:lnTo>
                        <a:pt x="0" y="25"/>
                      </a:lnTo>
                      <a:lnTo>
                        <a:pt x="40"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sp>
              <p:nvSpPr>
                <p:cNvPr id="56459" name="Freeform 42">
                  <a:extLst>
                    <a:ext uri="{FF2B5EF4-FFF2-40B4-BE49-F238E27FC236}">
                      <a16:creationId xmlns:a16="http://schemas.microsoft.com/office/drawing/2014/main" xmlns="" id="{A659AB0E-17D4-4A6C-9513-2BD55BEC3FAF}"/>
                    </a:ext>
                  </a:extLst>
                </p:cNvPr>
                <p:cNvSpPr>
                  <a:spLocks/>
                </p:cNvSpPr>
                <p:nvPr/>
              </p:nvSpPr>
              <p:spPr bwMode="auto">
                <a:xfrm flipH="1">
                  <a:off x="2523" y="3506"/>
                  <a:ext cx="86" cy="38"/>
                </a:xfrm>
                <a:custGeom>
                  <a:avLst/>
                  <a:gdLst>
                    <a:gd name="T0" fmla="*/ 4 w 97"/>
                    <a:gd name="T1" fmla="*/ 5 h 42"/>
                    <a:gd name="T2" fmla="*/ 4 w 97"/>
                    <a:gd name="T3" fmla="*/ 5 h 42"/>
                    <a:gd name="T4" fmla="*/ 4 w 97"/>
                    <a:gd name="T5" fmla="*/ 0 h 42"/>
                    <a:gd name="T6" fmla="*/ 4 w 97"/>
                    <a:gd name="T7" fmla="*/ 5 h 42"/>
                    <a:gd name="T8" fmla="*/ 4 w 97"/>
                    <a:gd name="T9" fmla="*/ 5 h 42"/>
                    <a:gd name="T10" fmla="*/ 4 w 97"/>
                    <a:gd name="T11" fmla="*/ 5 h 42"/>
                    <a:gd name="T12" fmla="*/ 4 w 97"/>
                    <a:gd name="T13" fmla="*/ 5 h 42"/>
                    <a:gd name="T14" fmla="*/ 0 w 97"/>
                    <a:gd name="T15" fmla="*/ 5 h 42"/>
                    <a:gd name="T16" fmla="*/ 4 w 97"/>
                    <a:gd name="T17" fmla="*/ 5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42"/>
                    <a:gd name="T29" fmla="*/ 97 w 9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42">
                      <a:moveTo>
                        <a:pt x="21" y="7"/>
                      </a:moveTo>
                      <a:lnTo>
                        <a:pt x="46" y="11"/>
                      </a:lnTo>
                      <a:lnTo>
                        <a:pt x="60" y="0"/>
                      </a:lnTo>
                      <a:lnTo>
                        <a:pt x="84" y="8"/>
                      </a:lnTo>
                      <a:lnTo>
                        <a:pt x="72" y="19"/>
                      </a:lnTo>
                      <a:lnTo>
                        <a:pt x="96" y="25"/>
                      </a:lnTo>
                      <a:lnTo>
                        <a:pt x="77" y="41"/>
                      </a:lnTo>
                      <a:lnTo>
                        <a:pt x="0" y="21"/>
                      </a:lnTo>
                      <a:lnTo>
                        <a:pt x="21" y="7"/>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sp>
              <p:nvSpPr>
                <p:cNvPr id="56460" name="Freeform 43">
                  <a:extLst>
                    <a:ext uri="{FF2B5EF4-FFF2-40B4-BE49-F238E27FC236}">
                      <a16:creationId xmlns:a16="http://schemas.microsoft.com/office/drawing/2014/main" xmlns="" id="{FCAACD6B-19E2-4ADB-B701-635855638E79}"/>
                    </a:ext>
                  </a:extLst>
                </p:cNvPr>
                <p:cNvSpPr>
                  <a:spLocks/>
                </p:cNvSpPr>
                <p:nvPr/>
              </p:nvSpPr>
              <p:spPr bwMode="auto">
                <a:xfrm>
                  <a:off x="2534" y="3446"/>
                  <a:ext cx="169" cy="76"/>
                </a:xfrm>
                <a:custGeom>
                  <a:avLst/>
                  <a:gdLst>
                    <a:gd name="T0" fmla="*/ 0 w 169"/>
                    <a:gd name="T1" fmla="*/ 19 h 76"/>
                    <a:gd name="T2" fmla="*/ 97 w 169"/>
                    <a:gd name="T3" fmla="*/ 76 h 76"/>
                    <a:gd name="T4" fmla="*/ 169 w 169"/>
                    <a:gd name="T5" fmla="*/ 60 h 76"/>
                    <a:gd name="T6" fmla="*/ 70 w 169"/>
                    <a:gd name="T7" fmla="*/ 0 h 76"/>
                    <a:gd name="T8" fmla="*/ 0 60000 65536"/>
                    <a:gd name="T9" fmla="*/ 0 60000 65536"/>
                    <a:gd name="T10" fmla="*/ 0 60000 65536"/>
                    <a:gd name="T11" fmla="*/ 0 60000 65536"/>
                    <a:gd name="T12" fmla="*/ 0 w 169"/>
                    <a:gd name="T13" fmla="*/ 0 h 76"/>
                    <a:gd name="T14" fmla="*/ 169 w 169"/>
                    <a:gd name="T15" fmla="*/ 76 h 76"/>
                  </a:gdLst>
                  <a:ahLst/>
                  <a:cxnLst>
                    <a:cxn ang="T8">
                      <a:pos x="T0" y="T1"/>
                    </a:cxn>
                    <a:cxn ang="T9">
                      <a:pos x="T2" y="T3"/>
                    </a:cxn>
                    <a:cxn ang="T10">
                      <a:pos x="T4" y="T5"/>
                    </a:cxn>
                    <a:cxn ang="T11">
                      <a:pos x="T6" y="T7"/>
                    </a:cxn>
                  </a:cxnLst>
                  <a:rect l="T12" t="T13" r="T14" b="T15"/>
                  <a:pathLst>
                    <a:path w="169" h="76">
                      <a:moveTo>
                        <a:pt x="0" y="19"/>
                      </a:moveTo>
                      <a:lnTo>
                        <a:pt x="97" y="76"/>
                      </a:lnTo>
                      <a:lnTo>
                        <a:pt x="169" y="60"/>
                      </a:lnTo>
                      <a:lnTo>
                        <a:pt x="70"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grpSp>
          <p:grpSp>
            <p:nvGrpSpPr>
              <p:cNvPr id="56424" name="Group 44">
                <a:extLst>
                  <a:ext uri="{FF2B5EF4-FFF2-40B4-BE49-F238E27FC236}">
                    <a16:creationId xmlns:a16="http://schemas.microsoft.com/office/drawing/2014/main" xmlns="" id="{FFBB749A-E076-4EB3-8F37-F5DA34AFDDEF}"/>
                  </a:ext>
                </a:extLst>
              </p:cNvPr>
              <p:cNvGrpSpPr>
                <a:grpSpLocks/>
              </p:cNvGrpSpPr>
              <p:nvPr/>
            </p:nvGrpSpPr>
            <p:grpSpPr bwMode="auto">
              <a:xfrm>
                <a:off x="938" y="2601"/>
                <a:ext cx="863" cy="943"/>
                <a:chOff x="938" y="2601"/>
                <a:chExt cx="863" cy="943"/>
              </a:xfrm>
            </p:grpSpPr>
            <p:grpSp>
              <p:nvGrpSpPr>
                <p:cNvPr id="56425" name="Group 45">
                  <a:extLst>
                    <a:ext uri="{FF2B5EF4-FFF2-40B4-BE49-F238E27FC236}">
                      <a16:creationId xmlns:a16="http://schemas.microsoft.com/office/drawing/2014/main" xmlns="" id="{5DAA1A99-0124-465E-8127-C2AA11FBEA9E}"/>
                    </a:ext>
                  </a:extLst>
                </p:cNvPr>
                <p:cNvGrpSpPr>
                  <a:grpSpLocks/>
                </p:cNvGrpSpPr>
                <p:nvPr/>
              </p:nvGrpSpPr>
              <p:grpSpPr bwMode="auto">
                <a:xfrm>
                  <a:off x="966" y="3093"/>
                  <a:ext cx="835" cy="451"/>
                  <a:chOff x="966" y="3093"/>
                  <a:chExt cx="835" cy="451"/>
                </a:xfrm>
              </p:grpSpPr>
              <p:sp>
                <p:nvSpPr>
                  <p:cNvPr id="56438" name="Freeform 46">
                    <a:extLst>
                      <a:ext uri="{FF2B5EF4-FFF2-40B4-BE49-F238E27FC236}">
                        <a16:creationId xmlns:a16="http://schemas.microsoft.com/office/drawing/2014/main" xmlns="" id="{A89FA599-3639-4712-851B-8C0974E1E4E4}"/>
                      </a:ext>
                    </a:extLst>
                  </p:cNvPr>
                  <p:cNvSpPr>
                    <a:spLocks noChangeAspect="1"/>
                  </p:cNvSpPr>
                  <p:nvPr/>
                </p:nvSpPr>
                <p:spPr bwMode="auto">
                  <a:xfrm>
                    <a:off x="967" y="3210"/>
                    <a:ext cx="289" cy="334"/>
                  </a:xfrm>
                  <a:custGeom>
                    <a:avLst/>
                    <a:gdLst>
                      <a:gd name="T0" fmla="*/ 289 w 289"/>
                      <a:gd name="T1" fmla="*/ 174 h 334"/>
                      <a:gd name="T2" fmla="*/ 0 w 289"/>
                      <a:gd name="T3" fmla="*/ 0 h 334"/>
                      <a:gd name="T4" fmla="*/ 0 w 289"/>
                      <a:gd name="T5" fmla="*/ 142 h 334"/>
                      <a:gd name="T6" fmla="*/ 288 w 289"/>
                      <a:gd name="T7" fmla="*/ 334 h 334"/>
                      <a:gd name="T8" fmla="*/ 0 60000 65536"/>
                      <a:gd name="T9" fmla="*/ 0 60000 65536"/>
                      <a:gd name="T10" fmla="*/ 0 60000 65536"/>
                      <a:gd name="T11" fmla="*/ 0 60000 65536"/>
                      <a:gd name="T12" fmla="*/ 0 w 289"/>
                      <a:gd name="T13" fmla="*/ 0 h 334"/>
                      <a:gd name="T14" fmla="*/ 289 w 289"/>
                      <a:gd name="T15" fmla="*/ 334 h 334"/>
                    </a:gdLst>
                    <a:ahLst/>
                    <a:cxnLst>
                      <a:cxn ang="T8">
                        <a:pos x="T0" y="T1"/>
                      </a:cxn>
                      <a:cxn ang="T9">
                        <a:pos x="T2" y="T3"/>
                      </a:cxn>
                      <a:cxn ang="T10">
                        <a:pos x="T4" y="T5"/>
                      </a:cxn>
                      <a:cxn ang="T11">
                        <a:pos x="T6" y="T7"/>
                      </a:cxn>
                    </a:cxnLst>
                    <a:rect l="T12" t="T13" r="T14" b="T15"/>
                    <a:pathLst>
                      <a:path w="289" h="334">
                        <a:moveTo>
                          <a:pt x="289" y="174"/>
                        </a:moveTo>
                        <a:lnTo>
                          <a:pt x="0" y="0"/>
                        </a:lnTo>
                        <a:lnTo>
                          <a:pt x="0" y="142"/>
                        </a:lnTo>
                        <a:lnTo>
                          <a:pt x="288" y="334"/>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IN"/>
                  </a:p>
                </p:txBody>
              </p:sp>
              <p:sp>
                <p:nvSpPr>
                  <p:cNvPr id="56439" name="Freeform 47">
                    <a:extLst>
                      <a:ext uri="{FF2B5EF4-FFF2-40B4-BE49-F238E27FC236}">
                        <a16:creationId xmlns:a16="http://schemas.microsoft.com/office/drawing/2014/main" xmlns="" id="{FD71BEB5-FF25-4C90-B222-9B6F4828B179}"/>
                      </a:ext>
                    </a:extLst>
                  </p:cNvPr>
                  <p:cNvSpPr>
                    <a:spLocks noChangeAspect="1"/>
                  </p:cNvSpPr>
                  <p:nvPr/>
                </p:nvSpPr>
                <p:spPr bwMode="auto">
                  <a:xfrm flipH="1">
                    <a:off x="966" y="3093"/>
                    <a:ext cx="835" cy="289"/>
                  </a:xfrm>
                  <a:custGeom>
                    <a:avLst/>
                    <a:gdLst>
                      <a:gd name="T0" fmla="*/ 2 w 1091"/>
                      <a:gd name="T1" fmla="*/ 2 h 377"/>
                      <a:gd name="T2" fmla="*/ 0 w 1091"/>
                      <a:gd name="T3" fmla="*/ 2 h 377"/>
                      <a:gd name="T4" fmla="*/ 2 w 1091"/>
                      <a:gd name="T5" fmla="*/ 0 h 377"/>
                      <a:gd name="T6" fmla="*/ 2 w 1091"/>
                      <a:gd name="T7" fmla="*/ 2 h 377"/>
                      <a:gd name="T8" fmla="*/ 2 w 1091"/>
                      <a:gd name="T9" fmla="*/ 2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t="100000" r="100000"/>
                    </a:path>
                  </a:gradFill>
                  <a:ln w="3175" cap="rnd">
                    <a:solidFill>
                      <a:schemeClr val="tx1"/>
                    </a:solidFill>
                    <a:round/>
                    <a:headEnd/>
                    <a:tailEnd/>
                  </a:ln>
                </p:spPr>
                <p:txBody>
                  <a:bodyPr/>
                  <a:lstStyle/>
                  <a:p>
                    <a:endParaRPr lang="en-IN"/>
                  </a:p>
                </p:txBody>
              </p:sp>
              <p:sp>
                <p:nvSpPr>
                  <p:cNvPr id="56440" name="Freeform 48">
                    <a:extLst>
                      <a:ext uri="{FF2B5EF4-FFF2-40B4-BE49-F238E27FC236}">
                        <a16:creationId xmlns:a16="http://schemas.microsoft.com/office/drawing/2014/main" xmlns="" id="{2621064B-BAF6-492D-8919-61EFB527F087}"/>
                      </a:ext>
                    </a:extLst>
                  </p:cNvPr>
                  <p:cNvSpPr>
                    <a:spLocks noChangeAspect="1"/>
                  </p:cNvSpPr>
                  <p:nvPr/>
                </p:nvSpPr>
                <p:spPr bwMode="auto">
                  <a:xfrm flipH="1">
                    <a:off x="1255" y="3235"/>
                    <a:ext cx="546" cy="309"/>
                  </a:xfrm>
                  <a:custGeom>
                    <a:avLst/>
                    <a:gdLst>
                      <a:gd name="T0" fmla="*/ 0 w 690"/>
                      <a:gd name="T1" fmla="*/ 2 h 390"/>
                      <a:gd name="T2" fmla="*/ 0 w 690"/>
                      <a:gd name="T3" fmla="*/ 2 h 390"/>
                      <a:gd name="T4" fmla="*/ 2 w 690"/>
                      <a:gd name="T5" fmla="*/ 2 h 390"/>
                      <a:gd name="T6" fmla="*/ 2 w 690"/>
                      <a:gd name="T7" fmla="*/ 2 h 390"/>
                      <a:gd name="T8" fmla="*/ 2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t="100000" r="100000"/>
                    </a:path>
                  </a:gradFill>
                  <a:ln w="3175" cap="rnd">
                    <a:solidFill>
                      <a:schemeClr val="tx1"/>
                    </a:solidFill>
                    <a:round/>
                    <a:headEnd/>
                    <a:tailEnd/>
                  </a:ln>
                </p:spPr>
                <p:txBody>
                  <a:bodyPr/>
                  <a:lstStyle/>
                  <a:p>
                    <a:endParaRPr lang="en-IN"/>
                  </a:p>
                </p:txBody>
              </p:sp>
              <p:grpSp>
                <p:nvGrpSpPr>
                  <p:cNvPr id="56441" name="Group 49">
                    <a:extLst>
                      <a:ext uri="{FF2B5EF4-FFF2-40B4-BE49-F238E27FC236}">
                        <a16:creationId xmlns:a16="http://schemas.microsoft.com/office/drawing/2014/main" xmlns="" id="{256DF4C1-8581-4365-B59D-08EBE8103033}"/>
                      </a:ext>
                    </a:extLst>
                  </p:cNvPr>
                  <p:cNvGrpSpPr>
                    <a:grpSpLocks/>
                  </p:cNvGrpSpPr>
                  <p:nvPr/>
                </p:nvGrpSpPr>
                <p:grpSpPr bwMode="auto">
                  <a:xfrm>
                    <a:off x="1284" y="3356"/>
                    <a:ext cx="221" cy="135"/>
                    <a:chOff x="1566" y="3268"/>
                    <a:chExt cx="221" cy="135"/>
                  </a:xfrm>
                </p:grpSpPr>
                <p:sp>
                  <p:nvSpPr>
                    <p:cNvPr id="56450" name="Line 50">
                      <a:extLst>
                        <a:ext uri="{FF2B5EF4-FFF2-40B4-BE49-F238E27FC236}">
                          <a16:creationId xmlns:a16="http://schemas.microsoft.com/office/drawing/2014/main" xmlns="" id="{A8A1602C-5041-4934-8B8F-6F143E94D6E1}"/>
                        </a:ext>
                      </a:extLst>
                    </p:cNvPr>
                    <p:cNvSpPr>
                      <a:spLocks noChangeShapeType="1"/>
                    </p:cNvSpPr>
                    <p:nvPr/>
                  </p:nvSpPr>
                  <p:spPr bwMode="auto">
                    <a:xfrm flipH="1">
                      <a:off x="1566" y="3268"/>
                      <a:ext cx="221" cy="63"/>
                    </a:xfrm>
                    <a:prstGeom prst="line">
                      <a:avLst/>
                    </a:prstGeom>
                    <a:noFill/>
                    <a:ln w="6350">
                      <a:solidFill>
                        <a:srgbClr val="777777"/>
                      </a:solidFill>
                      <a:round/>
                      <a:headEnd/>
                      <a:tailEnd/>
                    </a:ln>
                    <a:extLst>
                      <a:ext uri="{909E8E84-426E-40DD-AFC4-6F175D3DCCD1}">
                        <a14:hiddenFill xmlns:a14="http://schemas.microsoft.com/office/drawing/2010/main">
                          <a:noFill/>
                        </a14:hiddenFill>
                      </a:ext>
                    </a:extLst>
                  </p:spPr>
                  <p:txBody>
                    <a:bodyPr tIns="27432" bIns="27432" anchor="ctr">
                      <a:spAutoFit/>
                    </a:bodyPr>
                    <a:lstStyle/>
                    <a:p>
                      <a:endParaRPr lang="en-IN"/>
                    </a:p>
                  </p:txBody>
                </p:sp>
                <p:sp>
                  <p:nvSpPr>
                    <p:cNvPr id="56451" name="Line 51">
                      <a:extLst>
                        <a:ext uri="{FF2B5EF4-FFF2-40B4-BE49-F238E27FC236}">
                          <a16:creationId xmlns:a16="http://schemas.microsoft.com/office/drawing/2014/main" xmlns="" id="{E23A8C4D-6CF0-48C5-9A1A-B60429CB4C00}"/>
                        </a:ext>
                      </a:extLst>
                    </p:cNvPr>
                    <p:cNvSpPr>
                      <a:spLocks noChangeShapeType="1"/>
                    </p:cNvSpPr>
                    <p:nvPr/>
                  </p:nvSpPr>
                  <p:spPr bwMode="auto">
                    <a:xfrm flipH="1">
                      <a:off x="1566" y="3292"/>
                      <a:ext cx="221" cy="62"/>
                    </a:xfrm>
                    <a:prstGeom prst="line">
                      <a:avLst/>
                    </a:prstGeom>
                    <a:noFill/>
                    <a:ln w="6350">
                      <a:solidFill>
                        <a:srgbClr val="777777"/>
                      </a:solidFill>
                      <a:round/>
                      <a:headEnd/>
                      <a:tailEnd/>
                    </a:ln>
                    <a:extLst>
                      <a:ext uri="{909E8E84-426E-40DD-AFC4-6F175D3DCCD1}">
                        <a14:hiddenFill xmlns:a14="http://schemas.microsoft.com/office/drawing/2010/main">
                          <a:noFill/>
                        </a14:hiddenFill>
                      </a:ext>
                    </a:extLst>
                  </p:spPr>
                  <p:txBody>
                    <a:bodyPr tIns="27432" bIns="27432" anchor="ctr">
                      <a:spAutoFit/>
                    </a:bodyPr>
                    <a:lstStyle/>
                    <a:p>
                      <a:endParaRPr lang="en-IN"/>
                    </a:p>
                  </p:txBody>
                </p:sp>
                <p:sp>
                  <p:nvSpPr>
                    <p:cNvPr id="56452" name="Line 52">
                      <a:extLst>
                        <a:ext uri="{FF2B5EF4-FFF2-40B4-BE49-F238E27FC236}">
                          <a16:creationId xmlns:a16="http://schemas.microsoft.com/office/drawing/2014/main" xmlns="" id="{BC9E268A-E774-4D9D-98A1-B9F600021A7D}"/>
                        </a:ext>
                      </a:extLst>
                    </p:cNvPr>
                    <p:cNvSpPr>
                      <a:spLocks noChangeShapeType="1"/>
                    </p:cNvSpPr>
                    <p:nvPr/>
                  </p:nvSpPr>
                  <p:spPr bwMode="auto">
                    <a:xfrm flipH="1">
                      <a:off x="1566" y="3317"/>
                      <a:ext cx="221" cy="63"/>
                    </a:xfrm>
                    <a:prstGeom prst="line">
                      <a:avLst/>
                    </a:prstGeom>
                    <a:noFill/>
                    <a:ln w="6350">
                      <a:solidFill>
                        <a:srgbClr val="777777"/>
                      </a:solidFill>
                      <a:round/>
                      <a:headEnd/>
                      <a:tailEnd/>
                    </a:ln>
                    <a:extLst>
                      <a:ext uri="{909E8E84-426E-40DD-AFC4-6F175D3DCCD1}">
                        <a14:hiddenFill xmlns:a14="http://schemas.microsoft.com/office/drawing/2010/main">
                          <a:noFill/>
                        </a14:hiddenFill>
                      </a:ext>
                    </a:extLst>
                  </p:spPr>
                  <p:txBody>
                    <a:bodyPr tIns="27432" bIns="27432" anchor="ctr">
                      <a:spAutoFit/>
                    </a:bodyPr>
                    <a:lstStyle/>
                    <a:p>
                      <a:endParaRPr lang="en-IN"/>
                    </a:p>
                  </p:txBody>
                </p:sp>
                <p:sp>
                  <p:nvSpPr>
                    <p:cNvPr id="56453" name="Line 53">
                      <a:extLst>
                        <a:ext uri="{FF2B5EF4-FFF2-40B4-BE49-F238E27FC236}">
                          <a16:creationId xmlns:a16="http://schemas.microsoft.com/office/drawing/2014/main" xmlns="" id="{CDEF41BF-DA38-4C7E-8D90-FCD795E1E036}"/>
                        </a:ext>
                      </a:extLst>
                    </p:cNvPr>
                    <p:cNvSpPr>
                      <a:spLocks noChangeShapeType="1"/>
                    </p:cNvSpPr>
                    <p:nvPr/>
                  </p:nvSpPr>
                  <p:spPr bwMode="auto">
                    <a:xfrm flipH="1">
                      <a:off x="1566" y="3341"/>
                      <a:ext cx="221" cy="62"/>
                    </a:xfrm>
                    <a:prstGeom prst="line">
                      <a:avLst/>
                    </a:prstGeom>
                    <a:noFill/>
                    <a:ln w="6350">
                      <a:solidFill>
                        <a:srgbClr val="777777"/>
                      </a:solidFill>
                      <a:round/>
                      <a:headEnd/>
                      <a:tailEnd/>
                    </a:ln>
                    <a:extLst>
                      <a:ext uri="{909E8E84-426E-40DD-AFC4-6F175D3DCCD1}">
                        <a14:hiddenFill xmlns:a14="http://schemas.microsoft.com/office/drawing/2010/main">
                          <a:noFill/>
                        </a14:hiddenFill>
                      </a:ext>
                    </a:extLst>
                  </p:spPr>
                  <p:txBody>
                    <a:bodyPr tIns="27432" bIns="27432" anchor="ctr">
                      <a:spAutoFit/>
                    </a:bodyPr>
                    <a:lstStyle/>
                    <a:p>
                      <a:endParaRPr lang="en-IN"/>
                    </a:p>
                  </p:txBody>
                </p:sp>
              </p:grpSp>
              <p:grpSp>
                <p:nvGrpSpPr>
                  <p:cNvPr id="56442" name="Group 54">
                    <a:extLst>
                      <a:ext uri="{FF2B5EF4-FFF2-40B4-BE49-F238E27FC236}">
                        <a16:creationId xmlns:a16="http://schemas.microsoft.com/office/drawing/2014/main" xmlns="" id="{3533DBA9-29ED-4916-AC67-32E788D0BDAF}"/>
                      </a:ext>
                    </a:extLst>
                  </p:cNvPr>
                  <p:cNvGrpSpPr>
                    <a:grpSpLocks/>
                  </p:cNvGrpSpPr>
                  <p:nvPr/>
                </p:nvGrpSpPr>
                <p:grpSpPr bwMode="auto">
                  <a:xfrm>
                    <a:off x="1551" y="3214"/>
                    <a:ext cx="215" cy="273"/>
                    <a:chOff x="1551" y="3214"/>
                    <a:chExt cx="215" cy="273"/>
                  </a:xfrm>
                </p:grpSpPr>
                <p:sp>
                  <p:nvSpPr>
                    <p:cNvPr id="56443" name="Freeform 55">
                      <a:extLst>
                        <a:ext uri="{FF2B5EF4-FFF2-40B4-BE49-F238E27FC236}">
                          <a16:creationId xmlns:a16="http://schemas.microsoft.com/office/drawing/2014/main" xmlns="" id="{D491FDCE-EE28-41AA-A538-7C0FC08C2924}"/>
                        </a:ext>
                      </a:extLst>
                    </p:cNvPr>
                    <p:cNvSpPr>
                      <a:spLocks noChangeAspect="1"/>
                    </p:cNvSpPr>
                    <p:nvPr/>
                  </p:nvSpPr>
                  <p:spPr bwMode="auto">
                    <a:xfrm flipH="1">
                      <a:off x="1551" y="3273"/>
                      <a:ext cx="214" cy="150"/>
                    </a:xfrm>
                    <a:custGeom>
                      <a:avLst/>
                      <a:gdLst>
                        <a:gd name="T0" fmla="*/ 0 w 271"/>
                        <a:gd name="T1" fmla="*/ 0 h 189"/>
                        <a:gd name="T2" fmla="*/ 2 w 271"/>
                        <a:gd name="T3" fmla="*/ 2 h 189"/>
                        <a:gd name="T4" fmla="*/ 2 w 271"/>
                        <a:gd name="T5" fmla="*/ 2 h 189"/>
                        <a:gd name="T6" fmla="*/ 0 w 271"/>
                        <a:gd name="T7" fmla="*/ 2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xtLst>
                      <a:ext uri="{91240B29-F687-4F45-9708-019B960494DF}">
                        <a14:hiddenLine xmlns:a14="http://schemas.microsoft.com/office/drawing/2010/main" w="6350" cap="rnd">
                          <a:solidFill>
                            <a:srgbClr val="000000"/>
                          </a:solidFill>
                          <a:round/>
                          <a:headEnd/>
                          <a:tailEnd/>
                        </a14:hiddenLine>
                      </a:ext>
                    </a:extLst>
                  </p:spPr>
                  <p:txBody>
                    <a:bodyPr/>
                    <a:lstStyle/>
                    <a:p>
                      <a:endParaRPr lang="en-IN"/>
                    </a:p>
                  </p:txBody>
                </p:sp>
                <p:sp>
                  <p:nvSpPr>
                    <p:cNvPr id="56444" name="Freeform 56">
                      <a:extLst>
                        <a:ext uri="{FF2B5EF4-FFF2-40B4-BE49-F238E27FC236}">
                          <a16:creationId xmlns:a16="http://schemas.microsoft.com/office/drawing/2014/main" xmlns="" id="{EE2BD288-23D1-450A-8342-65C84EBADB1C}"/>
                        </a:ext>
                      </a:extLst>
                    </p:cNvPr>
                    <p:cNvSpPr>
                      <a:spLocks noChangeAspect="1" noChangeArrowheads="1"/>
                    </p:cNvSpPr>
                    <p:nvPr/>
                  </p:nvSpPr>
                  <p:spPr bwMode="auto">
                    <a:xfrm flipH="1">
                      <a:off x="1554" y="3329"/>
                      <a:ext cx="207" cy="53"/>
                    </a:xfrm>
                    <a:custGeom>
                      <a:avLst/>
                      <a:gdLst>
                        <a:gd name="T0" fmla="*/ 0 w 261"/>
                        <a:gd name="T1" fmla="*/ 0 h 69"/>
                        <a:gd name="T2" fmla="*/ 2 w 261"/>
                        <a:gd name="T3" fmla="*/ 2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6445" name="Freeform 57">
                      <a:extLst>
                        <a:ext uri="{FF2B5EF4-FFF2-40B4-BE49-F238E27FC236}">
                          <a16:creationId xmlns:a16="http://schemas.microsoft.com/office/drawing/2014/main" xmlns="" id="{A9D58777-3322-4D92-9EFA-57494699EBDF}"/>
                        </a:ext>
                      </a:extLst>
                    </p:cNvPr>
                    <p:cNvSpPr>
                      <a:spLocks/>
                    </p:cNvSpPr>
                    <p:nvPr/>
                  </p:nvSpPr>
                  <p:spPr bwMode="auto">
                    <a:xfrm flipH="1">
                      <a:off x="1651" y="3214"/>
                      <a:ext cx="115" cy="207"/>
                    </a:xfrm>
                    <a:custGeom>
                      <a:avLst/>
                      <a:gdLst>
                        <a:gd name="T0" fmla="*/ 0 w 270"/>
                        <a:gd name="T1" fmla="*/ 701678 h 116"/>
                        <a:gd name="T2" fmla="*/ 0 w 270"/>
                        <a:gd name="T3" fmla="*/ 0 h 116"/>
                        <a:gd name="T4" fmla="*/ 0 w 270"/>
                        <a:gd name="T5" fmla="*/ 701678 h 116"/>
                        <a:gd name="T6" fmla="*/ 0 60000 65536"/>
                        <a:gd name="T7" fmla="*/ 0 60000 65536"/>
                        <a:gd name="T8" fmla="*/ 0 60000 65536"/>
                        <a:gd name="T9" fmla="*/ 0 w 270"/>
                        <a:gd name="T10" fmla="*/ 0 h 116"/>
                        <a:gd name="T11" fmla="*/ 270 w 270"/>
                        <a:gd name="T12" fmla="*/ 116 h 116"/>
                      </a:gdLst>
                      <a:ahLst/>
                      <a:cxnLst>
                        <a:cxn ang="T6">
                          <a:pos x="T0" y="T1"/>
                        </a:cxn>
                        <a:cxn ang="T7">
                          <a:pos x="T2" y="T3"/>
                        </a:cxn>
                        <a:cxn ang="T8">
                          <a:pos x="T4" y="T5"/>
                        </a:cxn>
                      </a:cxnLst>
                      <a:rect l="T9" t="T10" r="T11" b="T12"/>
                      <a:pathLst>
                        <a:path w="270" h="116">
                          <a:moveTo>
                            <a:pt x="0" y="116"/>
                          </a:moveTo>
                          <a:lnTo>
                            <a:pt x="1" y="0"/>
                          </a:lnTo>
                          <a:lnTo>
                            <a:pt x="270" y="75"/>
                          </a:lnTo>
                        </a:path>
                      </a:pathLst>
                    </a:custGeom>
                    <a:noFill/>
                    <a:ln w="6350">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tIns="27432" bIns="27432" anchor="ctr">
                      <a:spAutoFit/>
                    </a:bodyPr>
                    <a:lstStyle/>
                    <a:p>
                      <a:endParaRPr lang="en-IN"/>
                    </a:p>
                  </p:txBody>
                </p:sp>
                <p:sp>
                  <p:nvSpPr>
                    <p:cNvPr id="56446" name="Line 58">
                      <a:extLst>
                        <a:ext uri="{FF2B5EF4-FFF2-40B4-BE49-F238E27FC236}">
                          <a16:creationId xmlns:a16="http://schemas.microsoft.com/office/drawing/2014/main" xmlns="" id="{D7B73C17-078B-430B-8D4A-0B126BA1C6D7}"/>
                        </a:ext>
                      </a:extLst>
                    </p:cNvPr>
                    <p:cNvSpPr>
                      <a:spLocks noChangeShapeType="1"/>
                    </p:cNvSpPr>
                    <p:nvPr/>
                  </p:nvSpPr>
                  <p:spPr bwMode="auto">
                    <a:xfrm flipH="1">
                      <a:off x="1579" y="3302"/>
                      <a:ext cx="168" cy="42"/>
                    </a:xfrm>
                    <a:prstGeom prst="line">
                      <a:avLst/>
                    </a:prstGeom>
                    <a:noFill/>
                    <a:ln w="3175">
                      <a:solidFill>
                        <a:srgbClr val="777777"/>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sp>
                  <p:nvSpPr>
                    <p:cNvPr id="56447" name="Line 59">
                      <a:extLst>
                        <a:ext uri="{FF2B5EF4-FFF2-40B4-BE49-F238E27FC236}">
                          <a16:creationId xmlns:a16="http://schemas.microsoft.com/office/drawing/2014/main" xmlns="" id="{838EF4A7-D520-4F16-A300-23E55E2D38E7}"/>
                        </a:ext>
                      </a:extLst>
                    </p:cNvPr>
                    <p:cNvSpPr>
                      <a:spLocks noChangeShapeType="1"/>
                    </p:cNvSpPr>
                    <p:nvPr/>
                  </p:nvSpPr>
                  <p:spPr bwMode="auto">
                    <a:xfrm flipH="1">
                      <a:off x="1711" y="3356"/>
                      <a:ext cx="31" cy="6"/>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sp>
                  <p:nvSpPr>
                    <p:cNvPr id="56448" name="Freeform 60">
                      <a:extLst>
                        <a:ext uri="{FF2B5EF4-FFF2-40B4-BE49-F238E27FC236}">
                          <a16:creationId xmlns:a16="http://schemas.microsoft.com/office/drawing/2014/main" xmlns="" id="{0B19C159-CB7F-4EE4-83E5-92CB650F8A1E}"/>
                        </a:ext>
                      </a:extLst>
                    </p:cNvPr>
                    <p:cNvSpPr>
                      <a:spLocks/>
                    </p:cNvSpPr>
                    <p:nvPr/>
                  </p:nvSpPr>
                  <p:spPr bwMode="auto">
                    <a:xfrm flipH="1">
                      <a:off x="1643" y="3224"/>
                      <a:ext cx="51" cy="207"/>
                    </a:xfrm>
                    <a:custGeom>
                      <a:avLst/>
                      <a:gdLst>
                        <a:gd name="T0" fmla="*/ 0 w 64"/>
                        <a:gd name="T1" fmla="*/ 0 h 35"/>
                        <a:gd name="T2" fmla="*/ 1 w 64"/>
                        <a:gd name="T3" fmla="*/ 2147483646 h 35"/>
                        <a:gd name="T4" fmla="*/ 2 w 64"/>
                        <a:gd name="T5" fmla="*/ 2147483646 h 35"/>
                        <a:gd name="T6" fmla="*/ 2 w 64"/>
                        <a:gd name="T7" fmla="*/ 2147483646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a:noFill/>
                    </a:ln>
                    <a:extLst>
                      <a:ext uri="{91240B29-F687-4F45-9708-019B960494DF}">
                        <a14:hiddenLine xmlns:a14="http://schemas.microsoft.com/office/drawing/2010/main" w="19050">
                          <a:solidFill>
                            <a:srgbClr val="000000"/>
                          </a:solidFill>
                          <a:round/>
                          <a:headEnd/>
                          <a:tailEnd/>
                        </a14:hiddenLine>
                      </a:ext>
                    </a:extLst>
                  </p:spPr>
                  <p:txBody>
                    <a:bodyPr tIns="27432" bIns="27432" anchor="ctr">
                      <a:spAutoFit/>
                    </a:bodyPr>
                    <a:lstStyle/>
                    <a:p>
                      <a:endParaRPr lang="en-IN"/>
                    </a:p>
                  </p:txBody>
                </p:sp>
                <p:sp>
                  <p:nvSpPr>
                    <p:cNvPr id="56449" name="Freeform 61">
                      <a:extLst>
                        <a:ext uri="{FF2B5EF4-FFF2-40B4-BE49-F238E27FC236}">
                          <a16:creationId xmlns:a16="http://schemas.microsoft.com/office/drawing/2014/main" xmlns="" id="{A8A8F448-4A23-4D1B-9D8C-3E8582F28785}"/>
                        </a:ext>
                      </a:extLst>
                    </p:cNvPr>
                    <p:cNvSpPr>
                      <a:spLocks/>
                    </p:cNvSpPr>
                    <p:nvPr/>
                  </p:nvSpPr>
                  <p:spPr bwMode="auto">
                    <a:xfrm flipH="1">
                      <a:off x="1648" y="3280"/>
                      <a:ext cx="115" cy="207"/>
                    </a:xfrm>
                    <a:custGeom>
                      <a:avLst/>
                      <a:gdLst>
                        <a:gd name="T0" fmla="*/ 0 w 275"/>
                        <a:gd name="T1" fmla="*/ 597053 h 117"/>
                        <a:gd name="T2" fmla="*/ 0 w 275"/>
                        <a:gd name="T3" fmla="*/ 597053 h 117"/>
                        <a:gd name="T4" fmla="*/ 0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tIns="27432" bIns="27432" anchor="ctr">
                      <a:spAutoFit/>
                    </a:bodyPr>
                    <a:lstStyle/>
                    <a:p>
                      <a:endParaRPr lang="en-IN"/>
                    </a:p>
                  </p:txBody>
                </p:sp>
              </p:grpSp>
            </p:grpSp>
            <p:grpSp>
              <p:nvGrpSpPr>
                <p:cNvPr id="56426" name="Group 62">
                  <a:extLst>
                    <a:ext uri="{FF2B5EF4-FFF2-40B4-BE49-F238E27FC236}">
                      <a16:creationId xmlns:a16="http://schemas.microsoft.com/office/drawing/2014/main" xmlns="" id="{413AEE92-79F8-4752-B664-63DBBA14A05A}"/>
                    </a:ext>
                  </a:extLst>
                </p:cNvPr>
                <p:cNvGrpSpPr>
                  <a:grpSpLocks/>
                </p:cNvGrpSpPr>
                <p:nvPr/>
              </p:nvGrpSpPr>
              <p:grpSpPr bwMode="auto">
                <a:xfrm>
                  <a:off x="938" y="2601"/>
                  <a:ext cx="781" cy="735"/>
                  <a:chOff x="952" y="2351"/>
                  <a:chExt cx="781" cy="735"/>
                </a:xfrm>
              </p:grpSpPr>
              <p:sp>
                <p:nvSpPr>
                  <p:cNvPr id="56427" name="Freeform 63">
                    <a:extLst>
                      <a:ext uri="{FF2B5EF4-FFF2-40B4-BE49-F238E27FC236}">
                        <a16:creationId xmlns:a16="http://schemas.microsoft.com/office/drawing/2014/main" xmlns="" id="{42F12C76-6B66-4B11-B76F-EAC508EFB989}"/>
                      </a:ext>
                    </a:extLst>
                  </p:cNvPr>
                  <p:cNvSpPr>
                    <a:spLocks/>
                  </p:cNvSpPr>
                  <p:nvPr/>
                </p:nvSpPr>
                <p:spPr bwMode="auto">
                  <a:xfrm flipH="1">
                    <a:off x="1066" y="2829"/>
                    <a:ext cx="608" cy="257"/>
                  </a:xfrm>
                  <a:custGeom>
                    <a:avLst/>
                    <a:gdLst>
                      <a:gd name="T0" fmla="*/ 0 w 556"/>
                      <a:gd name="T1" fmla="*/ 14706 h 235"/>
                      <a:gd name="T2" fmla="*/ 27224 w 556"/>
                      <a:gd name="T3" fmla="*/ 0 h 235"/>
                      <a:gd name="T4" fmla="*/ 63513 w 556"/>
                      <a:gd name="T5" fmla="*/ 10467 h 235"/>
                      <a:gd name="T6" fmla="*/ 63513 w 556"/>
                      <a:gd name="T7" fmla="*/ 12350 h 235"/>
                      <a:gd name="T8" fmla="*/ 38114 w 556"/>
                      <a:gd name="T9" fmla="*/ 26928 h 235"/>
                      <a:gd name="T10" fmla="*/ 0 w 556"/>
                      <a:gd name="T11" fmla="*/ 17042 h 235"/>
                      <a:gd name="T12" fmla="*/ 0 w 556"/>
                      <a:gd name="T13" fmla="*/ 14706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a:solidFill>
                      <a:srgbClr val="000000"/>
                    </a:solidFill>
                    <a:round/>
                    <a:headEnd/>
                    <a:tailEnd/>
                  </a:ln>
                </p:spPr>
                <p:txBody>
                  <a:bodyPr/>
                  <a:lstStyle/>
                  <a:p>
                    <a:endParaRPr lang="en-IN"/>
                  </a:p>
                </p:txBody>
              </p:sp>
              <p:sp>
                <p:nvSpPr>
                  <p:cNvPr id="56428" name="Freeform 64">
                    <a:extLst>
                      <a:ext uri="{FF2B5EF4-FFF2-40B4-BE49-F238E27FC236}">
                        <a16:creationId xmlns:a16="http://schemas.microsoft.com/office/drawing/2014/main" xmlns="" id="{B2DBDBE7-D81F-4A7E-AB20-45BBB84C5D78}"/>
                      </a:ext>
                    </a:extLst>
                  </p:cNvPr>
                  <p:cNvSpPr>
                    <a:spLocks/>
                  </p:cNvSpPr>
                  <p:nvPr/>
                </p:nvSpPr>
                <p:spPr bwMode="auto">
                  <a:xfrm flipH="1">
                    <a:off x="1078" y="2834"/>
                    <a:ext cx="588" cy="228"/>
                  </a:xfrm>
                  <a:custGeom>
                    <a:avLst/>
                    <a:gdLst>
                      <a:gd name="T0" fmla="*/ 0 w 538"/>
                      <a:gd name="T1" fmla="*/ 16093 h 208"/>
                      <a:gd name="T2" fmla="*/ 36259 w 538"/>
                      <a:gd name="T3" fmla="*/ 26958 h 208"/>
                      <a:gd name="T4" fmla="*/ 59755 w 538"/>
                      <a:gd name="T5" fmla="*/ 11146 h 208"/>
                      <a:gd name="T6" fmla="*/ 25899 w 538"/>
                      <a:gd name="T7" fmla="*/ 0 h 208"/>
                      <a:gd name="T8" fmla="*/ 0 w 538"/>
                      <a:gd name="T9" fmla="*/ 16093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xtLst>
                    <a:ext uri="{91240B29-F687-4F45-9708-019B960494DF}">
                      <a14:hiddenLine xmlns:a14="http://schemas.microsoft.com/office/drawing/2010/main" w="6350" cap="rnd">
                        <a:solidFill>
                          <a:srgbClr val="000000"/>
                        </a:solidFill>
                        <a:round/>
                        <a:headEnd/>
                        <a:tailEnd/>
                      </a14:hiddenLine>
                    </a:ext>
                  </a:extLst>
                </p:spPr>
                <p:txBody>
                  <a:bodyPr/>
                  <a:lstStyle/>
                  <a:p>
                    <a:endParaRPr lang="en-IN"/>
                  </a:p>
                </p:txBody>
              </p:sp>
              <p:sp>
                <p:nvSpPr>
                  <p:cNvPr id="56429" name="Oval 65">
                    <a:extLst>
                      <a:ext uri="{FF2B5EF4-FFF2-40B4-BE49-F238E27FC236}">
                        <a16:creationId xmlns:a16="http://schemas.microsoft.com/office/drawing/2014/main" xmlns="" id="{CD2D97BF-4B60-4D96-963E-B3250B94BCCE}"/>
                      </a:ext>
                    </a:extLst>
                  </p:cNvPr>
                  <p:cNvSpPr>
                    <a:spLocks noChangeArrowheads="1"/>
                  </p:cNvSpPr>
                  <p:nvPr/>
                </p:nvSpPr>
                <p:spPr bwMode="auto">
                  <a:xfrm flipH="1">
                    <a:off x="1213" y="2890"/>
                    <a:ext cx="307" cy="123"/>
                  </a:xfrm>
                  <a:prstGeom prst="ellipse">
                    <a:avLst/>
                  </a:prstGeom>
                  <a:solidFill>
                    <a:srgbClr val="B2B2B2"/>
                  </a:solidFill>
                  <a:ln w="3175" cap="rnd">
                    <a:solidFill>
                      <a:schemeClr val="tx1"/>
                    </a:solidFill>
                    <a:round/>
                    <a:headEnd/>
                    <a:tailEnd/>
                  </a:ln>
                </p:spPr>
                <p:txBody>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56430" name="Freeform 66">
                    <a:extLst>
                      <a:ext uri="{FF2B5EF4-FFF2-40B4-BE49-F238E27FC236}">
                        <a16:creationId xmlns:a16="http://schemas.microsoft.com/office/drawing/2014/main" xmlns="" id="{D367D427-DFF6-4C1D-A8F3-9394539FCCA7}"/>
                      </a:ext>
                    </a:extLst>
                  </p:cNvPr>
                  <p:cNvSpPr>
                    <a:spLocks/>
                  </p:cNvSpPr>
                  <p:nvPr/>
                </p:nvSpPr>
                <p:spPr bwMode="auto">
                  <a:xfrm flipH="1">
                    <a:off x="1193" y="2895"/>
                    <a:ext cx="494" cy="137"/>
                  </a:xfrm>
                  <a:custGeom>
                    <a:avLst/>
                    <a:gdLst>
                      <a:gd name="T0" fmla="*/ 0 w 646"/>
                      <a:gd name="T1" fmla="*/ 0 h 180"/>
                      <a:gd name="T2" fmla="*/ 2 w 646"/>
                      <a:gd name="T3" fmla="*/ 2 h 180"/>
                      <a:gd name="T4" fmla="*/ 2 w 646"/>
                      <a:gd name="T5" fmla="*/ 2 h 180"/>
                      <a:gd name="T6" fmla="*/ 2 w 646"/>
                      <a:gd name="T7" fmla="*/ 2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a:solidFill>
                      <a:schemeClr val="tx1"/>
                    </a:solidFill>
                    <a:round/>
                    <a:headEnd/>
                    <a:tailEnd/>
                  </a:ln>
                </p:spPr>
                <p:txBody>
                  <a:bodyPr/>
                  <a:lstStyle/>
                  <a:p>
                    <a:endParaRPr lang="en-IN"/>
                  </a:p>
                </p:txBody>
              </p:sp>
              <p:sp>
                <p:nvSpPr>
                  <p:cNvPr id="56431" name="Freeform 67">
                    <a:extLst>
                      <a:ext uri="{FF2B5EF4-FFF2-40B4-BE49-F238E27FC236}">
                        <a16:creationId xmlns:a16="http://schemas.microsoft.com/office/drawing/2014/main" xmlns="" id="{3C0979BA-D004-4A0A-809F-EB2550B3FF88}"/>
                      </a:ext>
                    </a:extLst>
                  </p:cNvPr>
                  <p:cNvSpPr>
                    <a:spLocks noChangeAspect="1"/>
                  </p:cNvSpPr>
                  <p:nvPr/>
                </p:nvSpPr>
                <p:spPr bwMode="auto">
                  <a:xfrm flipH="1">
                    <a:off x="952" y="2351"/>
                    <a:ext cx="617" cy="569"/>
                  </a:xfrm>
                  <a:custGeom>
                    <a:avLst/>
                    <a:gdLst>
                      <a:gd name="T0" fmla="*/ 2 w 808"/>
                      <a:gd name="T1" fmla="*/ 2 h 746"/>
                      <a:gd name="T2" fmla="*/ 2 w 808"/>
                      <a:gd name="T3" fmla="*/ 2 h 746"/>
                      <a:gd name="T4" fmla="*/ 2 w 808"/>
                      <a:gd name="T5" fmla="*/ 2 h 746"/>
                      <a:gd name="T6" fmla="*/ 2 w 808"/>
                      <a:gd name="T7" fmla="*/ 0 h 746"/>
                      <a:gd name="T8" fmla="*/ 0 w 808"/>
                      <a:gd name="T9" fmla="*/ 2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t="100000" r="100000"/>
                    </a:path>
                  </a:gradFill>
                  <a:ln w="3175" cap="rnd">
                    <a:solidFill>
                      <a:schemeClr val="tx1"/>
                    </a:solidFill>
                    <a:round/>
                    <a:headEnd/>
                    <a:tailEnd/>
                  </a:ln>
                </p:spPr>
                <p:txBody>
                  <a:bodyPr/>
                  <a:lstStyle/>
                  <a:p>
                    <a:endParaRPr lang="en-IN"/>
                  </a:p>
                </p:txBody>
              </p:sp>
              <p:sp>
                <p:nvSpPr>
                  <p:cNvPr id="56432" name="Freeform 68">
                    <a:extLst>
                      <a:ext uri="{FF2B5EF4-FFF2-40B4-BE49-F238E27FC236}">
                        <a16:creationId xmlns:a16="http://schemas.microsoft.com/office/drawing/2014/main" xmlns="" id="{1A0E2759-2BDD-4EE8-9B9A-E8727F62BE4B}"/>
                      </a:ext>
                    </a:extLst>
                  </p:cNvPr>
                  <p:cNvSpPr>
                    <a:spLocks noChangeAspect="1"/>
                  </p:cNvSpPr>
                  <p:nvPr/>
                </p:nvSpPr>
                <p:spPr bwMode="auto">
                  <a:xfrm flipH="1">
                    <a:off x="1060" y="2477"/>
                    <a:ext cx="124" cy="553"/>
                  </a:xfrm>
                  <a:custGeom>
                    <a:avLst/>
                    <a:gdLst>
                      <a:gd name="T0" fmla="*/ 0 w 144"/>
                      <a:gd name="T1" fmla="*/ 3 h 644"/>
                      <a:gd name="T2" fmla="*/ 0 w 144"/>
                      <a:gd name="T3" fmla="*/ 3 h 644"/>
                      <a:gd name="T4" fmla="*/ 3 w 144"/>
                      <a:gd name="T5" fmla="*/ 0 h 644"/>
                      <a:gd name="T6" fmla="*/ 3 w 144"/>
                      <a:gd name="T7" fmla="*/ 3 h 644"/>
                      <a:gd name="T8" fmla="*/ 0 w 144"/>
                      <a:gd name="T9" fmla="*/ 3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E5E5E5"/>
                      </a:gs>
                      <a:gs pos="100000">
                        <a:srgbClr val="B2B2B2"/>
                      </a:gs>
                    </a:gsLst>
                    <a:lin ang="5400000" scaled="1"/>
                  </a:gradFill>
                  <a:ln w="3175" cap="rnd">
                    <a:solidFill>
                      <a:schemeClr val="tx1"/>
                    </a:solidFill>
                    <a:round/>
                    <a:headEnd/>
                    <a:tailEnd/>
                  </a:ln>
                </p:spPr>
                <p:txBody>
                  <a:bodyPr/>
                  <a:lstStyle/>
                  <a:p>
                    <a:endParaRPr lang="en-IN"/>
                  </a:p>
                </p:txBody>
              </p:sp>
              <p:sp>
                <p:nvSpPr>
                  <p:cNvPr id="56433" name="Freeform 69">
                    <a:extLst>
                      <a:ext uri="{FF2B5EF4-FFF2-40B4-BE49-F238E27FC236}">
                        <a16:creationId xmlns:a16="http://schemas.microsoft.com/office/drawing/2014/main" xmlns="" id="{C2B7C18C-012E-4E34-A33C-2AA8FF2E3534}"/>
                      </a:ext>
                    </a:extLst>
                  </p:cNvPr>
                  <p:cNvSpPr>
                    <a:spLocks noChangeAspect="1"/>
                  </p:cNvSpPr>
                  <p:nvPr/>
                </p:nvSpPr>
                <p:spPr bwMode="auto">
                  <a:xfrm flipH="1">
                    <a:off x="1060" y="2358"/>
                    <a:ext cx="673" cy="188"/>
                  </a:xfrm>
                  <a:custGeom>
                    <a:avLst/>
                    <a:gdLst>
                      <a:gd name="T0" fmla="*/ 3 w 782"/>
                      <a:gd name="T1" fmla="*/ 3 h 219"/>
                      <a:gd name="T2" fmla="*/ 0 w 782"/>
                      <a:gd name="T3" fmla="*/ 3 h 219"/>
                      <a:gd name="T4" fmla="*/ 3 w 782"/>
                      <a:gd name="T5" fmla="*/ 0 h 219"/>
                      <a:gd name="T6" fmla="*/ 3 w 782"/>
                      <a:gd name="T7" fmla="*/ 3 h 219"/>
                      <a:gd name="T8" fmla="*/ 3 w 782"/>
                      <a:gd name="T9" fmla="*/ 3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a:solidFill>
                      <a:schemeClr val="tx1"/>
                    </a:solidFill>
                    <a:round/>
                    <a:headEnd/>
                    <a:tailEnd/>
                  </a:ln>
                </p:spPr>
                <p:txBody>
                  <a:bodyPr/>
                  <a:lstStyle/>
                  <a:p>
                    <a:endParaRPr lang="en-IN"/>
                  </a:p>
                </p:txBody>
              </p:sp>
              <p:sp>
                <p:nvSpPr>
                  <p:cNvPr id="56434" name="Freeform 70">
                    <a:extLst>
                      <a:ext uri="{FF2B5EF4-FFF2-40B4-BE49-F238E27FC236}">
                        <a16:creationId xmlns:a16="http://schemas.microsoft.com/office/drawing/2014/main" xmlns="" id="{8D615043-9510-4013-B667-EEBC296AF668}"/>
                      </a:ext>
                    </a:extLst>
                  </p:cNvPr>
                  <p:cNvSpPr>
                    <a:spLocks noChangeAspect="1"/>
                  </p:cNvSpPr>
                  <p:nvPr/>
                </p:nvSpPr>
                <p:spPr bwMode="auto">
                  <a:xfrm flipH="1">
                    <a:off x="1184" y="2413"/>
                    <a:ext cx="549" cy="619"/>
                  </a:xfrm>
                  <a:custGeom>
                    <a:avLst/>
                    <a:gdLst>
                      <a:gd name="T0" fmla="*/ 2 w 672"/>
                      <a:gd name="T1" fmla="*/ 2 h 754"/>
                      <a:gd name="T2" fmla="*/ 2 w 672"/>
                      <a:gd name="T3" fmla="*/ 2 h 754"/>
                      <a:gd name="T4" fmla="*/ 0 w 672"/>
                      <a:gd name="T5" fmla="*/ 0 h 754"/>
                      <a:gd name="T6" fmla="*/ 0 w 672"/>
                      <a:gd name="T7" fmla="*/ 2 h 754"/>
                      <a:gd name="T8" fmla="*/ 2 w 672"/>
                      <a:gd name="T9" fmla="*/ 2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t="100000" r="100000"/>
                    </a:path>
                  </a:gradFill>
                  <a:ln w="3175" cap="rnd">
                    <a:solidFill>
                      <a:schemeClr val="tx1"/>
                    </a:solidFill>
                    <a:round/>
                    <a:headEnd/>
                    <a:tailEnd/>
                  </a:ln>
                </p:spPr>
                <p:txBody>
                  <a:bodyPr/>
                  <a:lstStyle/>
                  <a:p>
                    <a:endParaRPr lang="en-IN"/>
                  </a:p>
                </p:txBody>
              </p:sp>
              <p:sp>
                <p:nvSpPr>
                  <p:cNvPr id="56435" name="Freeform 71">
                    <a:extLst>
                      <a:ext uri="{FF2B5EF4-FFF2-40B4-BE49-F238E27FC236}">
                        <a16:creationId xmlns:a16="http://schemas.microsoft.com/office/drawing/2014/main" xmlns="" id="{DCA7A934-20D1-4559-B910-FE3185B35BA6}"/>
                      </a:ext>
                    </a:extLst>
                  </p:cNvPr>
                  <p:cNvSpPr>
                    <a:spLocks noChangeAspect="1"/>
                  </p:cNvSpPr>
                  <p:nvPr/>
                </p:nvSpPr>
                <p:spPr bwMode="auto">
                  <a:xfrm flipH="1">
                    <a:off x="1225" y="2468"/>
                    <a:ext cx="465" cy="508"/>
                  </a:xfrm>
                  <a:custGeom>
                    <a:avLst/>
                    <a:gdLst>
                      <a:gd name="T0" fmla="*/ 27 w 491"/>
                      <a:gd name="T1" fmla="*/ 9 h 549"/>
                      <a:gd name="T2" fmla="*/ 27 w 491"/>
                      <a:gd name="T3" fmla="*/ 6 h 549"/>
                      <a:gd name="T4" fmla="*/ 0 w 491"/>
                      <a:gd name="T5" fmla="*/ 0 h 549"/>
                      <a:gd name="T6" fmla="*/ 0 w 491"/>
                      <a:gd name="T7" fmla="*/ 6 h 549"/>
                      <a:gd name="T8" fmla="*/ 27 w 491"/>
                      <a:gd name="T9" fmla="*/ 9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a:solidFill>
                      <a:srgbClr val="808080"/>
                    </a:solidFill>
                    <a:round/>
                    <a:headEnd/>
                    <a:tailEnd/>
                  </a:ln>
                </p:spPr>
                <p:txBody>
                  <a:bodyPr/>
                  <a:lstStyle/>
                  <a:p>
                    <a:endParaRPr lang="en-IN"/>
                  </a:p>
                </p:txBody>
              </p:sp>
              <p:sp>
                <p:nvSpPr>
                  <p:cNvPr id="56436" name="Freeform 72">
                    <a:extLst>
                      <a:ext uri="{FF2B5EF4-FFF2-40B4-BE49-F238E27FC236}">
                        <a16:creationId xmlns:a16="http://schemas.microsoft.com/office/drawing/2014/main" xmlns="" id="{CEA233AE-4EE6-4634-93E0-BC07754F4F16}"/>
                      </a:ext>
                    </a:extLst>
                  </p:cNvPr>
                  <p:cNvSpPr>
                    <a:spLocks/>
                  </p:cNvSpPr>
                  <p:nvPr/>
                </p:nvSpPr>
                <p:spPr bwMode="auto">
                  <a:xfrm flipH="1">
                    <a:off x="1255" y="2502"/>
                    <a:ext cx="407" cy="435"/>
                  </a:xfrm>
                  <a:custGeom>
                    <a:avLst/>
                    <a:gdLst>
                      <a:gd name="T0" fmla="*/ 0 w 542"/>
                      <a:gd name="T1" fmla="*/ 0 h 592"/>
                      <a:gd name="T2" fmla="*/ 0 w 542"/>
                      <a:gd name="T3" fmla="*/ 1 h 592"/>
                      <a:gd name="T4" fmla="*/ 2 w 542"/>
                      <a:gd name="T5" fmla="*/ 1 h 592"/>
                      <a:gd name="T6" fmla="*/ 2 w 542"/>
                      <a:gd name="T7" fmla="*/ 1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l="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n-IN"/>
                  </a:p>
                </p:txBody>
              </p:sp>
              <p:sp>
                <p:nvSpPr>
                  <p:cNvPr id="56437" name="Line 73">
                    <a:extLst>
                      <a:ext uri="{FF2B5EF4-FFF2-40B4-BE49-F238E27FC236}">
                        <a16:creationId xmlns:a16="http://schemas.microsoft.com/office/drawing/2014/main" xmlns="" id="{35288DC9-318E-4B91-A7DC-79589D8A665F}"/>
                      </a:ext>
                    </a:extLst>
                  </p:cNvPr>
                  <p:cNvSpPr>
                    <a:spLocks noChangeShapeType="1"/>
                  </p:cNvSpPr>
                  <p:nvPr/>
                </p:nvSpPr>
                <p:spPr bwMode="auto">
                  <a:xfrm flipH="1">
                    <a:off x="1626" y="2538"/>
                    <a:ext cx="0" cy="6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grpSp>
          <p:nvGrpSpPr>
            <p:cNvPr id="56413" name="Group 74">
              <a:extLst>
                <a:ext uri="{FF2B5EF4-FFF2-40B4-BE49-F238E27FC236}">
                  <a16:creationId xmlns:a16="http://schemas.microsoft.com/office/drawing/2014/main" xmlns="" id="{04BC7C34-A7A1-4B6F-94FD-35B21F1402D3}"/>
                </a:ext>
              </a:extLst>
            </p:cNvPr>
            <p:cNvGrpSpPr>
              <a:grpSpLocks/>
            </p:cNvGrpSpPr>
            <p:nvPr/>
          </p:nvGrpSpPr>
          <p:grpSpPr bwMode="auto">
            <a:xfrm>
              <a:off x="4578" y="1897"/>
              <a:ext cx="808" cy="1257"/>
              <a:chOff x="3953" y="2025"/>
              <a:chExt cx="1142" cy="1778"/>
            </a:xfrm>
          </p:grpSpPr>
          <p:sp>
            <p:nvSpPr>
              <p:cNvPr id="56414" name="Freeform 75">
                <a:extLst>
                  <a:ext uri="{FF2B5EF4-FFF2-40B4-BE49-F238E27FC236}">
                    <a16:creationId xmlns:a16="http://schemas.microsoft.com/office/drawing/2014/main" xmlns="" id="{0A7E31C6-C94D-42DF-AE14-E59216B0D4B2}"/>
                  </a:ext>
                </a:extLst>
              </p:cNvPr>
              <p:cNvSpPr>
                <a:spLocks/>
              </p:cNvSpPr>
              <p:nvPr/>
            </p:nvSpPr>
            <p:spPr bwMode="auto">
              <a:xfrm flipH="1">
                <a:off x="3953" y="3272"/>
                <a:ext cx="367" cy="408"/>
              </a:xfrm>
              <a:custGeom>
                <a:avLst/>
                <a:gdLst>
                  <a:gd name="T0" fmla="*/ 1 w 639"/>
                  <a:gd name="T1" fmla="*/ 1 h 710"/>
                  <a:gd name="T2" fmla="*/ 1 w 639"/>
                  <a:gd name="T3" fmla="*/ 1 h 710"/>
                  <a:gd name="T4" fmla="*/ 1 w 639"/>
                  <a:gd name="T5" fmla="*/ 1 h 710"/>
                  <a:gd name="T6" fmla="*/ 1 w 639"/>
                  <a:gd name="T7" fmla="*/ 1 h 710"/>
                  <a:gd name="T8" fmla="*/ 1 w 639"/>
                  <a:gd name="T9" fmla="*/ 1 h 710"/>
                  <a:gd name="T10" fmla="*/ 1 w 639"/>
                  <a:gd name="T11" fmla="*/ 1 h 710"/>
                  <a:gd name="T12" fmla="*/ 1 w 639"/>
                  <a:gd name="T13" fmla="*/ 1 h 710"/>
                  <a:gd name="T14" fmla="*/ 1 w 639"/>
                  <a:gd name="T15" fmla="*/ 1 h 710"/>
                  <a:gd name="T16" fmla="*/ 1 w 639"/>
                  <a:gd name="T17" fmla="*/ 1 h 710"/>
                  <a:gd name="T18" fmla="*/ 1 w 639"/>
                  <a:gd name="T19" fmla="*/ 1 h 710"/>
                  <a:gd name="T20" fmla="*/ 1 w 639"/>
                  <a:gd name="T21" fmla="*/ 1 h 710"/>
                  <a:gd name="T22" fmla="*/ 1 w 639"/>
                  <a:gd name="T23" fmla="*/ 1 h 710"/>
                  <a:gd name="T24" fmla="*/ 1 w 639"/>
                  <a:gd name="T25" fmla="*/ 1 h 710"/>
                  <a:gd name="T26" fmla="*/ 1 w 639"/>
                  <a:gd name="T27" fmla="*/ 1 h 710"/>
                  <a:gd name="T28" fmla="*/ 1 w 639"/>
                  <a:gd name="T29" fmla="*/ 1 h 710"/>
                  <a:gd name="T30" fmla="*/ 1 w 639"/>
                  <a:gd name="T31" fmla="*/ 1 h 710"/>
                  <a:gd name="T32" fmla="*/ 1 w 639"/>
                  <a:gd name="T33" fmla="*/ 1 h 710"/>
                  <a:gd name="T34" fmla="*/ 1 w 639"/>
                  <a:gd name="T35" fmla="*/ 1 h 710"/>
                  <a:gd name="T36" fmla="*/ 1 w 639"/>
                  <a:gd name="T37" fmla="*/ 1 h 710"/>
                  <a:gd name="T38" fmla="*/ 1 w 639"/>
                  <a:gd name="T39" fmla="*/ 1 h 710"/>
                  <a:gd name="T40" fmla="*/ 1 w 639"/>
                  <a:gd name="T41" fmla="*/ 1 h 710"/>
                  <a:gd name="T42" fmla="*/ 1 w 639"/>
                  <a:gd name="T43" fmla="*/ 1 h 710"/>
                  <a:gd name="T44" fmla="*/ 1 w 639"/>
                  <a:gd name="T45" fmla="*/ 1 h 710"/>
                  <a:gd name="T46" fmla="*/ 1 w 639"/>
                  <a:gd name="T47" fmla="*/ 1 h 710"/>
                  <a:gd name="T48" fmla="*/ 1 w 639"/>
                  <a:gd name="T49" fmla="*/ 1 h 710"/>
                  <a:gd name="T50" fmla="*/ 1 w 639"/>
                  <a:gd name="T51" fmla="*/ 1 h 710"/>
                  <a:gd name="T52" fmla="*/ 1 w 639"/>
                  <a:gd name="T53" fmla="*/ 1 h 710"/>
                  <a:gd name="T54" fmla="*/ 1 w 639"/>
                  <a:gd name="T55" fmla="*/ 1 h 710"/>
                  <a:gd name="T56" fmla="*/ 1 w 639"/>
                  <a:gd name="T57" fmla="*/ 1 h 710"/>
                  <a:gd name="T58" fmla="*/ 1 w 639"/>
                  <a:gd name="T59" fmla="*/ 1 h 710"/>
                  <a:gd name="T60" fmla="*/ 1 w 639"/>
                  <a:gd name="T61" fmla="*/ 1 h 710"/>
                  <a:gd name="T62" fmla="*/ 1 w 639"/>
                  <a:gd name="T63" fmla="*/ 0 h 710"/>
                  <a:gd name="T64" fmla="*/ 1 w 639"/>
                  <a:gd name="T65" fmla="*/ 1 h 710"/>
                  <a:gd name="T66" fmla="*/ 1 w 639"/>
                  <a:gd name="T67" fmla="*/ 1 h 710"/>
                  <a:gd name="T68" fmla="*/ 1 w 639"/>
                  <a:gd name="T69" fmla="*/ 1 h 710"/>
                  <a:gd name="T70" fmla="*/ 1 w 639"/>
                  <a:gd name="T71" fmla="*/ 1 h 710"/>
                  <a:gd name="T72" fmla="*/ 1 w 639"/>
                  <a:gd name="T73" fmla="*/ 1 h 710"/>
                  <a:gd name="T74" fmla="*/ 1 w 639"/>
                  <a:gd name="T75" fmla="*/ 1 h 710"/>
                  <a:gd name="T76" fmla="*/ 1 w 639"/>
                  <a:gd name="T77" fmla="*/ 1 h 710"/>
                  <a:gd name="T78" fmla="*/ 1 w 639"/>
                  <a:gd name="T79" fmla="*/ 1 h 710"/>
                  <a:gd name="T80" fmla="*/ 1 w 639"/>
                  <a:gd name="T81" fmla="*/ 1 h 710"/>
                  <a:gd name="T82" fmla="*/ 1 w 639"/>
                  <a:gd name="T83" fmla="*/ 1 h 710"/>
                  <a:gd name="T84" fmla="*/ 1 w 639"/>
                  <a:gd name="T85" fmla="*/ 1 h 710"/>
                  <a:gd name="T86" fmla="*/ 1 w 639"/>
                  <a:gd name="T87" fmla="*/ 1 h 710"/>
                  <a:gd name="T88" fmla="*/ 1 w 639"/>
                  <a:gd name="T89" fmla="*/ 1 h 710"/>
                  <a:gd name="T90" fmla="*/ 1 w 639"/>
                  <a:gd name="T91" fmla="*/ 1 h 710"/>
                  <a:gd name="T92" fmla="*/ 1 w 639"/>
                  <a:gd name="T93" fmla="*/ 1 h 710"/>
                  <a:gd name="T94" fmla="*/ 1 w 639"/>
                  <a:gd name="T95" fmla="*/ 1 h 710"/>
                  <a:gd name="T96" fmla="*/ 1 w 639"/>
                  <a:gd name="T97" fmla="*/ 1 h 710"/>
                  <a:gd name="T98" fmla="*/ 1 w 639"/>
                  <a:gd name="T99" fmla="*/ 1 h 710"/>
                  <a:gd name="T100" fmla="*/ 1 w 639"/>
                  <a:gd name="T101" fmla="*/ 1 h 710"/>
                  <a:gd name="T102" fmla="*/ 1 w 639"/>
                  <a:gd name="T103" fmla="*/ 1 h 710"/>
                  <a:gd name="T104" fmla="*/ 1 w 639"/>
                  <a:gd name="T105" fmla="*/ 1 h 710"/>
                  <a:gd name="T106" fmla="*/ 1 w 639"/>
                  <a:gd name="T107" fmla="*/ 1 h 710"/>
                  <a:gd name="T108" fmla="*/ 1 w 639"/>
                  <a:gd name="T109" fmla="*/ 1 h 710"/>
                  <a:gd name="T110" fmla="*/ 0 w 639"/>
                  <a:gd name="T111" fmla="*/ 1 h 710"/>
                  <a:gd name="T112" fmla="*/ 1 w 639"/>
                  <a:gd name="T113" fmla="*/ 1 h 710"/>
                  <a:gd name="T114" fmla="*/ 1 w 639"/>
                  <a:gd name="T115" fmla="*/ 1 h 710"/>
                  <a:gd name="T116" fmla="*/ 1 w 639"/>
                  <a:gd name="T117" fmla="*/ 1 h 710"/>
                  <a:gd name="T118" fmla="*/ 1 w 639"/>
                  <a:gd name="T119" fmla="*/ 1 h 710"/>
                  <a:gd name="T120" fmla="*/ 1 w 639"/>
                  <a:gd name="T121" fmla="*/ 1 h 710"/>
                  <a:gd name="T122" fmla="*/ 1 w 639"/>
                  <a:gd name="T123" fmla="*/ 1 h 7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39"/>
                  <a:gd name="T187" fmla="*/ 0 h 710"/>
                  <a:gd name="T188" fmla="*/ 639 w 639"/>
                  <a:gd name="T189" fmla="*/ 710 h 71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39" h="710">
                    <a:moveTo>
                      <a:pt x="352" y="710"/>
                    </a:moveTo>
                    <a:lnTo>
                      <a:pt x="359" y="678"/>
                    </a:lnTo>
                    <a:lnTo>
                      <a:pt x="384" y="647"/>
                    </a:lnTo>
                    <a:lnTo>
                      <a:pt x="415" y="612"/>
                    </a:lnTo>
                    <a:lnTo>
                      <a:pt x="449" y="572"/>
                    </a:lnTo>
                    <a:lnTo>
                      <a:pt x="484" y="530"/>
                    </a:lnTo>
                    <a:lnTo>
                      <a:pt x="499" y="509"/>
                    </a:lnTo>
                    <a:lnTo>
                      <a:pt x="515" y="486"/>
                    </a:lnTo>
                    <a:lnTo>
                      <a:pt x="530" y="465"/>
                    </a:lnTo>
                    <a:lnTo>
                      <a:pt x="542" y="441"/>
                    </a:lnTo>
                    <a:lnTo>
                      <a:pt x="551" y="420"/>
                    </a:lnTo>
                    <a:lnTo>
                      <a:pt x="559" y="399"/>
                    </a:lnTo>
                    <a:lnTo>
                      <a:pt x="565" y="378"/>
                    </a:lnTo>
                    <a:lnTo>
                      <a:pt x="567" y="359"/>
                    </a:lnTo>
                    <a:lnTo>
                      <a:pt x="570" y="351"/>
                    </a:lnTo>
                    <a:lnTo>
                      <a:pt x="576" y="344"/>
                    </a:lnTo>
                    <a:lnTo>
                      <a:pt x="582" y="334"/>
                    </a:lnTo>
                    <a:lnTo>
                      <a:pt x="586" y="322"/>
                    </a:lnTo>
                    <a:lnTo>
                      <a:pt x="590" y="311"/>
                    </a:lnTo>
                    <a:lnTo>
                      <a:pt x="593" y="299"/>
                    </a:lnTo>
                    <a:lnTo>
                      <a:pt x="595" y="290"/>
                    </a:lnTo>
                    <a:lnTo>
                      <a:pt x="597" y="278"/>
                    </a:lnTo>
                    <a:lnTo>
                      <a:pt x="601" y="276"/>
                    </a:lnTo>
                    <a:lnTo>
                      <a:pt x="607" y="273"/>
                    </a:lnTo>
                    <a:lnTo>
                      <a:pt x="613" y="267"/>
                    </a:lnTo>
                    <a:lnTo>
                      <a:pt x="618" y="263"/>
                    </a:lnTo>
                    <a:lnTo>
                      <a:pt x="624" y="257"/>
                    </a:lnTo>
                    <a:lnTo>
                      <a:pt x="630" y="251"/>
                    </a:lnTo>
                    <a:lnTo>
                      <a:pt x="636" y="246"/>
                    </a:lnTo>
                    <a:lnTo>
                      <a:pt x="639" y="240"/>
                    </a:lnTo>
                    <a:lnTo>
                      <a:pt x="639" y="230"/>
                    </a:lnTo>
                    <a:lnTo>
                      <a:pt x="636" y="223"/>
                    </a:lnTo>
                    <a:lnTo>
                      <a:pt x="634" y="213"/>
                    </a:lnTo>
                    <a:lnTo>
                      <a:pt x="628" y="205"/>
                    </a:lnTo>
                    <a:lnTo>
                      <a:pt x="624" y="198"/>
                    </a:lnTo>
                    <a:lnTo>
                      <a:pt x="618" y="190"/>
                    </a:lnTo>
                    <a:lnTo>
                      <a:pt x="615" y="182"/>
                    </a:lnTo>
                    <a:lnTo>
                      <a:pt x="609" y="177"/>
                    </a:lnTo>
                    <a:lnTo>
                      <a:pt x="597" y="178"/>
                    </a:lnTo>
                    <a:lnTo>
                      <a:pt x="586" y="182"/>
                    </a:lnTo>
                    <a:lnTo>
                      <a:pt x="574" y="188"/>
                    </a:lnTo>
                    <a:lnTo>
                      <a:pt x="563" y="196"/>
                    </a:lnTo>
                    <a:lnTo>
                      <a:pt x="551" y="203"/>
                    </a:lnTo>
                    <a:lnTo>
                      <a:pt x="540" y="209"/>
                    </a:lnTo>
                    <a:lnTo>
                      <a:pt x="528" y="215"/>
                    </a:lnTo>
                    <a:lnTo>
                      <a:pt x="517" y="215"/>
                    </a:lnTo>
                    <a:lnTo>
                      <a:pt x="526" y="203"/>
                    </a:lnTo>
                    <a:lnTo>
                      <a:pt x="532" y="190"/>
                    </a:lnTo>
                    <a:lnTo>
                      <a:pt x="538" y="175"/>
                    </a:lnTo>
                    <a:lnTo>
                      <a:pt x="542" y="157"/>
                    </a:lnTo>
                    <a:lnTo>
                      <a:pt x="545" y="142"/>
                    </a:lnTo>
                    <a:lnTo>
                      <a:pt x="547" y="125"/>
                    </a:lnTo>
                    <a:lnTo>
                      <a:pt x="547" y="106"/>
                    </a:lnTo>
                    <a:lnTo>
                      <a:pt x="547" y="88"/>
                    </a:lnTo>
                    <a:lnTo>
                      <a:pt x="524" y="56"/>
                    </a:lnTo>
                    <a:lnTo>
                      <a:pt x="451" y="56"/>
                    </a:lnTo>
                    <a:lnTo>
                      <a:pt x="444" y="48"/>
                    </a:lnTo>
                    <a:lnTo>
                      <a:pt x="436" y="38"/>
                    </a:lnTo>
                    <a:lnTo>
                      <a:pt x="426" y="29"/>
                    </a:lnTo>
                    <a:lnTo>
                      <a:pt x="417" y="19"/>
                    </a:lnTo>
                    <a:lnTo>
                      <a:pt x="407" y="11"/>
                    </a:lnTo>
                    <a:lnTo>
                      <a:pt x="398" y="6"/>
                    </a:lnTo>
                    <a:lnTo>
                      <a:pt x="386" y="2"/>
                    </a:lnTo>
                    <a:lnTo>
                      <a:pt x="376" y="0"/>
                    </a:lnTo>
                    <a:lnTo>
                      <a:pt x="371" y="2"/>
                    </a:lnTo>
                    <a:lnTo>
                      <a:pt x="365" y="6"/>
                    </a:lnTo>
                    <a:lnTo>
                      <a:pt x="361" y="10"/>
                    </a:lnTo>
                    <a:lnTo>
                      <a:pt x="355" y="15"/>
                    </a:lnTo>
                    <a:lnTo>
                      <a:pt x="348" y="29"/>
                    </a:lnTo>
                    <a:lnTo>
                      <a:pt x="342" y="42"/>
                    </a:lnTo>
                    <a:lnTo>
                      <a:pt x="336" y="56"/>
                    </a:lnTo>
                    <a:lnTo>
                      <a:pt x="329" y="69"/>
                    </a:lnTo>
                    <a:lnTo>
                      <a:pt x="321" y="81"/>
                    </a:lnTo>
                    <a:lnTo>
                      <a:pt x="311" y="88"/>
                    </a:lnTo>
                    <a:lnTo>
                      <a:pt x="296" y="92"/>
                    </a:lnTo>
                    <a:lnTo>
                      <a:pt x="282" y="92"/>
                    </a:lnTo>
                    <a:lnTo>
                      <a:pt x="267" y="90"/>
                    </a:lnTo>
                    <a:lnTo>
                      <a:pt x="254" y="86"/>
                    </a:lnTo>
                    <a:lnTo>
                      <a:pt x="238" y="84"/>
                    </a:lnTo>
                    <a:lnTo>
                      <a:pt x="225" y="81"/>
                    </a:lnTo>
                    <a:lnTo>
                      <a:pt x="213" y="79"/>
                    </a:lnTo>
                    <a:lnTo>
                      <a:pt x="200" y="81"/>
                    </a:lnTo>
                    <a:lnTo>
                      <a:pt x="190" y="84"/>
                    </a:lnTo>
                    <a:lnTo>
                      <a:pt x="181" y="90"/>
                    </a:lnTo>
                    <a:lnTo>
                      <a:pt x="173" y="100"/>
                    </a:lnTo>
                    <a:lnTo>
                      <a:pt x="163" y="111"/>
                    </a:lnTo>
                    <a:lnTo>
                      <a:pt x="156" y="125"/>
                    </a:lnTo>
                    <a:lnTo>
                      <a:pt x="148" y="140"/>
                    </a:lnTo>
                    <a:lnTo>
                      <a:pt x="142" y="155"/>
                    </a:lnTo>
                    <a:lnTo>
                      <a:pt x="135" y="175"/>
                    </a:lnTo>
                    <a:lnTo>
                      <a:pt x="123" y="209"/>
                    </a:lnTo>
                    <a:lnTo>
                      <a:pt x="114" y="246"/>
                    </a:lnTo>
                    <a:lnTo>
                      <a:pt x="104" y="278"/>
                    </a:lnTo>
                    <a:lnTo>
                      <a:pt x="98" y="303"/>
                    </a:lnTo>
                    <a:lnTo>
                      <a:pt x="94" y="301"/>
                    </a:lnTo>
                    <a:lnTo>
                      <a:pt x="92" y="301"/>
                    </a:lnTo>
                    <a:lnTo>
                      <a:pt x="90" y="298"/>
                    </a:lnTo>
                    <a:lnTo>
                      <a:pt x="89" y="296"/>
                    </a:lnTo>
                    <a:lnTo>
                      <a:pt x="85" y="292"/>
                    </a:lnTo>
                    <a:lnTo>
                      <a:pt x="83" y="290"/>
                    </a:lnTo>
                    <a:lnTo>
                      <a:pt x="81" y="288"/>
                    </a:lnTo>
                    <a:lnTo>
                      <a:pt x="79" y="288"/>
                    </a:lnTo>
                    <a:lnTo>
                      <a:pt x="71" y="301"/>
                    </a:lnTo>
                    <a:lnTo>
                      <a:pt x="64" y="317"/>
                    </a:lnTo>
                    <a:lnTo>
                      <a:pt x="60" y="336"/>
                    </a:lnTo>
                    <a:lnTo>
                      <a:pt x="58" y="355"/>
                    </a:lnTo>
                    <a:lnTo>
                      <a:pt x="56" y="376"/>
                    </a:lnTo>
                    <a:lnTo>
                      <a:pt x="54" y="395"/>
                    </a:lnTo>
                    <a:lnTo>
                      <a:pt x="54" y="415"/>
                    </a:lnTo>
                    <a:lnTo>
                      <a:pt x="54" y="430"/>
                    </a:lnTo>
                    <a:lnTo>
                      <a:pt x="90" y="478"/>
                    </a:lnTo>
                    <a:lnTo>
                      <a:pt x="0" y="618"/>
                    </a:lnTo>
                    <a:lnTo>
                      <a:pt x="44" y="624"/>
                    </a:lnTo>
                    <a:lnTo>
                      <a:pt x="89" y="628"/>
                    </a:lnTo>
                    <a:lnTo>
                      <a:pt x="135" y="633"/>
                    </a:lnTo>
                    <a:lnTo>
                      <a:pt x="179" y="641"/>
                    </a:lnTo>
                    <a:lnTo>
                      <a:pt x="202" y="647"/>
                    </a:lnTo>
                    <a:lnTo>
                      <a:pt x="225" y="653"/>
                    </a:lnTo>
                    <a:lnTo>
                      <a:pt x="248" y="658"/>
                    </a:lnTo>
                    <a:lnTo>
                      <a:pt x="269" y="666"/>
                    </a:lnTo>
                    <a:lnTo>
                      <a:pt x="290" y="676"/>
                    </a:lnTo>
                    <a:lnTo>
                      <a:pt x="311" y="685"/>
                    </a:lnTo>
                    <a:lnTo>
                      <a:pt x="332" y="697"/>
                    </a:lnTo>
                    <a:lnTo>
                      <a:pt x="352" y="710"/>
                    </a:lnTo>
                    <a:close/>
                  </a:path>
                </a:pathLst>
              </a:custGeom>
              <a:solidFill>
                <a:srgbClr val="C0C0C0"/>
              </a:solidFill>
              <a:ln w="9525" cap="rnd">
                <a:solidFill>
                  <a:srgbClr val="969696"/>
                </a:solidFill>
                <a:round/>
                <a:headEnd/>
                <a:tailEnd/>
              </a:ln>
            </p:spPr>
            <p:txBody>
              <a:bodyPr/>
              <a:lstStyle/>
              <a:p>
                <a:endParaRPr lang="en-IN"/>
              </a:p>
            </p:txBody>
          </p:sp>
          <p:sp>
            <p:nvSpPr>
              <p:cNvPr id="56415" name="Freeform 76">
                <a:extLst>
                  <a:ext uri="{FF2B5EF4-FFF2-40B4-BE49-F238E27FC236}">
                    <a16:creationId xmlns:a16="http://schemas.microsoft.com/office/drawing/2014/main" xmlns="" id="{0217A5B8-CF48-42EF-AAB2-18B7133BAD7E}"/>
                  </a:ext>
                </a:extLst>
              </p:cNvPr>
              <p:cNvSpPr>
                <a:spLocks/>
              </p:cNvSpPr>
              <p:nvPr/>
            </p:nvSpPr>
            <p:spPr bwMode="auto">
              <a:xfrm flipH="1">
                <a:off x="4226" y="3229"/>
                <a:ext cx="328" cy="256"/>
              </a:xfrm>
              <a:custGeom>
                <a:avLst/>
                <a:gdLst>
                  <a:gd name="T0" fmla="*/ 1 w 574"/>
                  <a:gd name="T1" fmla="*/ 1 h 447"/>
                  <a:gd name="T2" fmla="*/ 1 w 574"/>
                  <a:gd name="T3" fmla="*/ 1 h 447"/>
                  <a:gd name="T4" fmla="*/ 1 w 574"/>
                  <a:gd name="T5" fmla="*/ 1 h 447"/>
                  <a:gd name="T6" fmla="*/ 1 w 574"/>
                  <a:gd name="T7" fmla="*/ 1 h 447"/>
                  <a:gd name="T8" fmla="*/ 1 w 574"/>
                  <a:gd name="T9" fmla="*/ 1 h 447"/>
                  <a:gd name="T10" fmla="*/ 1 w 574"/>
                  <a:gd name="T11" fmla="*/ 1 h 447"/>
                  <a:gd name="T12" fmla="*/ 1 w 574"/>
                  <a:gd name="T13" fmla="*/ 1 h 447"/>
                  <a:gd name="T14" fmla="*/ 1 w 574"/>
                  <a:gd name="T15" fmla="*/ 1 h 447"/>
                  <a:gd name="T16" fmla="*/ 1 w 574"/>
                  <a:gd name="T17" fmla="*/ 1 h 447"/>
                  <a:gd name="T18" fmla="*/ 1 w 574"/>
                  <a:gd name="T19" fmla="*/ 1 h 447"/>
                  <a:gd name="T20" fmla="*/ 1 w 574"/>
                  <a:gd name="T21" fmla="*/ 1 h 447"/>
                  <a:gd name="T22" fmla="*/ 1 w 574"/>
                  <a:gd name="T23" fmla="*/ 1 h 447"/>
                  <a:gd name="T24" fmla="*/ 1 w 574"/>
                  <a:gd name="T25" fmla="*/ 1 h 447"/>
                  <a:gd name="T26" fmla="*/ 1 w 574"/>
                  <a:gd name="T27" fmla="*/ 1 h 447"/>
                  <a:gd name="T28" fmla="*/ 1 w 574"/>
                  <a:gd name="T29" fmla="*/ 1 h 447"/>
                  <a:gd name="T30" fmla="*/ 1 w 574"/>
                  <a:gd name="T31" fmla="*/ 1 h 447"/>
                  <a:gd name="T32" fmla="*/ 1 w 574"/>
                  <a:gd name="T33" fmla="*/ 1 h 447"/>
                  <a:gd name="T34" fmla="*/ 1 w 574"/>
                  <a:gd name="T35" fmla="*/ 1 h 447"/>
                  <a:gd name="T36" fmla="*/ 1 w 574"/>
                  <a:gd name="T37" fmla="*/ 1 h 447"/>
                  <a:gd name="T38" fmla="*/ 1 w 574"/>
                  <a:gd name="T39" fmla="*/ 1 h 447"/>
                  <a:gd name="T40" fmla="*/ 1 w 574"/>
                  <a:gd name="T41" fmla="*/ 1 h 447"/>
                  <a:gd name="T42" fmla="*/ 1 w 574"/>
                  <a:gd name="T43" fmla="*/ 1 h 447"/>
                  <a:gd name="T44" fmla="*/ 1 w 574"/>
                  <a:gd name="T45" fmla="*/ 1 h 447"/>
                  <a:gd name="T46" fmla="*/ 1 w 574"/>
                  <a:gd name="T47" fmla="*/ 1 h 447"/>
                  <a:gd name="T48" fmla="*/ 1 w 574"/>
                  <a:gd name="T49" fmla="*/ 1 h 447"/>
                  <a:gd name="T50" fmla="*/ 1 w 574"/>
                  <a:gd name="T51" fmla="*/ 1 h 447"/>
                  <a:gd name="T52" fmla="*/ 1 w 574"/>
                  <a:gd name="T53" fmla="*/ 1 h 447"/>
                  <a:gd name="T54" fmla="*/ 1 w 574"/>
                  <a:gd name="T55" fmla="*/ 1 h 447"/>
                  <a:gd name="T56" fmla="*/ 1 w 574"/>
                  <a:gd name="T57" fmla="*/ 1 h 447"/>
                  <a:gd name="T58" fmla="*/ 1 w 574"/>
                  <a:gd name="T59" fmla="*/ 1 h 447"/>
                  <a:gd name="T60" fmla="*/ 1 w 574"/>
                  <a:gd name="T61" fmla="*/ 1 h 447"/>
                  <a:gd name="T62" fmla="*/ 1 w 574"/>
                  <a:gd name="T63" fmla="*/ 1 h 447"/>
                  <a:gd name="T64" fmla="*/ 1 w 574"/>
                  <a:gd name="T65" fmla="*/ 1 h 447"/>
                  <a:gd name="T66" fmla="*/ 1 w 574"/>
                  <a:gd name="T67" fmla="*/ 1 h 447"/>
                  <a:gd name="T68" fmla="*/ 1 w 574"/>
                  <a:gd name="T69" fmla="*/ 1 h 447"/>
                  <a:gd name="T70" fmla="*/ 1 w 574"/>
                  <a:gd name="T71" fmla="*/ 1 h 447"/>
                  <a:gd name="T72" fmla="*/ 1 w 574"/>
                  <a:gd name="T73" fmla="*/ 1 h 447"/>
                  <a:gd name="T74" fmla="*/ 1 w 574"/>
                  <a:gd name="T75" fmla="*/ 1 h 447"/>
                  <a:gd name="T76" fmla="*/ 1 w 574"/>
                  <a:gd name="T77" fmla="*/ 1 h 447"/>
                  <a:gd name="T78" fmla="*/ 1 w 574"/>
                  <a:gd name="T79" fmla="*/ 1 h 447"/>
                  <a:gd name="T80" fmla="*/ 1 w 574"/>
                  <a:gd name="T81" fmla="*/ 1 h 447"/>
                  <a:gd name="T82" fmla="*/ 1 w 574"/>
                  <a:gd name="T83" fmla="*/ 1 h 447"/>
                  <a:gd name="T84" fmla="*/ 1 w 574"/>
                  <a:gd name="T85" fmla="*/ 1 h 447"/>
                  <a:gd name="T86" fmla="*/ 1 w 574"/>
                  <a:gd name="T87" fmla="*/ 1 h 447"/>
                  <a:gd name="T88" fmla="*/ 1 w 574"/>
                  <a:gd name="T89" fmla="*/ 1 h 447"/>
                  <a:gd name="T90" fmla="*/ 1 w 574"/>
                  <a:gd name="T91" fmla="*/ 1 h 447"/>
                  <a:gd name="T92" fmla="*/ 1 w 574"/>
                  <a:gd name="T93" fmla="*/ 1 h 447"/>
                  <a:gd name="T94" fmla="*/ 1 w 574"/>
                  <a:gd name="T95" fmla="*/ 1 h 447"/>
                  <a:gd name="T96" fmla="*/ 1 w 574"/>
                  <a:gd name="T97" fmla="*/ 1 h 447"/>
                  <a:gd name="T98" fmla="*/ 1 w 574"/>
                  <a:gd name="T99" fmla="*/ 1 h 447"/>
                  <a:gd name="T100" fmla="*/ 1 w 574"/>
                  <a:gd name="T101" fmla="*/ 0 h 447"/>
                  <a:gd name="T102" fmla="*/ 1 w 574"/>
                  <a:gd name="T103" fmla="*/ 1 h 4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4"/>
                  <a:gd name="T157" fmla="*/ 0 h 447"/>
                  <a:gd name="T158" fmla="*/ 574 w 574"/>
                  <a:gd name="T159" fmla="*/ 447 h 4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4" h="447">
                    <a:moveTo>
                      <a:pt x="384" y="15"/>
                    </a:moveTo>
                    <a:lnTo>
                      <a:pt x="392" y="25"/>
                    </a:lnTo>
                    <a:lnTo>
                      <a:pt x="399" y="32"/>
                    </a:lnTo>
                    <a:lnTo>
                      <a:pt x="411" y="40"/>
                    </a:lnTo>
                    <a:lnTo>
                      <a:pt x="422" y="50"/>
                    </a:lnTo>
                    <a:lnTo>
                      <a:pt x="449" y="67"/>
                    </a:lnTo>
                    <a:lnTo>
                      <a:pt x="476" y="86"/>
                    </a:lnTo>
                    <a:lnTo>
                      <a:pt x="488" y="96"/>
                    </a:lnTo>
                    <a:lnTo>
                      <a:pt x="499" y="105"/>
                    </a:lnTo>
                    <a:lnTo>
                      <a:pt x="509" y="115"/>
                    </a:lnTo>
                    <a:lnTo>
                      <a:pt x="518" y="124"/>
                    </a:lnTo>
                    <a:lnTo>
                      <a:pt x="524" y="136"/>
                    </a:lnTo>
                    <a:lnTo>
                      <a:pt x="528" y="146"/>
                    </a:lnTo>
                    <a:lnTo>
                      <a:pt x="528" y="157"/>
                    </a:lnTo>
                    <a:lnTo>
                      <a:pt x="526" y="169"/>
                    </a:lnTo>
                    <a:lnTo>
                      <a:pt x="530" y="169"/>
                    </a:lnTo>
                    <a:lnTo>
                      <a:pt x="536" y="171"/>
                    </a:lnTo>
                    <a:lnTo>
                      <a:pt x="543" y="176"/>
                    </a:lnTo>
                    <a:lnTo>
                      <a:pt x="549" y="184"/>
                    </a:lnTo>
                    <a:lnTo>
                      <a:pt x="557" y="194"/>
                    </a:lnTo>
                    <a:lnTo>
                      <a:pt x="563" y="201"/>
                    </a:lnTo>
                    <a:lnTo>
                      <a:pt x="568" y="211"/>
                    </a:lnTo>
                    <a:lnTo>
                      <a:pt x="574" y="217"/>
                    </a:lnTo>
                    <a:lnTo>
                      <a:pt x="572" y="220"/>
                    </a:lnTo>
                    <a:lnTo>
                      <a:pt x="568" y="226"/>
                    </a:lnTo>
                    <a:lnTo>
                      <a:pt x="565" y="232"/>
                    </a:lnTo>
                    <a:lnTo>
                      <a:pt x="561" y="238"/>
                    </a:lnTo>
                    <a:lnTo>
                      <a:pt x="557" y="245"/>
                    </a:lnTo>
                    <a:lnTo>
                      <a:pt x="553" y="251"/>
                    </a:lnTo>
                    <a:lnTo>
                      <a:pt x="551" y="259"/>
                    </a:lnTo>
                    <a:lnTo>
                      <a:pt x="549" y="265"/>
                    </a:lnTo>
                    <a:lnTo>
                      <a:pt x="543" y="265"/>
                    </a:lnTo>
                    <a:lnTo>
                      <a:pt x="536" y="261"/>
                    </a:lnTo>
                    <a:lnTo>
                      <a:pt x="528" y="257"/>
                    </a:lnTo>
                    <a:lnTo>
                      <a:pt x="518" y="251"/>
                    </a:lnTo>
                    <a:lnTo>
                      <a:pt x="499" y="240"/>
                    </a:lnTo>
                    <a:lnTo>
                      <a:pt x="478" y="222"/>
                    </a:lnTo>
                    <a:lnTo>
                      <a:pt x="457" y="207"/>
                    </a:lnTo>
                    <a:lnTo>
                      <a:pt x="438" y="192"/>
                    </a:lnTo>
                    <a:lnTo>
                      <a:pt x="421" y="178"/>
                    </a:lnTo>
                    <a:lnTo>
                      <a:pt x="409" y="169"/>
                    </a:lnTo>
                    <a:lnTo>
                      <a:pt x="422" y="153"/>
                    </a:lnTo>
                    <a:lnTo>
                      <a:pt x="409" y="163"/>
                    </a:lnTo>
                    <a:lnTo>
                      <a:pt x="396" y="169"/>
                    </a:lnTo>
                    <a:lnTo>
                      <a:pt x="380" y="174"/>
                    </a:lnTo>
                    <a:lnTo>
                      <a:pt x="365" y="178"/>
                    </a:lnTo>
                    <a:lnTo>
                      <a:pt x="350" y="180"/>
                    </a:lnTo>
                    <a:lnTo>
                      <a:pt x="334" y="176"/>
                    </a:lnTo>
                    <a:lnTo>
                      <a:pt x="328" y="174"/>
                    </a:lnTo>
                    <a:lnTo>
                      <a:pt x="323" y="171"/>
                    </a:lnTo>
                    <a:lnTo>
                      <a:pt x="317" y="167"/>
                    </a:lnTo>
                    <a:lnTo>
                      <a:pt x="311" y="161"/>
                    </a:lnTo>
                    <a:lnTo>
                      <a:pt x="311" y="165"/>
                    </a:lnTo>
                    <a:lnTo>
                      <a:pt x="311" y="167"/>
                    </a:lnTo>
                    <a:lnTo>
                      <a:pt x="309" y="171"/>
                    </a:lnTo>
                    <a:lnTo>
                      <a:pt x="309" y="172"/>
                    </a:lnTo>
                    <a:lnTo>
                      <a:pt x="307" y="176"/>
                    </a:lnTo>
                    <a:lnTo>
                      <a:pt x="307" y="178"/>
                    </a:lnTo>
                    <a:lnTo>
                      <a:pt x="305" y="182"/>
                    </a:lnTo>
                    <a:lnTo>
                      <a:pt x="305" y="186"/>
                    </a:lnTo>
                    <a:lnTo>
                      <a:pt x="303" y="184"/>
                    </a:lnTo>
                    <a:lnTo>
                      <a:pt x="302" y="184"/>
                    </a:lnTo>
                    <a:lnTo>
                      <a:pt x="300" y="182"/>
                    </a:lnTo>
                    <a:lnTo>
                      <a:pt x="296" y="182"/>
                    </a:lnTo>
                    <a:lnTo>
                      <a:pt x="294" y="180"/>
                    </a:lnTo>
                    <a:lnTo>
                      <a:pt x="292" y="178"/>
                    </a:lnTo>
                    <a:lnTo>
                      <a:pt x="290" y="178"/>
                    </a:lnTo>
                    <a:lnTo>
                      <a:pt x="288" y="176"/>
                    </a:lnTo>
                    <a:lnTo>
                      <a:pt x="280" y="178"/>
                    </a:lnTo>
                    <a:lnTo>
                      <a:pt x="273" y="180"/>
                    </a:lnTo>
                    <a:lnTo>
                      <a:pt x="267" y="182"/>
                    </a:lnTo>
                    <a:lnTo>
                      <a:pt x="259" y="186"/>
                    </a:lnTo>
                    <a:lnTo>
                      <a:pt x="254" y="188"/>
                    </a:lnTo>
                    <a:lnTo>
                      <a:pt x="246" y="192"/>
                    </a:lnTo>
                    <a:lnTo>
                      <a:pt x="240" y="192"/>
                    </a:lnTo>
                    <a:lnTo>
                      <a:pt x="232" y="194"/>
                    </a:lnTo>
                    <a:lnTo>
                      <a:pt x="225" y="201"/>
                    </a:lnTo>
                    <a:lnTo>
                      <a:pt x="215" y="211"/>
                    </a:lnTo>
                    <a:lnTo>
                      <a:pt x="208" y="219"/>
                    </a:lnTo>
                    <a:lnTo>
                      <a:pt x="198" y="226"/>
                    </a:lnTo>
                    <a:lnTo>
                      <a:pt x="188" y="236"/>
                    </a:lnTo>
                    <a:lnTo>
                      <a:pt x="181" y="247"/>
                    </a:lnTo>
                    <a:lnTo>
                      <a:pt x="175" y="259"/>
                    </a:lnTo>
                    <a:lnTo>
                      <a:pt x="171" y="272"/>
                    </a:lnTo>
                    <a:lnTo>
                      <a:pt x="171" y="288"/>
                    </a:lnTo>
                    <a:lnTo>
                      <a:pt x="175" y="297"/>
                    </a:lnTo>
                    <a:lnTo>
                      <a:pt x="184" y="307"/>
                    </a:lnTo>
                    <a:lnTo>
                      <a:pt x="194" y="315"/>
                    </a:lnTo>
                    <a:lnTo>
                      <a:pt x="206" y="322"/>
                    </a:lnTo>
                    <a:lnTo>
                      <a:pt x="217" y="328"/>
                    </a:lnTo>
                    <a:lnTo>
                      <a:pt x="229" y="332"/>
                    </a:lnTo>
                    <a:lnTo>
                      <a:pt x="238" y="336"/>
                    </a:lnTo>
                    <a:lnTo>
                      <a:pt x="244" y="338"/>
                    </a:lnTo>
                    <a:lnTo>
                      <a:pt x="252" y="330"/>
                    </a:lnTo>
                    <a:lnTo>
                      <a:pt x="257" y="326"/>
                    </a:lnTo>
                    <a:lnTo>
                      <a:pt x="267" y="322"/>
                    </a:lnTo>
                    <a:lnTo>
                      <a:pt x="275" y="320"/>
                    </a:lnTo>
                    <a:lnTo>
                      <a:pt x="294" y="320"/>
                    </a:lnTo>
                    <a:lnTo>
                      <a:pt x="315" y="324"/>
                    </a:lnTo>
                    <a:lnTo>
                      <a:pt x="334" y="330"/>
                    </a:lnTo>
                    <a:lnTo>
                      <a:pt x="353" y="338"/>
                    </a:lnTo>
                    <a:lnTo>
                      <a:pt x="371" y="345"/>
                    </a:lnTo>
                    <a:lnTo>
                      <a:pt x="384" y="353"/>
                    </a:lnTo>
                    <a:lnTo>
                      <a:pt x="382" y="364"/>
                    </a:lnTo>
                    <a:lnTo>
                      <a:pt x="378" y="376"/>
                    </a:lnTo>
                    <a:lnTo>
                      <a:pt x="373" y="387"/>
                    </a:lnTo>
                    <a:lnTo>
                      <a:pt x="365" y="397"/>
                    </a:lnTo>
                    <a:lnTo>
                      <a:pt x="355" y="407"/>
                    </a:lnTo>
                    <a:lnTo>
                      <a:pt x="346" y="414"/>
                    </a:lnTo>
                    <a:lnTo>
                      <a:pt x="338" y="420"/>
                    </a:lnTo>
                    <a:lnTo>
                      <a:pt x="330" y="424"/>
                    </a:lnTo>
                    <a:lnTo>
                      <a:pt x="317" y="430"/>
                    </a:lnTo>
                    <a:lnTo>
                      <a:pt x="303" y="435"/>
                    </a:lnTo>
                    <a:lnTo>
                      <a:pt x="286" y="439"/>
                    </a:lnTo>
                    <a:lnTo>
                      <a:pt x="269" y="441"/>
                    </a:lnTo>
                    <a:lnTo>
                      <a:pt x="231" y="447"/>
                    </a:lnTo>
                    <a:lnTo>
                      <a:pt x="190" y="447"/>
                    </a:lnTo>
                    <a:lnTo>
                      <a:pt x="148" y="445"/>
                    </a:lnTo>
                    <a:lnTo>
                      <a:pt x="110" y="439"/>
                    </a:lnTo>
                    <a:lnTo>
                      <a:pt x="92" y="434"/>
                    </a:lnTo>
                    <a:lnTo>
                      <a:pt x="77" y="430"/>
                    </a:lnTo>
                    <a:lnTo>
                      <a:pt x="62" y="424"/>
                    </a:lnTo>
                    <a:lnTo>
                      <a:pt x="50" y="416"/>
                    </a:lnTo>
                    <a:lnTo>
                      <a:pt x="52" y="397"/>
                    </a:lnTo>
                    <a:lnTo>
                      <a:pt x="52" y="378"/>
                    </a:lnTo>
                    <a:lnTo>
                      <a:pt x="52" y="359"/>
                    </a:lnTo>
                    <a:lnTo>
                      <a:pt x="52" y="338"/>
                    </a:lnTo>
                    <a:lnTo>
                      <a:pt x="46" y="295"/>
                    </a:lnTo>
                    <a:lnTo>
                      <a:pt x="37" y="251"/>
                    </a:lnTo>
                    <a:lnTo>
                      <a:pt x="29" y="207"/>
                    </a:lnTo>
                    <a:lnTo>
                      <a:pt x="21" y="165"/>
                    </a:lnTo>
                    <a:lnTo>
                      <a:pt x="16" y="123"/>
                    </a:lnTo>
                    <a:lnTo>
                      <a:pt x="12" y="82"/>
                    </a:lnTo>
                    <a:lnTo>
                      <a:pt x="0" y="67"/>
                    </a:lnTo>
                    <a:lnTo>
                      <a:pt x="2" y="71"/>
                    </a:lnTo>
                    <a:lnTo>
                      <a:pt x="4" y="73"/>
                    </a:lnTo>
                    <a:lnTo>
                      <a:pt x="8" y="76"/>
                    </a:lnTo>
                    <a:lnTo>
                      <a:pt x="14" y="78"/>
                    </a:lnTo>
                    <a:lnTo>
                      <a:pt x="25" y="80"/>
                    </a:lnTo>
                    <a:lnTo>
                      <a:pt x="39" y="80"/>
                    </a:lnTo>
                    <a:lnTo>
                      <a:pt x="56" y="80"/>
                    </a:lnTo>
                    <a:lnTo>
                      <a:pt x="75" y="76"/>
                    </a:lnTo>
                    <a:lnTo>
                      <a:pt x="96" y="73"/>
                    </a:lnTo>
                    <a:lnTo>
                      <a:pt x="117" y="67"/>
                    </a:lnTo>
                    <a:lnTo>
                      <a:pt x="158" y="55"/>
                    </a:lnTo>
                    <a:lnTo>
                      <a:pt x="198" y="42"/>
                    </a:lnTo>
                    <a:lnTo>
                      <a:pt x="231" y="32"/>
                    </a:lnTo>
                    <a:lnTo>
                      <a:pt x="250" y="27"/>
                    </a:lnTo>
                    <a:lnTo>
                      <a:pt x="265" y="21"/>
                    </a:lnTo>
                    <a:lnTo>
                      <a:pt x="282" y="15"/>
                    </a:lnTo>
                    <a:lnTo>
                      <a:pt x="300" y="9"/>
                    </a:lnTo>
                    <a:lnTo>
                      <a:pt x="317" y="4"/>
                    </a:lnTo>
                    <a:lnTo>
                      <a:pt x="336" y="0"/>
                    </a:lnTo>
                    <a:lnTo>
                      <a:pt x="353" y="0"/>
                    </a:lnTo>
                    <a:lnTo>
                      <a:pt x="361" y="2"/>
                    </a:lnTo>
                    <a:lnTo>
                      <a:pt x="371" y="5"/>
                    </a:lnTo>
                    <a:lnTo>
                      <a:pt x="378" y="9"/>
                    </a:lnTo>
                    <a:lnTo>
                      <a:pt x="384" y="15"/>
                    </a:lnTo>
                    <a:close/>
                  </a:path>
                </a:pathLst>
              </a:custGeom>
              <a:solidFill>
                <a:srgbClr val="C0C0C0"/>
              </a:solidFill>
              <a:ln w="9525" cap="rnd">
                <a:solidFill>
                  <a:srgbClr val="969696"/>
                </a:solidFill>
                <a:round/>
                <a:headEnd/>
                <a:tailEnd/>
              </a:ln>
            </p:spPr>
            <p:txBody>
              <a:bodyPr/>
              <a:lstStyle/>
              <a:p>
                <a:endParaRPr lang="en-IN"/>
              </a:p>
            </p:txBody>
          </p:sp>
          <p:sp>
            <p:nvSpPr>
              <p:cNvPr id="56416" name="Freeform 77">
                <a:extLst>
                  <a:ext uri="{FF2B5EF4-FFF2-40B4-BE49-F238E27FC236}">
                    <a16:creationId xmlns:a16="http://schemas.microsoft.com/office/drawing/2014/main" xmlns="" id="{E0F7B8CE-EEFF-487A-863F-49809D1E9784}"/>
                  </a:ext>
                </a:extLst>
              </p:cNvPr>
              <p:cNvSpPr>
                <a:spLocks/>
              </p:cNvSpPr>
              <p:nvPr/>
            </p:nvSpPr>
            <p:spPr bwMode="auto">
              <a:xfrm flipH="1">
                <a:off x="4278" y="2042"/>
                <a:ext cx="667" cy="834"/>
              </a:xfrm>
              <a:custGeom>
                <a:avLst/>
                <a:gdLst>
                  <a:gd name="T0" fmla="*/ 1 w 1165"/>
                  <a:gd name="T1" fmla="*/ 1 h 1455"/>
                  <a:gd name="T2" fmla="*/ 1 w 1165"/>
                  <a:gd name="T3" fmla="*/ 1 h 1455"/>
                  <a:gd name="T4" fmla="*/ 1 w 1165"/>
                  <a:gd name="T5" fmla="*/ 1 h 1455"/>
                  <a:gd name="T6" fmla="*/ 1 w 1165"/>
                  <a:gd name="T7" fmla="*/ 1 h 1455"/>
                  <a:gd name="T8" fmla="*/ 1 w 1165"/>
                  <a:gd name="T9" fmla="*/ 1 h 1455"/>
                  <a:gd name="T10" fmla="*/ 1 w 1165"/>
                  <a:gd name="T11" fmla="*/ 1 h 1455"/>
                  <a:gd name="T12" fmla="*/ 1 w 1165"/>
                  <a:gd name="T13" fmla="*/ 1 h 1455"/>
                  <a:gd name="T14" fmla="*/ 1 w 1165"/>
                  <a:gd name="T15" fmla="*/ 1 h 1455"/>
                  <a:gd name="T16" fmla="*/ 1 w 1165"/>
                  <a:gd name="T17" fmla="*/ 1 h 1455"/>
                  <a:gd name="T18" fmla="*/ 1 w 1165"/>
                  <a:gd name="T19" fmla="*/ 1 h 1455"/>
                  <a:gd name="T20" fmla="*/ 1 w 1165"/>
                  <a:gd name="T21" fmla="*/ 1 h 1455"/>
                  <a:gd name="T22" fmla="*/ 1 w 1165"/>
                  <a:gd name="T23" fmla="*/ 1 h 1455"/>
                  <a:gd name="T24" fmla="*/ 1 w 1165"/>
                  <a:gd name="T25" fmla="*/ 1 h 1455"/>
                  <a:gd name="T26" fmla="*/ 1 w 1165"/>
                  <a:gd name="T27" fmla="*/ 1 h 1455"/>
                  <a:gd name="T28" fmla="*/ 1 w 1165"/>
                  <a:gd name="T29" fmla="*/ 1 h 1455"/>
                  <a:gd name="T30" fmla="*/ 1 w 1165"/>
                  <a:gd name="T31" fmla="*/ 1 h 1455"/>
                  <a:gd name="T32" fmla="*/ 1 w 1165"/>
                  <a:gd name="T33" fmla="*/ 1 h 1455"/>
                  <a:gd name="T34" fmla="*/ 1 w 1165"/>
                  <a:gd name="T35" fmla="*/ 1 h 1455"/>
                  <a:gd name="T36" fmla="*/ 1 w 1165"/>
                  <a:gd name="T37" fmla="*/ 1 h 1455"/>
                  <a:gd name="T38" fmla="*/ 1 w 1165"/>
                  <a:gd name="T39" fmla="*/ 1 h 1455"/>
                  <a:gd name="T40" fmla="*/ 1 w 1165"/>
                  <a:gd name="T41" fmla="*/ 1 h 1455"/>
                  <a:gd name="T42" fmla="*/ 1 w 1165"/>
                  <a:gd name="T43" fmla="*/ 1 h 1455"/>
                  <a:gd name="T44" fmla="*/ 1 w 1165"/>
                  <a:gd name="T45" fmla="*/ 1 h 1455"/>
                  <a:gd name="T46" fmla="*/ 1 w 1165"/>
                  <a:gd name="T47" fmla="*/ 1 h 1455"/>
                  <a:gd name="T48" fmla="*/ 1 w 1165"/>
                  <a:gd name="T49" fmla="*/ 1 h 1455"/>
                  <a:gd name="T50" fmla="*/ 1 w 1165"/>
                  <a:gd name="T51" fmla="*/ 1 h 1455"/>
                  <a:gd name="T52" fmla="*/ 1 w 1165"/>
                  <a:gd name="T53" fmla="*/ 1 h 1455"/>
                  <a:gd name="T54" fmla="*/ 1 w 1165"/>
                  <a:gd name="T55" fmla="*/ 1 h 1455"/>
                  <a:gd name="T56" fmla="*/ 1 w 1165"/>
                  <a:gd name="T57" fmla="*/ 1 h 1455"/>
                  <a:gd name="T58" fmla="*/ 1 w 1165"/>
                  <a:gd name="T59" fmla="*/ 1 h 1455"/>
                  <a:gd name="T60" fmla="*/ 1 w 1165"/>
                  <a:gd name="T61" fmla="*/ 1 h 1455"/>
                  <a:gd name="T62" fmla="*/ 1 w 1165"/>
                  <a:gd name="T63" fmla="*/ 1 h 1455"/>
                  <a:gd name="T64" fmla="*/ 1 w 1165"/>
                  <a:gd name="T65" fmla="*/ 1 h 1455"/>
                  <a:gd name="T66" fmla="*/ 1 w 1165"/>
                  <a:gd name="T67" fmla="*/ 1 h 1455"/>
                  <a:gd name="T68" fmla="*/ 1 w 1165"/>
                  <a:gd name="T69" fmla="*/ 1 h 1455"/>
                  <a:gd name="T70" fmla="*/ 1 w 1165"/>
                  <a:gd name="T71" fmla="*/ 1 h 1455"/>
                  <a:gd name="T72" fmla="*/ 1 w 1165"/>
                  <a:gd name="T73" fmla="*/ 1 h 1455"/>
                  <a:gd name="T74" fmla="*/ 1 w 1165"/>
                  <a:gd name="T75" fmla="*/ 1 h 1455"/>
                  <a:gd name="T76" fmla="*/ 1 w 1165"/>
                  <a:gd name="T77" fmla="*/ 1 h 1455"/>
                  <a:gd name="T78" fmla="*/ 1 w 1165"/>
                  <a:gd name="T79" fmla="*/ 1 h 1455"/>
                  <a:gd name="T80" fmla="*/ 1 w 1165"/>
                  <a:gd name="T81" fmla="*/ 1 h 1455"/>
                  <a:gd name="T82" fmla="*/ 1 w 1165"/>
                  <a:gd name="T83" fmla="*/ 1 h 1455"/>
                  <a:gd name="T84" fmla="*/ 1 w 1165"/>
                  <a:gd name="T85" fmla="*/ 1 h 1455"/>
                  <a:gd name="T86" fmla="*/ 1 w 1165"/>
                  <a:gd name="T87" fmla="*/ 1 h 1455"/>
                  <a:gd name="T88" fmla="*/ 1 w 1165"/>
                  <a:gd name="T89" fmla="*/ 1 h 1455"/>
                  <a:gd name="T90" fmla="*/ 1 w 1165"/>
                  <a:gd name="T91" fmla="*/ 1 h 1455"/>
                  <a:gd name="T92" fmla="*/ 1 w 1165"/>
                  <a:gd name="T93" fmla="*/ 1 h 1455"/>
                  <a:gd name="T94" fmla="*/ 1 w 1165"/>
                  <a:gd name="T95" fmla="*/ 1 h 1455"/>
                  <a:gd name="T96" fmla="*/ 1 w 1165"/>
                  <a:gd name="T97" fmla="*/ 1 h 1455"/>
                  <a:gd name="T98" fmla="*/ 1 w 1165"/>
                  <a:gd name="T99" fmla="*/ 1 h 1455"/>
                  <a:gd name="T100" fmla="*/ 1 w 1165"/>
                  <a:gd name="T101" fmla="*/ 1 h 1455"/>
                  <a:gd name="T102" fmla="*/ 1 w 1165"/>
                  <a:gd name="T103" fmla="*/ 1 h 1455"/>
                  <a:gd name="T104" fmla="*/ 1 w 1165"/>
                  <a:gd name="T105" fmla="*/ 1 h 14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65"/>
                  <a:gd name="T160" fmla="*/ 0 h 1455"/>
                  <a:gd name="T161" fmla="*/ 1165 w 1165"/>
                  <a:gd name="T162" fmla="*/ 1455 h 14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65" h="1455">
                    <a:moveTo>
                      <a:pt x="1036" y="357"/>
                    </a:moveTo>
                    <a:lnTo>
                      <a:pt x="1038" y="357"/>
                    </a:lnTo>
                    <a:lnTo>
                      <a:pt x="1042" y="361"/>
                    </a:lnTo>
                    <a:lnTo>
                      <a:pt x="1046" y="365"/>
                    </a:lnTo>
                    <a:lnTo>
                      <a:pt x="1050" y="369"/>
                    </a:lnTo>
                    <a:lnTo>
                      <a:pt x="1051" y="375"/>
                    </a:lnTo>
                    <a:lnTo>
                      <a:pt x="1055" y="378"/>
                    </a:lnTo>
                    <a:lnTo>
                      <a:pt x="1059" y="380"/>
                    </a:lnTo>
                    <a:lnTo>
                      <a:pt x="1061" y="380"/>
                    </a:lnTo>
                    <a:lnTo>
                      <a:pt x="1061" y="399"/>
                    </a:lnTo>
                    <a:lnTo>
                      <a:pt x="1063" y="419"/>
                    </a:lnTo>
                    <a:lnTo>
                      <a:pt x="1067" y="438"/>
                    </a:lnTo>
                    <a:lnTo>
                      <a:pt x="1071" y="457"/>
                    </a:lnTo>
                    <a:lnTo>
                      <a:pt x="1082" y="499"/>
                    </a:lnTo>
                    <a:lnTo>
                      <a:pt x="1094" y="540"/>
                    </a:lnTo>
                    <a:lnTo>
                      <a:pt x="1107" y="582"/>
                    </a:lnTo>
                    <a:lnTo>
                      <a:pt x="1117" y="624"/>
                    </a:lnTo>
                    <a:lnTo>
                      <a:pt x="1122" y="643"/>
                    </a:lnTo>
                    <a:lnTo>
                      <a:pt x="1124" y="662"/>
                    </a:lnTo>
                    <a:lnTo>
                      <a:pt x="1126" y="682"/>
                    </a:lnTo>
                    <a:lnTo>
                      <a:pt x="1128" y="699"/>
                    </a:lnTo>
                    <a:lnTo>
                      <a:pt x="1098" y="739"/>
                    </a:lnTo>
                    <a:lnTo>
                      <a:pt x="1098" y="787"/>
                    </a:lnTo>
                    <a:lnTo>
                      <a:pt x="1105" y="810"/>
                    </a:lnTo>
                    <a:lnTo>
                      <a:pt x="1113" y="831"/>
                    </a:lnTo>
                    <a:lnTo>
                      <a:pt x="1122" y="851"/>
                    </a:lnTo>
                    <a:lnTo>
                      <a:pt x="1132" y="872"/>
                    </a:lnTo>
                    <a:lnTo>
                      <a:pt x="1142" y="891"/>
                    </a:lnTo>
                    <a:lnTo>
                      <a:pt x="1151" y="912"/>
                    </a:lnTo>
                    <a:lnTo>
                      <a:pt x="1159" y="931"/>
                    </a:lnTo>
                    <a:lnTo>
                      <a:pt x="1165" y="952"/>
                    </a:lnTo>
                    <a:lnTo>
                      <a:pt x="1165" y="958"/>
                    </a:lnTo>
                    <a:lnTo>
                      <a:pt x="1163" y="964"/>
                    </a:lnTo>
                    <a:lnTo>
                      <a:pt x="1159" y="972"/>
                    </a:lnTo>
                    <a:lnTo>
                      <a:pt x="1155" y="979"/>
                    </a:lnTo>
                    <a:lnTo>
                      <a:pt x="1149" y="987"/>
                    </a:lnTo>
                    <a:lnTo>
                      <a:pt x="1144" y="993"/>
                    </a:lnTo>
                    <a:lnTo>
                      <a:pt x="1138" y="998"/>
                    </a:lnTo>
                    <a:lnTo>
                      <a:pt x="1132" y="1002"/>
                    </a:lnTo>
                    <a:lnTo>
                      <a:pt x="1122" y="1002"/>
                    </a:lnTo>
                    <a:lnTo>
                      <a:pt x="1113" y="1000"/>
                    </a:lnTo>
                    <a:lnTo>
                      <a:pt x="1101" y="1000"/>
                    </a:lnTo>
                    <a:lnTo>
                      <a:pt x="1088" y="1000"/>
                    </a:lnTo>
                    <a:lnTo>
                      <a:pt x="1076" y="1002"/>
                    </a:lnTo>
                    <a:lnTo>
                      <a:pt x="1067" y="1006"/>
                    </a:lnTo>
                    <a:lnTo>
                      <a:pt x="1063" y="1008"/>
                    </a:lnTo>
                    <a:lnTo>
                      <a:pt x="1059" y="1010"/>
                    </a:lnTo>
                    <a:lnTo>
                      <a:pt x="1057" y="1014"/>
                    </a:lnTo>
                    <a:lnTo>
                      <a:pt x="1055" y="1018"/>
                    </a:lnTo>
                    <a:lnTo>
                      <a:pt x="1055" y="1035"/>
                    </a:lnTo>
                    <a:lnTo>
                      <a:pt x="1073" y="1058"/>
                    </a:lnTo>
                    <a:lnTo>
                      <a:pt x="1073" y="1091"/>
                    </a:lnTo>
                    <a:lnTo>
                      <a:pt x="1069" y="1091"/>
                    </a:lnTo>
                    <a:lnTo>
                      <a:pt x="1061" y="1091"/>
                    </a:lnTo>
                    <a:lnTo>
                      <a:pt x="1055" y="1092"/>
                    </a:lnTo>
                    <a:lnTo>
                      <a:pt x="1048" y="1094"/>
                    </a:lnTo>
                    <a:lnTo>
                      <a:pt x="1040" y="1094"/>
                    </a:lnTo>
                    <a:lnTo>
                      <a:pt x="1032" y="1096"/>
                    </a:lnTo>
                    <a:lnTo>
                      <a:pt x="1025" y="1096"/>
                    </a:lnTo>
                    <a:lnTo>
                      <a:pt x="1019" y="1098"/>
                    </a:lnTo>
                    <a:lnTo>
                      <a:pt x="1000" y="1121"/>
                    </a:lnTo>
                    <a:lnTo>
                      <a:pt x="1005" y="1127"/>
                    </a:lnTo>
                    <a:lnTo>
                      <a:pt x="1011" y="1133"/>
                    </a:lnTo>
                    <a:lnTo>
                      <a:pt x="1017" y="1140"/>
                    </a:lnTo>
                    <a:lnTo>
                      <a:pt x="1025" y="1146"/>
                    </a:lnTo>
                    <a:lnTo>
                      <a:pt x="1032" y="1154"/>
                    </a:lnTo>
                    <a:lnTo>
                      <a:pt x="1040" y="1162"/>
                    </a:lnTo>
                    <a:lnTo>
                      <a:pt x="1048" y="1169"/>
                    </a:lnTo>
                    <a:lnTo>
                      <a:pt x="1055" y="1177"/>
                    </a:lnTo>
                    <a:lnTo>
                      <a:pt x="1050" y="1183"/>
                    </a:lnTo>
                    <a:lnTo>
                      <a:pt x="1044" y="1188"/>
                    </a:lnTo>
                    <a:lnTo>
                      <a:pt x="1038" y="1194"/>
                    </a:lnTo>
                    <a:lnTo>
                      <a:pt x="1030" y="1202"/>
                    </a:lnTo>
                    <a:lnTo>
                      <a:pt x="1023" y="1208"/>
                    </a:lnTo>
                    <a:lnTo>
                      <a:pt x="1017" y="1213"/>
                    </a:lnTo>
                    <a:lnTo>
                      <a:pt x="1011" y="1219"/>
                    </a:lnTo>
                    <a:lnTo>
                      <a:pt x="1005" y="1225"/>
                    </a:lnTo>
                    <a:lnTo>
                      <a:pt x="1030" y="1258"/>
                    </a:lnTo>
                    <a:lnTo>
                      <a:pt x="1030" y="1306"/>
                    </a:lnTo>
                    <a:lnTo>
                      <a:pt x="1019" y="1317"/>
                    </a:lnTo>
                    <a:lnTo>
                      <a:pt x="1007" y="1329"/>
                    </a:lnTo>
                    <a:lnTo>
                      <a:pt x="996" y="1338"/>
                    </a:lnTo>
                    <a:lnTo>
                      <a:pt x="982" y="1348"/>
                    </a:lnTo>
                    <a:lnTo>
                      <a:pt x="969" y="1354"/>
                    </a:lnTo>
                    <a:lnTo>
                      <a:pt x="955" y="1359"/>
                    </a:lnTo>
                    <a:lnTo>
                      <a:pt x="942" y="1363"/>
                    </a:lnTo>
                    <a:lnTo>
                      <a:pt x="929" y="1367"/>
                    </a:lnTo>
                    <a:lnTo>
                      <a:pt x="900" y="1369"/>
                    </a:lnTo>
                    <a:lnTo>
                      <a:pt x="871" y="1371"/>
                    </a:lnTo>
                    <a:lnTo>
                      <a:pt x="840" y="1369"/>
                    </a:lnTo>
                    <a:lnTo>
                      <a:pt x="812" y="1369"/>
                    </a:lnTo>
                    <a:lnTo>
                      <a:pt x="781" y="1367"/>
                    </a:lnTo>
                    <a:lnTo>
                      <a:pt x="752" y="1367"/>
                    </a:lnTo>
                    <a:lnTo>
                      <a:pt x="723" y="1371"/>
                    </a:lnTo>
                    <a:lnTo>
                      <a:pt x="698" y="1377"/>
                    </a:lnTo>
                    <a:lnTo>
                      <a:pt x="685" y="1380"/>
                    </a:lnTo>
                    <a:lnTo>
                      <a:pt x="671" y="1386"/>
                    </a:lnTo>
                    <a:lnTo>
                      <a:pt x="660" y="1394"/>
                    </a:lnTo>
                    <a:lnTo>
                      <a:pt x="648" y="1403"/>
                    </a:lnTo>
                    <a:lnTo>
                      <a:pt x="639" y="1413"/>
                    </a:lnTo>
                    <a:lnTo>
                      <a:pt x="627" y="1425"/>
                    </a:lnTo>
                    <a:lnTo>
                      <a:pt x="618" y="1440"/>
                    </a:lnTo>
                    <a:lnTo>
                      <a:pt x="610" y="1455"/>
                    </a:lnTo>
                    <a:lnTo>
                      <a:pt x="600" y="1453"/>
                    </a:lnTo>
                    <a:lnTo>
                      <a:pt x="591" y="1450"/>
                    </a:lnTo>
                    <a:lnTo>
                      <a:pt x="581" y="1442"/>
                    </a:lnTo>
                    <a:lnTo>
                      <a:pt x="570" y="1432"/>
                    </a:lnTo>
                    <a:lnTo>
                      <a:pt x="547" y="1409"/>
                    </a:lnTo>
                    <a:lnTo>
                      <a:pt x="524" y="1380"/>
                    </a:lnTo>
                    <a:lnTo>
                      <a:pt x="501" y="1352"/>
                    </a:lnTo>
                    <a:lnTo>
                      <a:pt x="478" y="1325"/>
                    </a:lnTo>
                    <a:lnTo>
                      <a:pt x="456" y="1304"/>
                    </a:lnTo>
                    <a:lnTo>
                      <a:pt x="439" y="1288"/>
                    </a:lnTo>
                    <a:lnTo>
                      <a:pt x="414" y="1273"/>
                    </a:lnTo>
                    <a:lnTo>
                      <a:pt x="389" y="1254"/>
                    </a:lnTo>
                    <a:lnTo>
                      <a:pt x="364" y="1233"/>
                    </a:lnTo>
                    <a:lnTo>
                      <a:pt x="339" y="1210"/>
                    </a:lnTo>
                    <a:lnTo>
                      <a:pt x="288" y="1158"/>
                    </a:lnTo>
                    <a:lnTo>
                      <a:pt x="234" y="1106"/>
                    </a:lnTo>
                    <a:lnTo>
                      <a:pt x="207" y="1083"/>
                    </a:lnTo>
                    <a:lnTo>
                      <a:pt x="180" y="1060"/>
                    </a:lnTo>
                    <a:lnTo>
                      <a:pt x="153" y="1041"/>
                    </a:lnTo>
                    <a:lnTo>
                      <a:pt x="126" y="1023"/>
                    </a:lnTo>
                    <a:lnTo>
                      <a:pt x="113" y="1016"/>
                    </a:lnTo>
                    <a:lnTo>
                      <a:pt x="99" y="1010"/>
                    </a:lnTo>
                    <a:lnTo>
                      <a:pt x="86" y="1006"/>
                    </a:lnTo>
                    <a:lnTo>
                      <a:pt x="71" y="1002"/>
                    </a:lnTo>
                    <a:lnTo>
                      <a:pt x="57" y="1000"/>
                    </a:lnTo>
                    <a:lnTo>
                      <a:pt x="44" y="1000"/>
                    </a:lnTo>
                    <a:lnTo>
                      <a:pt x="30" y="1000"/>
                    </a:lnTo>
                    <a:lnTo>
                      <a:pt x="17" y="1002"/>
                    </a:lnTo>
                    <a:lnTo>
                      <a:pt x="15" y="1002"/>
                    </a:lnTo>
                    <a:lnTo>
                      <a:pt x="13" y="1000"/>
                    </a:lnTo>
                    <a:lnTo>
                      <a:pt x="9" y="1000"/>
                    </a:lnTo>
                    <a:lnTo>
                      <a:pt x="7" y="998"/>
                    </a:lnTo>
                    <a:lnTo>
                      <a:pt x="5" y="996"/>
                    </a:lnTo>
                    <a:lnTo>
                      <a:pt x="3" y="995"/>
                    </a:lnTo>
                    <a:lnTo>
                      <a:pt x="1" y="995"/>
                    </a:lnTo>
                    <a:lnTo>
                      <a:pt x="0" y="995"/>
                    </a:lnTo>
                    <a:lnTo>
                      <a:pt x="11" y="977"/>
                    </a:lnTo>
                    <a:lnTo>
                      <a:pt x="23" y="958"/>
                    </a:lnTo>
                    <a:lnTo>
                      <a:pt x="32" y="939"/>
                    </a:lnTo>
                    <a:lnTo>
                      <a:pt x="40" y="920"/>
                    </a:lnTo>
                    <a:lnTo>
                      <a:pt x="48" y="899"/>
                    </a:lnTo>
                    <a:lnTo>
                      <a:pt x="53" y="877"/>
                    </a:lnTo>
                    <a:lnTo>
                      <a:pt x="57" y="854"/>
                    </a:lnTo>
                    <a:lnTo>
                      <a:pt x="61" y="833"/>
                    </a:lnTo>
                    <a:lnTo>
                      <a:pt x="67" y="785"/>
                    </a:lnTo>
                    <a:lnTo>
                      <a:pt x="71" y="737"/>
                    </a:lnTo>
                    <a:lnTo>
                      <a:pt x="71" y="689"/>
                    </a:lnTo>
                    <a:lnTo>
                      <a:pt x="69" y="639"/>
                    </a:lnTo>
                    <a:lnTo>
                      <a:pt x="65" y="538"/>
                    </a:lnTo>
                    <a:lnTo>
                      <a:pt x="65" y="438"/>
                    </a:lnTo>
                    <a:lnTo>
                      <a:pt x="67" y="390"/>
                    </a:lnTo>
                    <a:lnTo>
                      <a:pt x="71" y="342"/>
                    </a:lnTo>
                    <a:lnTo>
                      <a:pt x="74" y="319"/>
                    </a:lnTo>
                    <a:lnTo>
                      <a:pt x="78" y="298"/>
                    </a:lnTo>
                    <a:lnTo>
                      <a:pt x="84" y="275"/>
                    </a:lnTo>
                    <a:lnTo>
                      <a:pt x="90" y="254"/>
                    </a:lnTo>
                    <a:lnTo>
                      <a:pt x="99" y="229"/>
                    </a:lnTo>
                    <a:lnTo>
                      <a:pt x="115" y="200"/>
                    </a:lnTo>
                    <a:lnTo>
                      <a:pt x="136" y="169"/>
                    </a:lnTo>
                    <a:lnTo>
                      <a:pt x="157" y="138"/>
                    </a:lnTo>
                    <a:lnTo>
                      <a:pt x="182" y="112"/>
                    </a:lnTo>
                    <a:lnTo>
                      <a:pt x="205" y="87"/>
                    </a:lnTo>
                    <a:lnTo>
                      <a:pt x="228" y="67"/>
                    </a:lnTo>
                    <a:lnTo>
                      <a:pt x="249" y="54"/>
                    </a:lnTo>
                    <a:lnTo>
                      <a:pt x="253" y="54"/>
                    </a:lnTo>
                    <a:lnTo>
                      <a:pt x="261" y="52"/>
                    </a:lnTo>
                    <a:lnTo>
                      <a:pt x="266" y="50"/>
                    </a:lnTo>
                    <a:lnTo>
                      <a:pt x="274" y="46"/>
                    </a:lnTo>
                    <a:lnTo>
                      <a:pt x="280" y="44"/>
                    </a:lnTo>
                    <a:lnTo>
                      <a:pt x="288" y="41"/>
                    </a:lnTo>
                    <a:lnTo>
                      <a:pt x="293" y="41"/>
                    </a:lnTo>
                    <a:lnTo>
                      <a:pt x="297" y="39"/>
                    </a:lnTo>
                    <a:lnTo>
                      <a:pt x="337" y="29"/>
                    </a:lnTo>
                    <a:lnTo>
                      <a:pt x="382" y="19"/>
                    </a:lnTo>
                    <a:lnTo>
                      <a:pt x="426" y="10"/>
                    </a:lnTo>
                    <a:lnTo>
                      <a:pt x="472" y="4"/>
                    </a:lnTo>
                    <a:lnTo>
                      <a:pt x="493" y="2"/>
                    </a:lnTo>
                    <a:lnTo>
                      <a:pt x="516" y="0"/>
                    </a:lnTo>
                    <a:lnTo>
                      <a:pt x="539" y="0"/>
                    </a:lnTo>
                    <a:lnTo>
                      <a:pt x="560" y="2"/>
                    </a:lnTo>
                    <a:lnTo>
                      <a:pt x="581" y="4"/>
                    </a:lnTo>
                    <a:lnTo>
                      <a:pt x="600" y="10"/>
                    </a:lnTo>
                    <a:lnTo>
                      <a:pt x="621" y="16"/>
                    </a:lnTo>
                    <a:lnTo>
                      <a:pt x="641" y="23"/>
                    </a:lnTo>
                    <a:lnTo>
                      <a:pt x="660" y="31"/>
                    </a:lnTo>
                    <a:lnTo>
                      <a:pt x="681" y="39"/>
                    </a:lnTo>
                    <a:lnTo>
                      <a:pt x="702" y="44"/>
                    </a:lnTo>
                    <a:lnTo>
                      <a:pt x="725" y="50"/>
                    </a:lnTo>
                    <a:lnTo>
                      <a:pt x="748" y="58"/>
                    </a:lnTo>
                    <a:lnTo>
                      <a:pt x="769" y="64"/>
                    </a:lnTo>
                    <a:lnTo>
                      <a:pt x="790" y="71"/>
                    </a:lnTo>
                    <a:lnTo>
                      <a:pt x="810" y="79"/>
                    </a:lnTo>
                    <a:lnTo>
                      <a:pt x="835" y="92"/>
                    </a:lnTo>
                    <a:lnTo>
                      <a:pt x="865" y="117"/>
                    </a:lnTo>
                    <a:lnTo>
                      <a:pt x="900" y="148"/>
                    </a:lnTo>
                    <a:lnTo>
                      <a:pt x="936" y="185"/>
                    </a:lnTo>
                    <a:lnTo>
                      <a:pt x="954" y="204"/>
                    </a:lnTo>
                    <a:lnTo>
                      <a:pt x="969" y="223"/>
                    </a:lnTo>
                    <a:lnTo>
                      <a:pt x="984" y="242"/>
                    </a:lnTo>
                    <a:lnTo>
                      <a:pt x="998" y="259"/>
                    </a:lnTo>
                    <a:lnTo>
                      <a:pt x="1009" y="279"/>
                    </a:lnTo>
                    <a:lnTo>
                      <a:pt x="1017" y="296"/>
                    </a:lnTo>
                    <a:lnTo>
                      <a:pt x="1023" y="311"/>
                    </a:lnTo>
                    <a:lnTo>
                      <a:pt x="1025" y="325"/>
                    </a:lnTo>
                    <a:lnTo>
                      <a:pt x="1028" y="327"/>
                    </a:lnTo>
                    <a:lnTo>
                      <a:pt x="1032" y="328"/>
                    </a:lnTo>
                    <a:lnTo>
                      <a:pt x="1036" y="330"/>
                    </a:lnTo>
                    <a:lnTo>
                      <a:pt x="1040" y="336"/>
                    </a:lnTo>
                    <a:lnTo>
                      <a:pt x="1042" y="340"/>
                    </a:lnTo>
                    <a:lnTo>
                      <a:pt x="1042" y="346"/>
                    </a:lnTo>
                    <a:lnTo>
                      <a:pt x="1040" y="352"/>
                    </a:lnTo>
                    <a:lnTo>
                      <a:pt x="1036" y="357"/>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417" name="Freeform 78">
                <a:extLst>
                  <a:ext uri="{FF2B5EF4-FFF2-40B4-BE49-F238E27FC236}">
                    <a16:creationId xmlns:a16="http://schemas.microsoft.com/office/drawing/2014/main" xmlns="" id="{60F76189-4D43-4148-B605-FDCD5037CB46}"/>
                  </a:ext>
                </a:extLst>
              </p:cNvPr>
              <p:cNvSpPr>
                <a:spLocks/>
              </p:cNvSpPr>
              <p:nvPr/>
            </p:nvSpPr>
            <p:spPr bwMode="auto">
              <a:xfrm flipH="1">
                <a:off x="4063" y="2700"/>
                <a:ext cx="1032" cy="1103"/>
              </a:xfrm>
              <a:custGeom>
                <a:avLst/>
                <a:gdLst>
                  <a:gd name="T0" fmla="*/ 1 w 1804"/>
                  <a:gd name="T1" fmla="*/ 1 h 1927"/>
                  <a:gd name="T2" fmla="*/ 1 w 1804"/>
                  <a:gd name="T3" fmla="*/ 1 h 1927"/>
                  <a:gd name="T4" fmla="*/ 1 w 1804"/>
                  <a:gd name="T5" fmla="*/ 1 h 1927"/>
                  <a:gd name="T6" fmla="*/ 1 w 1804"/>
                  <a:gd name="T7" fmla="*/ 1 h 1927"/>
                  <a:gd name="T8" fmla="*/ 1 w 1804"/>
                  <a:gd name="T9" fmla="*/ 1 h 1927"/>
                  <a:gd name="T10" fmla="*/ 1 w 1804"/>
                  <a:gd name="T11" fmla="*/ 1 h 1927"/>
                  <a:gd name="T12" fmla="*/ 1 w 1804"/>
                  <a:gd name="T13" fmla="*/ 1 h 1927"/>
                  <a:gd name="T14" fmla="*/ 1 w 1804"/>
                  <a:gd name="T15" fmla="*/ 1 h 1927"/>
                  <a:gd name="T16" fmla="*/ 1 w 1804"/>
                  <a:gd name="T17" fmla="*/ 1 h 1927"/>
                  <a:gd name="T18" fmla="*/ 1 w 1804"/>
                  <a:gd name="T19" fmla="*/ 1 h 1927"/>
                  <a:gd name="T20" fmla="*/ 1 w 1804"/>
                  <a:gd name="T21" fmla="*/ 1 h 1927"/>
                  <a:gd name="T22" fmla="*/ 1 w 1804"/>
                  <a:gd name="T23" fmla="*/ 1 h 1927"/>
                  <a:gd name="T24" fmla="*/ 1 w 1804"/>
                  <a:gd name="T25" fmla="*/ 1 h 1927"/>
                  <a:gd name="T26" fmla="*/ 1 w 1804"/>
                  <a:gd name="T27" fmla="*/ 1 h 1927"/>
                  <a:gd name="T28" fmla="*/ 1 w 1804"/>
                  <a:gd name="T29" fmla="*/ 1 h 1927"/>
                  <a:gd name="T30" fmla="*/ 1 w 1804"/>
                  <a:gd name="T31" fmla="*/ 1 h 1927"/>
                  <a:gd name="T32" fmla="*/ 1 w 1804"/>
                  <a:gd name="T33" fmla="*/ 1 h 1927"/>
                  <a:gd name="T34" fmla="*/ 1 w 1804"/>
                  <a:gd name="T35" fmla="*/ 1 h 1927"/>
                  <a:gd name="T36" fmla="*/ 1 w 1804"/>
                  <a:gd name="T37" fmla="*/ 1 h 1927"/>
                  <a:gd name="T38" fmla="*/ 1 w 1804"/>
                  <a:gd name="T39" fmla="*/ 1 h 1927"/>
                  <a:gd name="T40" fmla="*/ 1 w 1804"/>
                  <a:gd name="T41" fmla="*/ 1 h 1927"/>
                  <a:gd name="T42" fmla="*/ 1 w 1804"/>
                  <a:gd name="T43" fmla="*/ 1 h 1927"/>
                  <a:gd name="T44" fmla="*/ 1 w 1804"/>
                  <a:gd name="T45" fmla="*/ 1 h 1927"/>
                  <a:gd name="T46" fmla="*/ 1 w 1804"/>
                  <a:gd name="T47" fmla="*/ 1 h 1927"/>
                  <a:gd name="T48" fmla="*/ 1 w 1804"/>
                  <a:gd name="T49" fmla="*/ 1 h 1927"/>
                  <a:gd name="T50" fmla="*/ 1 w 1804"/>
                  <a:gd name="T51" fmla="*/ 1 h 1927"/>
                  <a:gd name="T52" fmla="*/ 1 w 1804"/>
                  <a:gd name="T53" fmla="*/ 1 h 1927"/>
                  <a:gd name="T54" fmla="*/ 1 w 1804"/>
                  <a:gd name="T55" fmla="*/ 1 h 1927"/>
                  <a:gd name="T56" fmla="*/ 1 w 1804"/>
                  <a:gd name="T57" fmla="*/ 1 h 1927"/>
                  <a:gd name="T58" fmla="*/ 1 w 1804"/>
                  <a:gd name="T59" fmla="*/ 1 h 1927"/>
                  <a:gd name="T60" fmla="*/ 1 w 1804"/>
                  <a:gd name="T61" fmla="*/ 1 h 1927"/>
                  <a:gd name="T62" fmla="*/ 1 w 1804"/>
                  <a:gd name="T63" fmla="*/ 1 h 1927"/>
                  <a:gd name="T64" fmla="*/ 1 w 1804"/>
                  <a:gd name="T65" fmla="*/ 1 h 1927"/>
                  <a:gd name="T66" fmla="*/ 1 w 1804"/>
                  <a:gd name="T67" fmla="*/ 1 h 1927"/>
                  <a:gd name="T68" fmla="*/ 1 w 1804"/>
                  <a:gd name="T69" fmla="*/ 1 h 1927"/>
                  <a:gd name="T70" fmla="*/ 1 w 1804"/>
                  <a:gd name="T71" fmla="*/ 1 h 1927"/>
                  <a:gd name="T72" fmla="*/ 1 w 1804"/>
                  <a:gd name="T73" fmla="*/ 1 h 1927"/>
                  <a:gd name="T74" fmla="*/ 1 w 1804"/>
                  <a:gd name="T75" fmla="*/ 1 h 1927"/>
                  <a:gd name="T76" fmla="*/ 1 w 1804"/>
                  <a:gd name="T77" fmla="*/ 1 h 1927"/>
                  <a:gd name="T78" fmla="*/ 1 w 1804"/>
                  <a:gd name="T79" fmla="*/ 1 h 1927"/>
                  <a:gd name="T80" fmla="*/ 1 w 1804"/>
                  <a:gd name="T81" fmla="*/ 1 h 1927"/>
                  <a:gd name="T82" fmla="*/ 1 w 1804"/>
                  <a:gd name="T83" fmla="*/ 1 h 1927"/>
                  <a:gd name="T84" fmla="*/ 1 w 1804"/>
                  <a:gd name="T85" fmla="*/ 1 h 1927"/>
                  <a:gd name="T86" fmla="*/ 1 w 1804"/>
                  <a:gd name="T87" fmla="*/ 1 h 1927"/>
                  <a:gd name="T88" fmla="*/ 1 w 1804"/>
                  <a:gd name="T89" fmla="*/ 1 h 1927"/>
                  <a:gd name="T90" fmla="*/ 1 w 1804"/>
                  <a:gd name="T91" fmla="*/ 1 h 1927"/>
                  <a:gd name="T92" fmla="*/ 1 w 1804"/>
                  <a:gd name="T93" fmla="*/ 1 h 1927"/>
                  <a:gd name="T94" fmla="*/ 1 w 1804"/>
                  <a:gd name="T95" fmla="*/ 1 h 1927"/>
                  <a:gd name="T96" fmla="*/ 1 w 1804"/>
                  <a:gd name="T97" fmla="*/ 1 h 1927"/>
                  <a:gd name="T98" fmla="*/ 1 w 1804"/>
                  <a:gd name="T99" fmla="*/ 1 h 1927"/>
                  <a:gd name="T100" fmla="*/ 1 w 1804"/>
                  <a:gd name="T101" fmla="*/ 1 h 1927"/>
                  <a:gd name="T102" fmla="*/ 1 w 1804"/>
                  <a:gd name="T103" fmla="*/ 0 h 1927"/>
                  <a:gd name="T104" fmla="*/ 1 w 1804"/>
                  <a:gd name="T105" fmla="*/ 1 h 19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4"/>
                  <a:gd name="T160" fmla="*/ 0 h 1927"/>
                  <a:gd name="T161" fmla="*/ 1804 w 1804"/>
                  <a:gd name="T162" fmla="*/ 1927 h 192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4" h="1927">
                    <a:moveTo>
                      <a:pt x="174" y="14"/>
                    </a:moveTo>
                    <a:lnTo>
                      <a:pt x="157" y="15"/>
                    </a:lnTo>
                    <a:lnTo>
                      <a:pt x="138" y="15"/>
                    </a:lnTo>
                    <a:lnTo>
                      <a:pt x="121" y="15"/>
                    </a:lnTo>
                    <a:lnTo>
                      <a:pt x="101" y="15"/>
                    </a:lnTo>
                    <a:lnTo>
                      <a:pt x="84" y="15"/>
                    </a:lnTo>
                    <a:lnTo>
                      <a:pt x="65" y="17"/>
                    </a:lnTo>
                    <a:lnTo>
                      <a:pt x="48" y="21"/>
                    </a:lnTo>
                    <a:lnTo>
                      <a:pt x="28" y="29"/>
                    </a:lnTo>
                    <a:lnTo>
                      <a:pt x="25" y="29"/>
                    </a:lnTo>
                    <a:lnTo>
                      <a:pt x="21" y="33"/>
                    </a:lnTo>
                    <a:lnTo>
                      <a:pt x="19" y="37"/>
                    </a:lnTo>
                    <a:lnTo>
                      <a:pt x="17" y="40"/>
                    </a:lnTo>
                    <a:lnTo>
                      <a:pt x="13" y="46"/>
                    </a:lnTo>
                    <a:lnTo>
                      <a:pt x="9" y="50"/>
                    </a:lnTo>
                    <a:lnTo>
                      <a:pt x="5" y="52"/>
                    </a:lnTo>
                    <a:lnTo>
                      <a:pt x="0" y="54"/>
                    </a:lnTo>
                    <a:lnTo>
                      <a:pt x="2" y="1908"/>
                    </a:lnTo>
                    <a:lnTo>
                      <a:pt x="205" y="1908"/>
                    </a:lnTo>
                    <a:lnTo>
                      <a:pt x="410" y="1908"/>
                    </a:lnTo>
                    <a:lnTo>
                      <a:pt x="614" y="1908"/>
                    </a:lnTo>
                    <a:lnTo>
                      <a:pt x="819" y="1908"/>
                    </a:lnTo>
                    <a:lnTo>
                      <a:pt x="1025" y="1908"/>
                    </a:lnTo>
                    <a:lnTo>
                      <a:pt x="1230" y="1906"/>
                    </a:lnTo>
                    <a:lnTo>
                      <a:pt x="1437" y="1906"/>
                    </a:lnTo>
                    <a:lnTo>
                      <a:pt x="1647" y="1906"/>
                    </a:lnTo>
                    <a:lnTo>
                      <a:pt x="1654" y="1908"/>
                    </a:lnTo>
                    <a:lnTo>
                      <a:pt x="1666" y="1912"/>
                    </a:lnTo>
                    <a:lnTo>
                      <a:pt x="1677" y="1916"/>
                    </a:lnTo>
                    <a:lnTo>
                      <a:pt x="1689" y="1922"/>
                    </a:lnTo>
                    <a:lnTo>
                      <a:pt x="1700" y="1925"/>
                    </a:lnTo>
                    <a:lnTo>
                      <a:pt x="1708" y="1927"/>
                    </a:lnTo>
                    <a:lnTo>
                      <a:pt x="1710" y="1927"/>
                    </a:lnTo>
                    <a:lnTo>
                      <a:pt x="1712" y="1927"/>
                    </a:lnTo>
                    <a:lnTo>
                      <a:pt x="1714" y="1925"/>
                    </a:lnTo>
                    <a:lnTo>
                      <a:pt x="1714" y="1924"/>
                    </a:lnTo>
                    <a:lnTo>
                      <a:pt x="1737" y="1924"/>
                    </a:lnTo>
                    <a:lnTo>
                      <a:pt x="1744" y="1914"/>
                    </a:lnTo>
                    <a:lnTo>
                      <a:pt x="1754" y="1902"/>
                    </a:lnTo>
                    <a:lnTo>
                      <a:pt x="1764" y="1887"/>
                    </a:lnTo>
                    <a:lnTo>
                      <a:pt x="1775" y="1870"/>
                    </a:lnTo>
                    <a:lnTo>
                      <a:pt x="1787" y="1853"/>
                    </a:lnTo>
                    <a:lnTo>
                      <a:pt x="1796" y="1837"/>
                    </a:lnTo>
                    <a:lnTo>
                      <a:pt x="1802" y="1822"/>
                    </a:lnTo>
                    <a:lnTo>
                      <a:pt x="1804" y="1812"/>
                    </a:lnTo>
                    <a:lnTo>
                      <a:pt x="1804" y="1795"/>
                    </a:lnTo>
                    <a:lnTo>
                      <a:pt x="1802" y="1791"/>
                    </a:lnTo>
                    <a:lnTo>
                      <a:pt x="1798" y="1785"/>
                    </a:lnTo>
                    <a:lnTo>
                      <a:pt x="1791" y="1780"/>
                    </a:lnTo>
                    <a:lnTo>
                      <a:pt x="1781" y="1772"/>
                    </a:lnTo>
                    <a:lnTo>
                      <a:pt x="1756" y="1753"/>
                    </a:lnTo>
                    <a:lnTo>
                      <a:pt x="1725" y="1734"/>
                    </a:lnTo>
                    <a:lnTo>
                      <a:pt x="1696" y="1714"/>
                    </a:lnTo>
                    <a:lnTo>
                      <a:pt x="1668" y="1697"/>
                    </a:lnTo>
                    <a:lnTo>
                      <a:pt x="1647" y="1684"/>
                    </a:lnTo>
                    <a:lnTo>
                      <a:pt x="1633" y="1676"/>
                    </a:lnTo>
                    <a:lnTo>
                      <a:pt x="1591" y="1657"/>
                    </a:lnTo>
                    <a:lnTo>
                      <a:pt x="1545" y="1639"/>
                    </a:lnTo>
                    <a:lnTo>
                      <a:pt x="1499" y="1626"/>
                    </a:lnTo>
                    <a:lnTo>
                      <a:pt x="1449" y="1615"/>
                    </a:lnTo>
                    <a:lnTo>
                      <a:pt x="1399" y="1607"/>
                    </a:lnTo>
                    <a:lnTo>
                      <a:pt x="1351" y="1601"/>
                    </a:lnTo>
                    <a:lnTo>
                      <a:pt x="1301" y="1597"/>
                    </a:lnTo>
                    <a:lnTo>
                      <a:pt x="1255" y="1597"/>
                    </a:lnTo>
                    <a:lnTo>
                      <a:pt x="1247" y="1586"/>
                    </a:lnTo>
                    <a:lnTo>
                      <a:pt x="1236" y="1570"/>
                    </a:lnTo>
                    <a:lnTo>
                      <a:pt x="1224" y="1553"/>
                    </a:lnTo>
                    <a:lnTo>
                      <a:pt x="1213" y="1536"/>
                    </a:lnTo>
                    <a:lnTo>
                      <a:pt x="1199" y="1519"/>
                    </a:lnTo>
                    <a:lnTo>
                      <a:pt x="1188" y="1503"/>
                    </a:lnTo>
                    <a:lnTo>
                      <a:pt x="1178" y="1492"/>
                    </a:lnTo>
                    <a:lnTo>
                      <a:pt x="1171" y="1486"/>
                    </a:lnTo>
                    <a:lnTo>
                      <a:pt x="1155" y="1480"/>
                    </a:lnTo>
                    <a:lnTo>
                      <a:pt x="1138" y="1478"/>
                    </a:lnTo>
                    <a:lnTo>
                      <a:pt x="1119" y="1476"/>
                    </a:lnTo>
                    <a:lnTo>
                      <a:pt x="1099" y="1472"/>
                    </a:lnTo>
                    <a:lnTo>
                      <a:pt x="1080" y="1469"/>
                    </a:lnTo>
                    <a:lnTo>
                      <a:pt x="1063" y="1463"/>
                    </a:lnTo>
                    <a:lnTo>
                      <a:pt x="1055" y="1459"/>
                    </a:lnTo>
                    <a:lnTo>
                      <a:pt x="1050" y="1453"/>
                    </a:lnTo>
                    <a:lnTo>
                      <a:pt x="1044" y="1446"/>
                    </a:lnTo>
                    <a:lnTo>
                      <a:pt x="1042" y="1438"/>
                    </a:lnTo>
                    <a:lnTo>
                      <a:pt x="1038" y="1423"/>
                    </a:lnTo>
                    <a:lnTo>
                      <a:pt x="1034" y="1405"/>
                    </a:lnTo>
                    <a:lnTo>
                      <a:pt x="1032" y="1388"/>
                    </a:lnTo>
                    <a:lnTo>
                      <a:pt x="1030" y="1369"/>
                    </a:lnTo>
                    <a:lnTo>
                      <a:pt x="1030" y="1350"/>
                    </a:lnTo>
                    <a:lnTo>
                      <a:pt x="1028" y="1330"/>
                    </a:lnTo>
                    <a:lnTo>
                      <a:pt x="1028" y="1313"/>
                    </a:lnTo>
                    <a:lnTo>
                      <a:pt x="1028" y="1294"/>
                    </a:lnTo>
                    <a:lnTo>
                      <a:pt x="1042" y="1309"/>
                    </a:lnTo>
                    <a:lnTo>
                      <a:pt x="1040" y="1294"/>
                    </a:lnTo>
                    <a:lnTo>
                      <a:pt x="1038" y="1277"/>
                    </a:lnTo>
                    <a:lnTo>
                      <a:pt x="1032" y="1257"/>
                    </a:lnTo>
                    <a:lnTo>
                      <a:pt x="1028" y="1240"/>
                    </a:lnTo>
                    <a:lnTo>
                      <a:pt x="1021" y="1221"/>
                    </a:lnTo>
                    <a:lnTo>
                      <a:pt x="1015" y="1204"/>
                    </a:lnTo>
                    <a:lnTo>
                      <a:pt x="1009" y="1188"/>
                    </a:lnTo>
                    <a:lnTo>
                      <a:pt x="1005" y="1175"/>
                    </a:lnTo>
                    <a:lnTo>
                      <a:pt x="1007" y="1156"/>
                    </a:lnTo>
                    <a:lnTo>
                      <a:pt x="1007" y="1129"/>
                    </a:lnTo>
                    <a:lnTo>
                      <a:pt x="1004" y="1098"/>
                    </a:lnTo>
                    <a:lnTo>
                      <a:pt x="998" y="1064"/>
                    </a:lnTo>
                    <a:lnTo>
                      <a:pt x="992" y="1029"/>
                    </a:lnTo>
                    <a:lnTo>
                      <a:pt x="986" y="998"/>
                    </a:lnTo>
                    <a:lnTo>
                      <a:pt x="980" y="971"/>
                    </a:lnTo>
                    <a:lnTo>
                      <a:pt x="975" y="952"/>
                    </a:lnTo>
                    <a:lnTo>
                      <a:pt x="961" y="910"/>
                    </a:lnTo>
                    <a:lnTo>
                      <a:pt x="946" y="866"/>
                    </a:lnTo>
                    <a:lnTo>
                      <a:pt x="929" y="824"/>
                    </a:lnTo>
                    <a:lnTo>
                      <a:pt x="911" y="779"/>
                    </a:lnTo>
                    <a:lnTo>
                      <a:pt x="892" y="737"/>
                    </a:lnTo>
                    <a:lnTo>
                      <a:pt x="873" y="697"/>
                    </a:lnTo>
                    <a:lnTo>
                      <a:pt x="852" y="657"/>
                    </a:lnTo>
                    <a:lnTo>
                      <a:pt x="829" y="618"/>
                    </a:lnTo>
                    <a:lnTo>
                      <a:pt x="806" y="582"/>
                    </a:lnTo>
                    <a:lnTo>
                      <a:pt x="781" y="547"/>
                    </a:lnTo>
                    <a:lnTo>
                      <a:pt x="756" y="515"/>
                    </a:lnTo>
                    <a:lnTo>
                      <a:pt x="729" y="486"/>
                    </a:lnTo>
                    <a:lnTo>
                      <a:pt x="702" y="461"/>
                    </a:lnTo>
                    <a:lnTo>
                      <a:pt x="673" y="438"/>
                    </a:lnTo>
                    <a:lnTo>
                      <a:pt x="658" y="426"/>
                    </a:lnTo>
                    <a:lnTo>
                      <a:pt x="645" y="419"/>
                    </a:lnTo>
                    <a:lnTo>
                      <a:pt x="629" y="409"/>
                    </a:lnTo>
                    <a:lnTo>
                      <a:pt x="614" y="403"/>
                    </a:lnTo>
                    <a:lnTo>
                      <a:pt x="608" y="397"/>
                    </a:lnTo>
                    <a:lnTo>
                      <a:pt x="602" y="392"/>
                    </a:lnTo>
                    <a:lnTo>
                      <a:pt x="598" y="382"/>
                    </a:lnTo>
                    <a:lnTo>
                      <a:pt x="595" y="373"/>
                    </a:lnTo>
                    <a:lnTo>
                      <a:pt x="593" y="361"/>
                    </a:lnTo>
                    <a:lnTo>
                      <a:pt x="591" y="351"/>
                    </a:lnTo>
                    <a:lnTo>
                      <a:pt x="589" y="340"/>
                    </a:lnTo>
                    <a:lnTo>
                      <a:pt x="589" y="330"/>
                    </a:lnTo>
                    <a:lnTo>
                      <a:pt x="570" y="305"/>
                    </a:lnTo>
                    <a:lnTo>
                      <a:pt x="549" y="280"/>
                    </a:lnTo>
                    <a:lnTo>
                      <a:pt x="526" y="255"/>
                    </a:lnTo>
                    <a:lnTo>
                      <a:pt x="503" y="232"/>
                    </a:lnTo>
                    <a:lnTo>
                      <a:pt x="478" y="209"/>
                    </a:lnTo>
                    <a:lnTo>
                      <a:pt x="455" y="188"/>
                    </a:lnTo>
                    <a:lnTo>
                      <a:pt x="430" y="171"/>
                    </a:lnTo>
                    <a:lnTo>
                      <a:pt x="407" y="156"/>
                    </a:lnTo>
                    <a:lnTo>
                      <a:pt x="374" y="136"/>
                    </a:lnTo>
                    <a:lnTo>
                      <a:pt x="343" y="111"/>
                    </a:lnTo>
                    <a:lnTo>
                      <a:pt x="312" y="87"/>
                    </a:lnTo>
                    <a:lnTo>
                      <a:pt x="282" y="62"/>
                    </a:lnTo>
                    <a:lnTo>
                      <a:pt x="266" y="50"/>
                    </a:lnTo>
                    <a:lnTo>
                      <a:pt x="251" y="40"/>
                    </a:lnTo>
                    <a:lnTo>
                      <a:pt x="236" y="31"/>
                    </a:lnTo>
                    <a:lnTo>
                      <a:pt x="218" y="21"/>
                    </a:lnTo>
                    <a:lnTo>
                      <a:pt x="203" y="15"/>
                    </a:lnTo>
                    <a:lnTo>
                      <a:pt x="186" y="10"/>
                    </a:lnTo>
                    <a:lnTo>
                      <a:pt x="169" y="6"/>
                    </a:lnTo>
                    <a:lnTo>
                      <a:pt x="151" y="6"/>
                    </a:lnTo>
                    <a:lnTo>
                      <a:pt x="151" y="2"/>
                    </a:lnTo>
                    <a:lnTo>
                      <a:pt x="151" y="0"/>
                    </a:lnTo>
                    <a:lnTo>
                      <a:pt x="153" y="0"/>
                    </a:lnTo>
                    <a:lnTo>
                      <a:pt x="155" y="0"/>
                    </a:lnTo>
                    <a:lnTo>
                      <a:pt x="159" y="2"/>
                    </a:lnTo>
                    <a:lnTo>
                      <a:pt x="163" y="4"/>
                    </a:lnTo>
                    <a:lnTo>
                      <a:pt x="169" y="8"/>
                    </a:lnTo>
                    <a:lnTo>
                      <a:pt x="174" y="14"/>
                    </a:lnTo>
                    <a:close/>
                  </a:path>
                </a:pathLst>
              </a:custGeom>
              <a:solidFill>
                <a:schemeClr val="bg1"/>
              </a:solidFill>
              <a:ln w="9525">
                <a:solidFill>
                  <a:srgbClr val="777777"/>
                </a:solidFill>
                <a:round/>
                <a:headEnd/>
                <a:tailEnd/>
              </a:ln>
            </p:spPr>
            <p:txBody>
              <a:bodyPr/>
              <a:lstStyle/>
              <a:p>
                <a:endParaRPr lang="en-IN"/>
              </a:p>
            </p:txBody>
          </p:sp>
          <p:sp>
            <p:nvSpPr>
              <p:cNvPr id="56418" name="Freeform 79">
                <a:extLst>
                  <a:ext uri="{FF2B5EF4-FFF2-40B4-BE49-F238E27FC236}">
                    <a16:creationId xmlns:a16="http://schemas.microsoft.com/office/drawing/2014/main" xmlns="" id="{43DC6359-2397-47CD-9BE7-1018E7DB844C}"/>
                  </a:ext>
                </a:extLst>
              </p:cNvPr>
              <p:cNvSpPr>
                <a:spLocks/>
              </p:cNvSpPr>
              <p:nvPr/>
            </p:nvSpPr>
            <p:spPr bwMode="auto">
              <a:xfrm flipH="1">
                <a:off x="4559" y="2369"/>
                <a:ext cx="136" cy="205"/>
              </a:xfrm>
              <a:custGeom>
                <a:avLst/>
                <a:gdLst>
                  <a:gd name="T0" fmla="*/ 1 w 236"/>
                  <a:gd name="T1" fmla="*/ 1 h 357"/>
                  <a:gd name="T2" fmla="*/ 1 w 236"/>
                  <a:gd name="T3" fmla="*/ 1 h 357"/>
                  <a:gd name="T4" fmla="*/ 1 w 236"/>
                  <a:gd name="T5" fmla="*/ 1 h 357"/>
                  <a:gd name="T6" fmla="*/ 1 w 236"/>
                  <a:gd name="T7" fmla="*/ 1 h 357"/>
                  <a:gd name="T8" fmla="*/ 1 w 236"/>
                  <a:gd name="T9" fmla="*/ 1 h 357"/>
                  <a:gd name="T10" fmla="*/ 1 w 236"/>
                  <a:gd name="T11" fmla="*/ 1 h 357"/>
                  <a:gd name="T12" fmla="*/ 1 w 236"/>
                  <a:gd name="T13" fmla="*/ 1 h 357"/>
                  <a:gd name="T14" fmla="*/ 1 w 236"/>
                  <a:gd name="T15" fmla="*/ 1 h 357"/>
                  <a:gd name="T16" fmla="*/ 1 w 236"/>
                  <a:gd name="T17" fmla="*/ 1 h 357"/>
                  <a:gd name="T18" fmla="*/ 1 w 236"/>
                  <a:gd name="T19" fmla="*/ 1 h 357"/>
                  <a:gd name="T20" fmla="*/ 1 w 236"/>
                  <a:gd name="T21" fmla="*/ 1 h 357"/>
                  <a:gd name="T22" fmla="*/ 1 w 236"/>
                  <a:gd name="T23" fmla="*/ 1 h 357"/>
                  <a:gd name="T24" fmla="*/ 1 w 236"/>
                  <a:gd name="T25" fmla="*/ 1 h 357"/>
                  <a:gd name="T26" fmla="*/ 1 w 236"/>
                  <a:gd name="T27" fmla="*/ 1 h 357"/>
                  <a:gd name="T28" fmla="*/ 1 w 236"/>
                  <a:gd name="T29" fmla="*/ 1 h 357"/>
                  <a:gd name="T30" fmla="*/ 1 w 236"/>
                  <a:gd name="T31" fmla="*/ 1 h 357"/>
                  <a:gd name="T32" fmla="*/ 1 w 236"/>
                  <a:gd name="T33" fmla="*/ 1 h 357"/>
                  <a:gd name="T34" fmla="*/ 1 w 236"/>
                  <a:gd name="T35" fmla="*/ 1 h 357"/>
                  <a:gd name="T36" fmla="*/ 1 w 236"/>
                  <a:gd name="T37" fmla="*/ 1 h 357"/>
                  <a:gd name="T38" fmla="*/ 1 w 236"/>
                  <a:gd name="T39" fmla="*/ 1 h 357"/>
                  <a:gd name="T40" fmla="*/ 1 w 236"/>
                  <a:gd name="T41" fmla="*/ 1 h 357"/>
                  <a:gd name="T42" fmla="*/ 1 w 236"/>
                  <a:gd name="T43" fmla="*/ 1 h 357"/>
                  <a:gd name="T44" fmla="*/ 1 w 236"/>
                  <a:gd name="T45" fmla="*/ 1 h 357"/>
                  <a:gd name="T46" fmla="*/ 1 w 236"/>
                  <a:gd name="T47" fmla="*/ 1 h 357"/>
                  <a:gd name="T48" fmla="*/ 1 w 236"/>
                  <a:gd name="T49" fmla="*/ 1 h 357"/>
                  <a:gd name="T50" fmla="*/ 1 w 236"/>
                  <a:gd name="T51" fmla="*/ 1 h 357"/>
                  <a:gd name="T52" fmla="*/ 0 w 236"/>
                  <a:gd name="T53" fmla="*/ 1 h 357"/>
                  <a:gd name="T54" fmla="*/ 1 w 236"/>
                  <a:gd name="T55" fmla="*/ 1 h 357"/>
                  <a:gd name="T56" fmla="*/ 1 w 236"/>
                  <a:gd name="T57" fmla="*/ 1 h 357"/>
                  <a:gd name="T58" fmla="*/ 1 w 236"/>
                  <a:gd name="T59" fmla="*/ 1 h 357"/>
                  <a:gd name="T60" fmla="*/ 1 w 236"/>
                  <a:gd name="T61" fmla="*/ 1 h 357"/>
                  <a:gd name="T62" fmla="*/ 1 w 236"/>
                  <a:gd name="T63" fmla="*/ 0 h 357"/>
                  <a:gd name="T64" fmla="*/ 1 w 236"/>
                  <a:gd name="T65" fmla="*/ 1 h 357"/>
                  <a:gd name="T66" fmla="*/ 1 w 236"/>
                  <a:gd name="T67" fmla="*/ 1 h 357"/>
                  <a:gd name="T68" fmla="*/ 1 w 236"/>
                  <a:gd name="T69" fmla="*/ 1 h 357"/>
                  <a:gd name="T70" fmla="*/ 1 w 236"/>
                  <a:gd name="T71" fmla="*/ 1 h 357"/>
                  <a:gd name="T72" fmla="*/ 1 w 236"/>
                  <a:gd name="T73" fmla="*/ 1 h 357"/>
                  <a:gd name="T74" fmla="*/ 1 w 236"/>
                  <a:gd name="T75" fmla="*/ 1 h 357"/>
                  <a:gd name="T76" fmla="*/ 1 w 236"/>
                  <a:gd name="T77" fmla="*/ 1 h 357"/>
                  <a:gd name="T78" fmla="*/ 1 w 236"/>
                  <a:gd name="T79" fmla="*/ 1 h 357"/>
                  <a:gd name="T80" fmla="*/ 1 w 236"/>
                  <a:gd name="T81" fmla="*/ 1 h 3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6"/>
                  <a:gd name="T124" fmla="*/ 0 h 357"/>
                  <a:gd name="T125" fmla="*/ 236 w 236"/>
                  <a:gd name="T126" fmla="*/ 357 h 35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6" h="357">
                    <a:moveTo>
                      <a:pt x="234" y="100"/>
                    </a:moveTo>
                    <a:lnTo>
                      <a:pt x="223" y="92"/>
                    </a:lnTo>
                    <a:lnTo>
                      <a:pt x="208" y="83"/>
                    </a:lnTo>
                    <a:lnTo>
                      <a:pt x="194" y="71"/>
                    </a:lnTo>
                    <a:lnTo>
                      <a:pt x="177" y="60"/>
                    </a:lnTo>
                    <a:lnTo>
                      <a:pt x="161" y="48"/>
                    </a:lnTo>
                    <a:lnTo>
                      <a:pt x="146" y="41"/>
                    </a:lnTo>
                    <a:lnTo>
                      <a:pt x="131" y="33"/>
                    </a:lnTo>
                    <a:lnTo>
                      <a:pt x="117" y="31"/>
                    </a:lnTo>
                    <a:lnTo>
                      <a:pt x="110" y="41"/>
                    </a:lnTo>
                    <a:lnTo>
                      <a:pt x="104" y="52"/>
                    </a:lnTo>
                    <a:lnTo>
                      <a:pt x="96" y="64"/>
                    </a:lnTo>
                    <a:lnTo>
                      <a:pt x="90" y="75"/>
                    </a:lnTo>
                    <a:lnTo>
                      <a:pt x="85" y="85"/>
                    </a:lnTo>
                    <a:lnTo>
                      <a:pt x="79" y="96"/>
                    </a:lnTo>
                    <a:lnTo>
                      <a:pt x="73" y="104"/>
                    </a:lnTo>
                    <a:lnTo>
                      <a:pt x="67" y="112"/>
                    </a:lnTo>
                    <a:lnTo>
                      <a:pt x="67" y="160"/>
                    </a:lnTo>
                    <a:lnTo>
                      <a:pt x="77" y="171"/>
                    </a:lnTo>
                    <a:lnTo>
                      <a:pt x="87" y="186"/>
                    </a:lnTo>
                    <a:lnTo>
                      <a:pt x="98" y="204"/>
                    </a:lnTo>
                    <a:lnTo>
                      <a:pt x="112" y="225"/>
                    </a:lnTo>
                    <a:lnTo>
                      <a:pt x="123" y="246"/>
                    </a:lnTo>
                    <a:lnTo>
                      <a:pt x="133" y="267"/>
                    </a:lnTo>
                    <a:lnTo>
                      <a:pt x="138" y="286"/>
                    </a:lnTo>
                    <a:lnTo>
                      <a:pt x="140" y="302"/>
                    </a:lnTo>
                    <a:lnTo>
                      <a:pt x="148" y="304"/>
                    </a:lnTo>
                    <a:lnTo>
                      <a:pt x="158" y="309"/>
                    </a:lnTo>
                    <a:lnTo>
                      <a:pt x="165" y="315"/>
                    </a:lnTo>
                    <a:lnTo>
                      <a:pt x="175" y="325"/>
                    </a:lnTo>
                    <a:lnTo>
                      <a:pt x="183" y="334"/>
                    </a:lnTo>
                    <a:lnTo>
                      <a:pt x="190" y="342"/>
                    </a:lnTo>
                    <a:lnTo>
                      <a:pt x="196" y="352"/>
                    </a:lnTo>
                    <a:lnTo>
                      <a:pt x="202" y="357"/>
                    </a:lnTo>
                    <a:lnTo>
                      <a:pt x="198" y="357"/>
                    </a:lnTo>
                    <a:lnTo>
                      <a:pt x="194" y="357"/>
                    </a:lnTo>
                    <a:lnTo>
                      <a:pt x="190" y="355"/>
                    </a:lnTo>
                    <a:lnTo>
                      <a:pt x="188" y="353"/>
                    </a:lnTo>
                    <a:lnTo>
                      <a:pt x="184" y="352"/>
                    </a:lnTo>
                    <a:lnTo>
                      <a:pt x="183" y="348"/>
                    </a:lnTo>
                    <a:lnTo>
                      <a:pt x="181" y="346"/>
                    </a:lnTo>
                    <a:lnTo>
                      <a:pt x="177" y="342"/>
                    </a:lnTo>
                    <a:lnTo>
                      <a:pt x="163" y="342"/>
                    </a:lnTo>
                    <a:lnTo>
                      <a:pt x="150" y="338"/>
                    </a:lnTo>
                    <a:lnTo>
                      <a:pt x="137" y="332"/>
                    </a:lnTo>
                    <a:lnTo>
                      <a:pt x="123" y="327"/>
                    </a:lnTo>
                    <a:lnTo>
                      <a:pt x="112" y="319"/>
                    </a:lnTo>
                    <a:lnTo>
                      <a:pt x="100" y="309"/>
                    </a:lnTo>
                    <a:lnTo>
                      <a:pt x="89" y="298"/>
                    </a:lnTo>
                    <a:lnTo>
                      <a:pt x="77" y="286"/>
                    </a:lnTo>
                    <a:lnTo>
                      <a:pt x="58" y="261"/>
                    </a:lnTo>
                    <a:lnTo>
                      <a:pt x="39" y="234"/>
                    </a:lnTo>
                    <a:lnTo>
                      <a:pt x="19" y="208"/>
                    </a:lnTo>
                    <a:lnTo>
                      <a:pt x="0" y="183"/>
                    </a:lnTo>
                    <a:lnTo>
                      <a:pt x="0" y="119"/>
                    </a:lnTo>
                    <a:lnTo>
                      <a:pt x="19" y="94"/>
                    </a:lnTo>
                    <a:lnTo>
                      <a:pt x="37" y="71"/>
                    </a:lnTo>
                    <a:lnTo>
                      <a:pt x="54" y="48"/>
                    </a:lnTo>
                    <a:lnTo>
                      <a:pt x="73" y="27"/>
                    </a:lnTo>
                    <a:lnTo>
                      <a:pt x="83" y="19"/>
                    </a:lnTo>
                    <a:lnTo>
                      <a:pt x="92" y="12"/>
                    </a:lnTo>
                    <a:lnTo>
                      <a:pt x="104" y="6"/>
                    </a:lnTo>
                    <a:lnTo>
                      <a:pt x="115" y="2"/>
                    </a:lnTo>
                    <a:lnTo>
                      <a:pt x="129" y="0"/>
                    </a:lnTo>
                    <a:lnTo>
                      <a:pt x="142" y="0"/>
                    </a:lnTo>
                    <a:lnTo>
                      <a:pt x="156" y="4"/>
                    </a:lnTo>
                    <a:lnTo>
                      <a:pt x="171" y="8"/>
                    </a:lnTo>
                    <a:lnTo>
                      <a:pt x="183" y="12"/>
                    </a:lnTo>
                    <a:lnTo>
                      <a:pt x="192" y="18"/>
                    </a:lnTo>
                    <a:lnTo>
                      <a:pt x="202" y="25"/>
                    </a:lnTo>
                    <a:lnTo>
                      <a:pt x="211" y="33"/>
                    </a:lnTo>
                    <a:lnTo>
                      <a:pt x="219" y="44"/>
                    </a:lnTo>
                    <a:lnTo>
                      <a:pt x="227" y="54"/>
                    </a:lnTo>
                    <a:lnTo>
                      <a:pt x="232" y="66"/>
                    </a:lnTo>
                    <a:lnTo>
                      <a:pt x="236" y="77"/>
                    </a:lnTo>
                    <a:lnTo>
                      <a:pt x="236" y="81"/>
                    </a:lnTo>
                    <a:lnTo>
                      <a:pt x="236" y="83"/>
                    </a:lnTo>
                    <a:lnTo>
                      <a:pt x="236" y="87"/>
                    </a:lnTo>
                    <a:lnTo>
                      <a:pt x="236" y="90"/>
                    </a:lnTo>
                    <a:lnTo>
                      <a:pt x="236" y="92"/>
                    </a:lnTo>
                    <a:lnTo>
                      <a:pt x="236" y="96"/>
                    </a:lnTo>
                    <a:lnTo>
                      <a:pt x="236" y="98"/>
                    </a:lnTo>
                    <a:lnTo>
                      <a:pt x="234" y="100"/>
                    </a:lnTo>
                    <a:close/>
                  </a:path>
                </a:pathLst>
              </a:custGeom>
              <a:solidFill>
                <a:srgbClr val="C0C0C0"/>
              </a:solidFill>
              <a:ln w="9525" cap="rnd">
                <a:solidFill>
                  <a:srgbClr val="969696"/>
                </a:solidFill>
                <a:round/>
                <a:headEnd/>
                <a:tailEnd/>
              </a:ln>
            </p:spPr>
            <p:txBody>
              <a:bodyPr/>
              <a:lstStyle/>
              <a:p>
                <a:endParaRPr lang="en-IN"/>
              </a:p>
            </p:txBody>
          </p:sp>
          <p:sp>
            <p:nvSpPr>
              <p:cNvPr id="56419" name="Freeform 80">
                <a:extLst>
                  <a:ext uri="{FF2B5EF4-FFF2-40B4-BE49-F238E27FC236}">
                    <a16:creationId xmlns:a16="http://schemas.microsoft.com/office/drawing/2014/main" xmlns="" id="{4C450A00-4DDD-4D2B-900E-9A845D1C7E1A}"/>
                  </a:ext>
                </a:extLst>
              </p:cNvPr>
              <p:cNvSpPr>
                <a:spLocks/>
              </p:cNvSpPr>
              <p:nvPr/>
            </p:nvSpPr>
            <p:spPr bwMode="auto">
              <a:xfrm flipH="1">
                <a:off x="4559" y="2369"/>
                <a:ext cx="136" cy="205"/>
              </a:xfrm>
              <a:custGeom>
                <a:avLst/>
                <a:gdLst>
                  <a:gd name="T0" fmla="*/ 1 w 236"/>
                  <a:gd name="T1" fmla="*/ 1 h 357"/>
                  <a:gd name="T2" fmla="*/ 1 w 236"/>
                  <a:gd name="T3" fmla="*/ 1 h 357"/>
                  <a:gd name="T4" fmla="*/ 1 w 236"/>
                  <a:gd name="T5" fmla="*/ 1 h 357"/>
                  <a:gd name="T6" fmla="*/ 1 w 236"/>
                  <a:gd name="T7" fmla="*/ 1 h 357"/>
                  <a:gd name="T8" fmla="*/ 1 w 236"/>
                  <a:gd name="T9" fmla="*/ 1 h 357"/>
                  <a:gd name="T10" fmla="*/ 1 w 236"/>
                  <a:gd name="T11" fmla="*/ 1 h 357"/>
                  <a:gd name="T12" fmla="*/ 1 w 236"/>
                  <a:gd name="T13" fmla="*/ 1 h 357"/>
                  <a:gd name="T14" fmla="*/ 1 w 236"/>
                  <a:gd name="T15" fmla="*/ 1 h 357"/>
                  <a:gd name="T16" fmla="*/ 1 w 236"/>
                  <a:gd name="T17" fmla="*/ 1 h 357"/>
                  <a:gd name="T18" fmla="*/ 1 w 236"/>
                  <a:gd name="T19" fmla="*/ 1 h 357"/>
                  <a:gd name="T20" fmla="*/ 1 w 236"/>
                  <a:gd name="T21" fmla="*/ 1 h 357"/>
                  <a:gd name="T22" fmla="*/ 1 w 236"/>
                  <a:gd name="T23" fmla="*/ 1 h 357"/>
                  <a:gd name="T24" fmla="*/ 1 w 236"/>
                  <a:gd name="T25" fmla="*/ 1 h 357"/>
                  <a:gd name="T26" fmla="*/ 1 w 236"/>
                  <a:gd name="T27" fmla="*/ 1 h 357"/>
                  <a:gd name="T28" fmla="*/ 1 w 236"/>
                  <a:gd name="T29" fmla="*/ 1 h 357"/>
                  <a:gd name="T30" fmla="*/ 1 w 236"/>
                  <a:gd name="T31" fmla="*/ 1 h 357"/>
                  <a:gd name="T32" fmla="*/ 1 w 236"/>
                  <a:gd name="T33" fmla="*/ 1 h 357"/>
                  <a:gd name="T34" fmla="*/ 1 w 236"/>
                  <a:gd name="T35" fmla="*/ 1 h 357"/>
                  <a:gd name="T36" fmla="*/ 1 w 236"/>
                  <a:gd name="T37" fmla="*/ 1 h 357"/>
                  <a:gd name="T38" fmla="*/ 1 w 236"/>
                  <a:gd name="T39" fmla="*/ 1 h 357"/>
                  <a:gd name="T40" fmla="*/ 1 w 236"/>
                  <a:gd name="T41" fmla="*/ 1 h 357"/>
                  <a:gd name="T42" fmla="*/ 1 w 236"/>
                  <a:gd name="T43" fmla="*/ 1 h 357"/>
                  <a:gd name="T44" fmla="*/ 1 w 236"/>
                  <a:gd name="T45" fmla="*/ 1 h 357"/>
                  <a:gd name="T46" fmla="*/ 1 w 236"/>
                  <a:gd name="T47" fmla="*/ 1 h 357"/>
                  <a:gd name="T48" fmla="*/ 1 w 236"/>
                  <a:gd name="T49" fmla="*/ 1 h 357"/>
                  <a:gd name="T50" fmla="*/ 1 w 236"/>
                  <a:gd name="T51" fmla="*/ 1 h 357"/>
                  <a:gd name="T52" fmla="*/ 0 w 236"/>
                  <a:gd name="T53" fmla="*/ 1 h 357"/>
                  <a:gd name="T54" fmla="*/ 1 w 236"/>
                  <a:gd name="T55" fmla="*/ 1 h 357"/>
                  <a:gd name="T56" fmla="*/ 1 w 236"/>
                  <a:gd name="T57" fmla="*/ 1 h 357"/>
                  <a:gd name="T58" fmla="*/ 1 w 236"/>
                  <a:gd name="T59" fmla="*/ 1 h 357"/>
                  <a:gd name="T60" fmla="*/ 1 w 236"/>
                  <a:gd name="T61" fmla="*/ 1 h 357"/>
                  <a:gd name="T62" fmla="*/ 1 w 236"/>
                  <a:gd name="T63" fmla="*/ 0 h 357"/>
                  <a:gd name="T64" fmla="*/ 1 w 236"/>
                  <a:gd name="T65" fmla="*/ 1 h 357"/>
                  <a:gd name="T66" fmla="*/ 1 w 236"/>
                  <a:gd name="T67" fmla="*/ 1 h 357"/>
                  <a:gd name="T68" fmla="*/ 1 w 236"/>
                  <a:gd name="T69" fmla="*/ 1 h 357"/>
                  <a:gd name="T70" fmla="*/ 1 w 236"/>
                  <a:gd name="T71" fmla="*/ 1 h 357"/>
                  <a:gd name="T72" fmla="*/ 1 w 236"/>
                  <a:gd name="T73" fmla="*/ 1 h 357"/>
                  <a:gd name="T74" fmla="*/ 1 w 236"/>
                  <a:gd name="T75" fmla="*/ 1 h 357"/>
                  <a:gd name="T76" fmla="*/ 1 w 236"/>
                  <a:gd name="T77" fmla="*/ 1 h 357"/>
                  <a:gd name="T78" fmla="*/ 1 w 236"/>
                  <a:gd name="T79" fmla="*/ 1 h 357"/>
                  <a:gd name="T80" fmla="*/ 1 w 236"/>
                  <a:gd name="T81" fmla="*/ 1 h 3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6"/>
                  <a:gd name="T124" fmla="*/ 0 h 357"/>
                  <a:gd name="T125" fmla="*/ 236 w 236"/>
                  <a:gd name="T126" fmla="*/ 357 h 35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6" h="357">
                    <a:moveTo>
                      <a:pt x="234" y="100"/>
                    </a:moveTo>
                    <a:lnTo>
                      <a:pt x="223" y="92"/>
                    </a:lnTo>
                    <a:lnTo>
                      <a:pt x="208" y="83"/>
                    </a:lnTo>
                    <a:lnTo>
                      <a:pt x="194" y="71"/>
                    </a:lnTo>
                    <a:lnTo>
                      <a:pt x="177" y="60"/>
                    </a:lnTo>
                    <a:lnTo>
                      <a:pt x="161" y="48"/>
                    </a:lnTo>
                    <a:lnTo>
                      <a:pt x="146" y="41"/>
                    </a:lnTo>
                    <a:lnTo>
                      <a:pt x="131" y="33"/>
                    </a:lnTo>
                    <a:lnTo>
                      <a:pt x="117" y="31"/>
                    </a:lnTo>
                    <a:lnTo>
                      <a:pt x="110" y="41"/>
                    </a:lnTo>
                    <a:lnTo>
                      <a:pt x="104" y="52"/>
                    </a:lnTo>
                    <a:lnTo>
                      <a:pt x="96" y="64"/>
                    </a:lnTo>
                    <a:lnTo>
                      <a:pt x="90" y="75"/>
                    </a:lnTo>
                    <a:lnTo>
                      <a:pt x="85" y="85"/>
                    </a:lnTo>
                    <a:lnTo>
                      <a:pt x="79" y="96"/>
                    </a:lnTo>
                    <a:lnTo>
                      <a:pt x="73" y="104"/>
                    </a:lnTo>
                    <a:lnTo>
                      <a:pt x="67" y="112"/>
                    </a:lnTo>
                    <a:lnTo>
                      <a:pt x="67" y="160"/>
                    </a:lnTo>
                    <a:lnTo>
                      <a:pt x="77" y="171"/>
                    </a:lnTo>
                    <a:lnTo>
                      <a:pt x="87" y="186"/>
                    </a:lnTo>
                    <a:lnTo>
                      <a:pt x="98" y="204"/>
                    </a:lnTo>
                    <a:lnTo>
                      <a:pt x="112" y="225"/>
                    </a:lnTo>
                    <a:lnTo>
                      <a:pt x="123" y="246"/>
                    </a:lnTo>
                    <a:lnTo>
                      <a:pt x="133" y="267"/>
                    </a:lnTo>
                    <a:lnTo>
                      <a:pt x="138" y="286"/>
                    </a:lnTo>
                    <a:lnTo>
                      <a:pt x="140" y="302"/>
                    </a:lnTo>
                    <a:lnTo>
                      <a:pt x="148" y="304"/>
                    </a:lnTo>
                    <a:lnTo>
                      <a:pt x="158" y="309"/>
                    </a:lnTo>
                    <a:lnTo>
                      <a:pt x="165" y="315"/>
                    </a:lnTo>
                    <a:lnTo>
                      <a:pt x="175" y="325"/>
                    </a:lnTo>
                    <a:lnTo>
                      <a:pt x="183" y="334"/>
                    </a:lnTo>
                    <a:lnTo>
                      <a:pt x="190" y="342"/>
                    </a:lnTo>
                    <a:lnTo>
                      <a:pt x="196" y="352"/>
                    </a:lnTo>
                    <a:lnTo>
                      <a:pt x="202" y="357"/>
                    </a:lnTo>
                    <a:lnTo>
                      <a:pt x="198" y="357"/>
                    </a:lnTo>
                    <a:lnTo>
                      <a:pt x="194" y="357"/>
                    </a:lnTo>
                    <a:lnTo>
                      <a:pt x="190" y="355"/>
                    </a:lnTo>
                    <a:lnTo>
                      <a:pt x="188" y="353"/>
                    </a:lnTo>
                    <a:lnTo>
                      <a:pt x="184" y="352"/>
                    </a:lnTo>
                    <a:lnTo>
                      <a:pt x="183" y="348"/>
                    </a:lnTo>
                    <a:lnTo>
                      <a:pt x="181" y="346"/>
                    </a:lnTo>
                    <a:lnTo>
                      <a:pt x="177" y="342"/>
                    </a:lnTo>
                    <a:lnTo>
                      <a:pt x="163" y="342"/>
                    </a:lnTo>
                    <a:lnTo>
                      <a:pt x="150" y="338"/>
                    </a:lnTo>
                    <a:lnTo>
                      <a:pt x="137" y="332"/>
                    </a:lnTo>
                    <a:lnTo>
                      <a:pt x="123" y="327"/>
                    </a:lnTo>
                    <a:lnTo>
                      <a:pt x="112" y="319"/>
                    </a:lnTo>
                    <a:lnTo>
                      <a:pt x="100" y="309"/>
                    </a:lnTo>
                    <a:lnTo>
                      <a:pt x="89" y="298"/>
                    </a:lnTo>
                    <a:lnTo>
                      <a:pt x="77" y="286"/>
                    </a:lnTo>
                    <a:lnTo>
                      <a:pt x="58" y="261"/>
                    </a:lnTo>
                    <a:lnTo>
                      <a:pt x="39" y="234"/>
                    </a:lnTo>
                    <a:lnTo>
                      <a:pt x="19" y="208"/>
                    </a:lnTo>
                    <a:lnTo>
                      <a:pt x="0" y="183"/>
                    </a:lnTo>
                    <a:lnTo>
                      <a:pt x="0" y="119"/>
                    </a:lnTo>
                    <a:lnTo>
                      <a:pt x="19" y="94"/>
                    </a:lnTo>
                    <a:lnTo>
                      <a:pt x="37" y="71"/>
                    </a:lnTo>
                    <a:lnTo>
                      <a:pt x="54" y="48"/>
                    </a:lnTo>
                    <a:lnTo>
                      <a:pt x="73" y="27"/>
                    </a:lnTo>
                    <a:lnTo>
                      <a:pt x="83" y="19"/>
                    </a:lnTo>
                    <a:lnTo>
                      <a:pt x="92" y="12"/>
                    </a:lnTo>
                    <a:lnTo>
                      <a:pt x="104" y="6"/>
                    </a:lnTo>
                    <a:lnTo>
                      <a:pt x="115" y="2"/>
                    </a:lnTo>
                    <a:lnTo>
                      <a:pt x="129" y="0"/>
                    </a:lnTo>
                    <a:lnTo>
                      <a:pt x="142" y="0"/>
                    </a:lnTo>
                    <a:lnTo>
                      <a:pt x="156" y="4"/>
                    </a:lnTo>
                    <a:lnTo>
                      <a:pt x="171" y="8"/>
                    </a:lnTo>
                    <a:lnTo>
                      <a:pt x="183" y="12"/>
                    </a:lnTo>
                    <a:lnTo>
                      <a:pt x="192" y="18"/>
                    </a:lnTo>
                    <a:lnTo>
                      <a:pt x="202" y="25"/>
                    </a:lnTo>
                    <a:lnTo>
                      <a:pt x="211" y="33"/>
                    </a:lnTo>
                    <a:lnTo>
                      <a:pt x="219" y="44"/>
                    </a:lnTo>
                    <a:lnTo>
                      <a:pt x="227" y="54"/>
                    </a:lnTo>
                    <a:lnTo>
                      <a:pt x="232" y="66"/>
                    </a:lnTo>
                    <a:lnTo>
                      <a:pt x="236" y="77"/>
                    </a:lnTo>
                    <a:lnTo>
                      <a:pt x="236" y="81"/>
                    </a:lnTo>
                    <a:lnTo>
                      <a:pt x="236" y="83"/>
                    </a:lnTo>
                    <a:lnTo>
                      <a:pt x="236" y="87"/>
                    </a:lnTo>
                    <a:lnTo>
                      <a:pt x="236" y="90"/>
                    </a:lnTo>
                    <a:lnTo>
                      <a:pt x="236" y="92"/>
                    </a:lnTo>
                    <a:lnTo>
                      <a:pt x="236" y="96"/>
                    </a:lnTo>
                    <a:lnTo>
                      <a:pt x="236" y="98"/>
                    </a:lnTo>
                    <a:lnTo>
                      <a:pt x="234" y="100"/>
                    </a:lnTo>
                  </a:path>
                </a:pathLst>
              </a:custGeom>
              <a:solidFill>
                <a:srgbClr val="969696"/>
              </a:solidFill>
              <a:ln w="9525" cap="rnd">
                <a:solidFill>
                  <a:srgbClr val="969696"/>
                </a:solidFill>
                <a:round/>
                <a:headEnd/>
                <a:tailEnd/>
              </a:ln>
            </p:spPr>
            <p:txBody>
              <a:bodyPr/>
              <a:lstStyle/>
              <a:p>
                <a:endParaRPr lang="en-IN"/>
              </a:p>
            </p:txBody>
          </p:sp>
          <p:sp>
            <p:nvSpPr>
              <p:cNvPr id="56420" name="Freeform 81">
                <a:extLst>
                  <a:ext uri="{FF2B5EF4-FFF2-40B4-BE49-F238E27FC236}">
                    <a16:creationId xmlns:a16="http://schemas.microsoft.com/office/drawing/2014/main" xmlns="" id="{0D9A87DC-656D-4B2E-B20D-30A1DBD04C5E}"/>
                  </a:ext>
                </a:extLst>
              </p:cNvPr>
              <p:cNvSpPr>
                <a:spLocks/>
              </p:cNvSpPr>
              <p:nvPr/>
            </p:nvSpPr>
            <p:spPr bwMode="auto">
              <a:xfrm flipH="1">
                <a:off x="4278" y="2042"/>
                <a:ext cx="667" cy="834"/>
              </a:xfrm>
              <a:custGeom>
                <a:avLst/>
                <a:gdLst>
                  <a:gd name="T0" fmla="*/ 1 w 1165"/>
                  <a:gd name="T1" fmla="*/ 1 h 1455"/>
                  <a:gd name="T2" fmla="*/ 1 w 1165"/>
                  <a:gd name="T3" fmla="*/ 1 h 1455"/>
                  <a:gd name="T4" fmla="*/ 1 w 1165"/>
                  <a:gd name="T5" fmla="*/ 1 h 1455"/>
                  <a:gd name="T6" fmla="*/ 1 w 1165"/>
                  <a:gd name="T7" fmla="*/ 1 h 1455"/>
                  <a:gd name="T8" fmla="*/ 1 w 1165"/>
                  <a:gd name="T9" fmla="*/ 1 h 1455"/>
                  <a:gd name="T10" fmla="*/ 1 w 1165"/>
                  <a:gd name="T11" fmla="*/ 1 h 1455"/>
                  <a:gd name="T12" fmla="*/ 1 w 1165"/>
                  <a:gd name="T13" fmla="*/ 1 h 1455"/>
                  <a:gd name="T14" fmla="*/ 1 w 1165"/>
                  <a:gd name="T15" fmla="*/ 1 h 1455"/>
                  <a:gd name="T16" fmla="*/ 1 w 1165"/>
                  <a:gd name="T17" fmla="*/ 1 h 1455"/>
                  <a:gd name="T18" fmla="*/ 1 w 1165"/>
                  <a:gd name="T19" fmla="*/ 1 h 1455"/>
                  <a:gd name="T20" fmla="*/ 1 w 1165"/>
                  <a:gd name="T21" fmla="*/ 1 h 1455"/>
                  <a:gd name="T22" fmla="*/ 1 w 1165"/>
                  <a:gd name="T23" fmla="*/ 1 h 1455"/>
                  <a:gd name="T24" fmla="*/ 1 w 1165"/>
                  <a:gd name="T25" fmla="*/ 1 h 1455"/>
                  <a:gd name="T26" fmla="*/ 1 w 1165"/>
                  <a:gd name="T27" fmla="*/ 1 h 1455"/>
                  <a:gd name="T28" fmla="*/ 1 w 1165"/>
                  <a:gd name="T29" fmla="*/ 1 h 1455"/>
                  <a:gd name="T30" fmla="*/ 1 w 1165"/>
                  <a:gd name="T31" fmla="*/ 1 h 1455"/>
                  <a:gd name="T32" fmla="*/ 1 w 1165"/>
                  <a:gd name="T33" fmla="*/ 1 h 1455"/>
                  <a:gd name="T34" fmla="*/ 1 w 1165"/>
                  <a:gd name="T35" fmla="*/ 1 h 1455"/>
                  <a:gd name="T36" fmla="*/ 1 w 1165"/>
                  <a:gd name="T37" fmla="*/ 1 h 1455"/>
                  <a:gd name="T38" fmla="*/ 1 w 1165"/>
                  <a:gd name="T39" fmla="*/ 1 h 1455"/>
                  <a:gd name="T40" fmla="*/ 1 w 1165"/>
                  <a:gd name="T41" fmla="*/ 1 h 1455"/>
                  <a:gd name="T42" fmla="*/ 1 w 1165"/>
                  <a:gd name="T43" fmla="*/ 1 h 1455"/>
                  <a:gd name="T44" fmla="*/ 1 w 1165"/>
                  <a:gd name="T45" fmla="*/ 1 h 1455"/>
                  <a:gd name="T46" fmla="*/ 1 w 1165"/>
                  <a:gd name="T47" fmla="*/ 1 h 1455"/>
                  <a:gd name="T48" fmla="*/ 1 w 1165"/>
                  <a:gd name="T49" fmla="*/ 1 h 1455"/>
                  <a:gd name="T50" fmla="*/ 1 w 1165"/>
                  <a:gd name="T51" fmla="*/ 1 h 1455"/>
                  <a:gd name="T52" fmla="*/ 1 w 1165"/>
                  <a:gd name="T53" fmla="*/ 1 h 1455"/>
                  <a:gd name="T54" fmla="*/ 1 w 1165"/>
                  <a:gd name="T55" fmla="*/ 1 h 1455"/>
                  <a:gd name="T56" fmla="*/ 1 w 1165"/>
                  <a:gd name="T57" fmla="*/ 1 h 1455"/>
                  <a:gd name="T58" fmla="*/ 1 w 1165"/>
                  <a:gd name="T59" fmla="*/ 1 h 1455"/>
                  <a:gd name="T60" fmla="*/ 1 w 1165"/>
                  <a:gd name="T61" fmla="*/ 1 h 1455"/>
                  <a:gd name="T62" fmla="*/ 1 w 1165"/>
                  <a:gd name="T63" fmla="*/ 1 h 1455"/>
                  <a:gd name="T64" fmla="*/ 1 w 1165"/>
                  <a:gd name="T65" fmla="*/ 1 h 1455"/>
                  <a:gd name="T66" fmla="*/ 1 w 1165"/>
                  <a:gd name="T67" fmla="*/ 1 h 1455"/>
                  <a:gd name="T68" fmla="*/ 1 w 1165"/>
                  <a:gd name="T69" fmla="*/ 1 h 1455"/>
                  <a:gd name="T70" fmla="*/ 1 w 1165"/>
                  <a:gd name="T71" fmla="*/ 1 h 1455"/>
                  <a:gd name="T72" fmla="*/ 1 w 1165"/>
                  <a:gd name="T73" fmla="*/ 1 h 1455"/>
                  <a:gd name="T74" fmla="*/ 1 w 1165"/>
                  <a:gd name="T75" fmla="*/ 1 h 1455"/>
                  <a:gd name="T76" fmla="*/ 1 w 1165"/>
                  <a:gd name="T77" fmla="*/ 1 h 1455"/>
                  <a:gd name="T78" fmla="*/ 1 w 1165"/>
                  <a:gd name="T79" fmla="*/ 1 h 1455"/>
                  <a:gd name="T80" fmla="*/ 1 w 1165"/>
                  <a:gd name="T81" fmla="*/ 1 h 1455"/>
                  <a:gd name="T82" fmla="*/ 1 w 1165"/>
                  <a:gd name="T83" fmla="*/ 1 h 1455"/>
                  <a:gd name="T84" fmla="*/ 1 w 1165"/>
                  <a:gd name="T85" fmla="*/ 1 h 1455"/>
                  <a:gd name="T86" fmla="*/ 1 w 1165"/>
                  <a:gd name="T87" fmla="*/ 1 h 1455"/>
                  <a:gd name="T88" fmla="*/ 1 w 1165"/>
                  <a:gd name="T89" fmla="*/ 1 h 1455"/>
                  <a:gd name="T90" fmla="*/ 1 w 1165"/>
                  <a:gd name="T91" fmla="*/ 1 h 1455"/>
                  <a:gd name="T92" fmla="*/ 1 w 1165"/>
                  <a:gd name="T93" fmla="*/ 1 h 1455"/>
                  <a:gd name="T94" fmla="*/ 1 w 1165"/>
                  <a:gd name="T95" fmla="*/ 1 h 1455"/>
                  <a:gd name="T96" fmla="*/ 1 w 1165"/>
                  <a:gd name="T97" fmla="*/ 1 h 1455"/>
                  <a:gd name="T98" fmla="*/ 1 w 1165"/>
                  <a:gd name="T99" fmla="*/ 1 h 1455"/>
                  <a:gd name="T100" fmla="*/ 1 w 1165"/>
                  <a:gd name="T101" fmla="*/ 1 h 1455"/>
                  <a:gd name="T102" fmla="*/ 1 w 1165"/>
                  <a:gd name="T103" fmla="*/ 1 h 1455"/>
                  <a:gd name="T104" fmla="*/ 1 w 1165"/>
                  <a:gd name="T105" fmla="*/ 1 h 14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65"/>
                  <a:gd name="T160" fmla="*/ 0 h 1455"/>
                  <a:gd name="T161" fmla="*/ 1165 w 1165"/>
                  <a:gd name="T162" fmla="*/ 1455 h 14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65" h="1455">
                    <a:moveTo>
                      <a:pt x="1036" y="357"/>
                    </a:moveTo>
                    <a:lnTo>
                      <a:pt x="1038" y="357"/>
                    </a:lnTo>
                    <a:lnTo>
                      <a:pt x="1042" y="361"/>
                    </a:lnTo>
                    <a:lnTo>
                      <a:pt x="1046" y="365"/>
                    </a:lnTo>
                    <a:lnTo>
                      <a:pt x="1050" y="369"/>
                    </a:lnTo>
                    <a:lnTo>
                      <a:pt x="1051" y="375"/>
                    </a:lnTo>
                    <a:lnTo>
                      <a:pt x="1055" y="378"/>
                    </a:lnTo>
                    <a:lnTo>
                      <a:pt x="1059" y="380"/>
                    </a:lnTo>
                    <a:lnTo>
                      <a:pt x="1061" y="380"/>
                    </a:lnTo>
                    <a:lnTo>
                      <a:pt x="1061" y="399"/>
                    </a:lnTo>
                    <a:lnTo>
                      <a:pt x="1063" y="419"/>
                    </a:lnTo>
                    <a:lnTo>
                      <a:pt x="1067" y="438"/>
                    </a:lnTo>
                    <a:lnTo>
                      <a:pt x="1071" y="457"/>
                    </a:lnTo>
                    <a:lnTo>
                      <a:pt x="1082" y="499"/>
                    </a:lnTo>
                    <a:lnTo>
                      <a:pt x="1094" y="540"/>
                    </a:lnTo>
                    <a:lnTo>
                      <a:pt x="1107" y="582"/>
                    </a:lnTo>
                    <a:lnTo>
                      <a:pt x="1117" y="624"/>
                    </a:lnTo>
                    <a:lnTo>
                      <a:pt x="1122" y="643"/>
                    </a:lnTo>
                    <a:lnTo>
                      <a:pt x="1124" y="662"/>
                    </a:lnTo>
                    <a:lnTo>
                      <a:pt x="1126" y="682"/>
                    </a:lnTo>
                    <a:lnTo>
                      <a:pt x="1128" y="699"/>
                    </a:lnTo>
                    <a:lnTo>
                      <a:pt x="1098" y="739"/>
                    </a:lnTo>
                    <a:lnTo>
                      <a:pt x="1098" y="787"/>
                    </a:lnTo>
                    <a:lnTo>
                      <a:pt x="1105" y="810"/>
                    </a:lnTo>
                    <a:lnTo>
                      <a:pt x="1113" y="831"/>
                    </a:lnTo>
                    <a:lnTo>
                      <a:pt x="1122" y="851"/>
                    </a:lnTo>
                    <a:lnTo>
                      <a:pt x="1132" y="872"/>
                    </a:lnTo>
                    <a:lnTo>
                      <a:pt x="1142" y="891"/>
                    </a:lnTo>
                    <a:lnTo>
                      <a:pt x="1151" y="912"/>
                    </a:lnTo>
                    <a:lnTo>
                      <a:pt x="1159" y="931"/>
                    </a:lnTo>
                    <a:lnTo>
                      <a:pt x="1165" y="952"/>
                    </a:lnTo>
                    <a:lnTo>
                      <a:pt x="1165" y="958"/>
                    </a:lnTo>
                    <a:lnTo>
                      <a:pt x="1163" y="964"/>
                    </a:lnTo>
                    <a:lnTo>
                      <a:pt x="1159" y="972"/>
                    </a:lnTo>
                    <a:lnTo>
                      <a:pt x="1155" y="979"/>
                    </a:lnTo>
                    <a:lnTo>
                      <a:pt x="1149" y="987"/>
                    </a:lnTo>
                    <a:lnTo>
                      <a:pt x="1144" y="993"/>
                    </a:lnTo>
                    <a:lnTo>
                      <a:pt x="1138" y="998"/>
                    </a:lnTo>
                    <a:lnTo>
                      <a:pt x="1132" y="1002"/>
                    </a:lnTo>
                    <a:lnTo>
                      <a:pt x="1122" y="1002"/>
                    </a:lnTo>
                    <a:lnTo>
                      <a:pt x="1113" y="1000"/>
                    </a:lnTo>
                    <a:lnTo>
                      <a:pt x="1101" y="1000"/>
                    </a:lnTo>
                    <a:lnTo>
                      <a:pt x="1088" y="1000"/>
                    </a:lnTo>
                    <a:lnTo>
                      <a:pt x="1076" y="1002"/>
                    </a:lnTo>
                    <a:lnTo>
                      <a:pt x="1067" y="1006"/>
                    </a:lnTo>
                    <a:lnTo>
                      <a:pt x="1063" y="1008"/>
                    </a:lnTo>
                    <a:lnTo>
                      <a:pt x="1059" y="1010"/>
                    </a:lnTo>
                    <a:lnTo>
                      <a:pt x="1057" y="1014"/>
                    </a:lnTo>
                    <a:lnTo>
                      <a:pt x="1055" y="1018"/>
                    </a:lnTo>
                    <a:lnTo>
                      <a:pt x="1055" y="1035"/>
                    </a:lnTo>
                    <a:lnTo>
                      <a:pt x="1073" y="1058"/>
                    </a:lnTo>
                    <a:lnTo>
                      <a:pt x="1073" y="1091"/>
                    </a:lnTo>
                    <a:lnTo>
                      <a:pt x="1069" y="1091"/>
                    </a:lnTo>
                    <a:lnTo>
                      <a:pt x="1061" y="1091"/>
                    </a:lnTo>
                    <a:lnTo>
                      <a:pt x="1055" y="1092"/>
                    </a:lnTo>
                    <a:lnTo>
                      <a:pt x="1048" y="1094"/>
                    </a:lnTo>
                    <a:lnTo>
                      <a:pt x="1040" y="1094"/>
                    </a:lnTo>
                    <a:lnTo>
                      <a:pt x="1032" y="1096"/>
                    </a:lnTo>
                    <a:lnTo>
                      <a:pt x="1025" y="1096"/>
                    </a:lnTo>
                    <a:lnTo>
                      <a:pt x="1019" y="1098"/>
                    </a:lnTo>
                    <a:lnTo>
                      <a:pt x="1000" y="1121"/>
                    </a:lnTo>
                    <a:lnTo>
                      <a:pt x="1005" y="1127"/>
                    </a:lnTo>
                    <a:lnTo>
                      <a:pt x="1011" y="1133"/>
                    </a:lnTo>
                    <a:lnTo>
                      <a:pt x="1017" y="1140"/>
                    </a:lnTo>
                    <a:lnTo>
                      <a:pt x="1025" y="1146"/>
                    </a:lnTo>
                    <a:lnTo>
                      <a:pt x="1032" y="1154"/>
                    </a:lnTo>
                    <a:lnTo>
                      <a:pt x="1040" y="1162"/>
                    </a:lnTo>
                    <a:lnTo>
                      <a:pt x="1048" y="1169"/>
                    </a:lnTo>
                    <a:lnTo>
                      <a:pt x="1055" y="1177"/>
                    </a:lnTo>
                    <a:lnTo>
                      <a:pt x="1050" y="1183"/>
                    </a:lnTo>
                    <a:lnTo>
                      <a:pt x="1044" y="1188"/>
                    </a:lnTo>
                    <a:lnTo>
                      <a:pt x="1038" y="1194"/>
                    </a:lnTo>
                    <a:lnTo>
                      <a:pt x="1030" y="1202"/>
                    </a:lnTo>
                    <a:lnTo>
                      <a:pt x="1023" y="1208"/>
                    </a:lnTo>
                    <a:lnTo>
                      <a:pt x="1017" y="1213"/>
                    </a:lnTo>
                    <a:lnTo>
                      <a:pt x="1011" y="1219"/>
                    </a:lnTo>
                    <a:lnTo>
                      <a:pt x="1005" y="1225"/>
                    </a:lnTo>
                    <a:lnTo>
                      <a:pt x="1030" y="1258"/>
                    </a:lnTo>
                    <a:lnTo>
                      <a:pt x="1030" y="1306"/>
                    </a:lnTo>
                    <a:lnTo>
                      <a:pt x="1019" y="1317"/>
                    </a:lnTo>
                    <a:lnTo>
                      <a:pt x="1007" y="1329"/>
                    </a:lnTo>
                    <a:lnTo>
                      <a:pt x="996" y="1338"/>
                    </a:lnTo>
                    <a:lnTo>
                      <a:pt x="982" y="1348"/>
                    </a:lnTo>
                    <a:lnTo>
                      <a:pt x="969" y="1354"/>
                    </a:lnTo>
                    <a:lnTo>
                      <a:pt x="955" y="1359"/>
                    </a:lnTo>
                    <a:lnTo>
                      <a:pt x="942" y="1363"/>
                    </a:lnTo>
                    <a:lnTo>
                      <a:pt x="929" y="1367"/>
                    </a:lnTo>
                    <a:lnTo>
                      <a:pt x="900" y="1369"/>
                    </a:lnTo>
                    <a:lnTo>
                      <a:pt x="871" y="1371"/>
                    </a:lnTo>
                    <a:lnTo>
                      <a:pt x="840" y="1369"/>
                    </a:lnTo>
                    <a:lnTo>
                      <a:pt x="812" y="1369"/>
                    </a:lnTo>
                    <a:lnTo>
                      <a:pt x="781" y="1367"/>
                    </a:lnTo>
                    <a:lnTo>
                      <a:pt x="752" y="1367"/>
                    </a:lnTo>
                    <a:lnTo>
                      <a:pt x="723" y="1371"/>
                    </a:lnTo>
                    <a:lnTo>
                      <a:pt x="698" y="1377"/>
                    </a:lnTo>
                    <a:lnTo>
                      <a:pt x="685" y="1380"/>
                    </a:lnTo>
                    <a:lnTo>
                      <a:pt x="671" y="1386"/>
                    </a:lnTo>
                    <a:lnTo>
                      <a:pt x="660" y="1394"/>
                    </a:lnTo>
                    <a:lnTo>
                      <a:pt x="648" y="1403"/>
                    </a:lnTo>
                    <a:lnTo>
                      <a:pt x="639" y="1413"/>
                    </a:lnTo>
                    <a:lnTo>
                      <a:pt x="627" y="1425"/>
                    </a:lnTo>
                    <a:lnTo>
                      <a:pt x="618" y="1440"/>
                    </a:lnTo>
                    <a:lnTo>
                      <a:pt x="610" y="1455"/>
                    </a:lnTo>
                    <a:lnTo>
                      <a:pt x="600" y="1453"/>
                    </a:lnTo>
                    <a:lnTo>
                      <a:pt x="591" y="1450"/>
                    </a:lnTo>
                    <a:lnTo>
                      <a:pt x="581" y="1442"/>
                    </a:lnTo>
                    <a:lnTo>
                      <a:pt x="570" y="1432"/>
                    </a:lnTo>
                    <a:lnTo>
                      <a:pt x="547" y="1409"/>
                    </a:lnTo>
                    <a:lnTo>
                      <a:pt x="524" y="1380"/>
                    </a:lnTo>
                    <a:lnTo>
                      <a:pt x="501" y="1352"/>
                    </a:lnTo>
                    <a:lnTo>
                      <a:pt x="478" y="1325"/>
                    </a:lnTo>
                    <a:lnTo>
                      <a:pt x="456" y="1304"/>
                    </a:lnTo>
                    <a:lnTo>
                      <a:pt x="439" y="1288"/>
                    </a:lnTo>
                    <a:lnTo>
                      <a:pt x="414" y="1273"/>
                    </a:lnTo>
                    <a:lnTo>
                      <a:pt x="389" y="1254"/>
                    </a:lnTo>
                    <a:lnTo>
                      <a:pt x="364" y="1233"/>
                    </a:lnTo>
                    <a:lnTo>
                      <a:pt x="339" y="1210"/>
                    </a:lnTo>
                    <a:lnTo>
                      <a:pt x="288" y="1158"/>
                    </a:lnTo>
                    <a:lnTo>
                      <a:pt x="234" y="1106"/>
                    </a:lnTo>
                    <a:lnTo>
                      <a:pt x="207" y="1083"/>
                    </a:lnTo>
                    <a:lnTo>
                      <a:pt x="180" y="1060"/>
                    </a:lnTo>
                    <a:lnTo>
                      <a:pt x="153" y="1041"/>
                    </a:lnTo>
                    <a:lnTo>
                      <a:pt x="126" y="1023"/>
                    </a:lnTo>
                    <a:lnTo>
                      <a:pt x="113" y="1016"/>
                    </a:lnTo>
                    <a:lnTo>
                      <a:pt x="99" y="1010"/>
                    </a:lnTo>
                    <a:lnTo>
                      <a:pt x="86" y="1006"/>
                    </a:lnTo>
                    <a:lnTo>
                      <a:pt x="71" y="1002"/>
                    </a:lnTo>
                    <a:lnTo>
                      <a:pt x="57" y="1000"/>
                    </a:lnTo>
                    <a:lnTo>
                      <a:pt x="44" y="1000"/>
                    </a:lnTo>
                    <a:lnTo>
                      <a:pt x="30" y="1000"/>
                    </a:lnTo>
                    <a:lnTo>
                      <a:pt x="17" y="1002"/>
                    </a:lnTo>
                    <a:lnTo>
                      <a:pt x="15" y="1002"/>
                    </a:lnTo>
                    <a:lnTo>
                      <a:pt x="13" y="1000"/>
                    </a:lnTo>
                    <a:lnTo>
                      <a:pt x="9" y="1000"/>
                    </a:lnTo>
                    <a:lnTo>
                      <a:pt x="7" y="998"/>
                    </a:lnTo>
                    <a:lnTo>
                      <a:pt x="5" y="996"/>
                    </a:lnTo>
                    <a:lnTo>
                      <a:pt x="3" y="995"/>
                    </a:lnTo>
                    <a:lnTo>
                      <a:pt x="1" y="995"/>
                    </a:lnTo>
                    <a:lnTo>
                      <a:pt x="0" y="995"/>
                    </a:lnTo>
                    <a:lnTo>
                      <a:pt x="11" y="977"/>
                    </a:lnTo>
                    <a:lnTo>
                      <a:pt x="23" y="958"/>
                    </a:lnTo>
                    <a:lnTo>
                      <a:pt x="32" y="939"/>
                    </a:lnTo>
                    <a:lnTo>
                      <a:pt x="40" y="920"/>
                    </a:lnTo>
                    <a:lnTo>
                      <a:pt x="48" y="899"/>
                    </a:lnTo>
                    <a:lnTo>
                      <a:pt x="53" y="877"/>
                    </a:lnTo>
                    <a:lnTo>
                      <a:pt x="57" y="854"/>
                    </a:lnTo>
                    <a:lnTo>
                      <a:pt x="61" y="833"/>
                    </a:lnTo>
                    <a:lnTo>
                      <a:pt x="67" y="785"/>
                    </a:lnTo>
                    <a:lnTo>
                      <a:pt x="71" y="737"/>
                    </a:lnTo>
                    <a:lnTo>
                      <a:pt x="71" y="689"/>
                    </a:lnTo>
                    <a:lnTo>
                      <a:pt x="69" y="639"/>
                    </a:lnTo>
                    <a:lnTo>
                      <a:pt x="65" y="538"/>
                    </a:lnTo>
                    <a:lnTo>
                      <a:pt x="65" y="438"/>
                    </a:lnTo>
                    <a:lnTo>
                      <a:pt x="67" y="390"/>
                    </a:lnTo>
                    <a:lnTo>
                      <a:pt x="71" y="342"/>
                    </a:lnTo>
                    <a:lnTo>
                      <a:pt x="74" y="319"/>
                    </a:lnTo>
                    <a:lnTo>
                      <a:pt x="78" y="298"/>
                    </a:lnTo>
                    <a:lnTo>
                      <a:pt x="84" y="275"/>
                    </a:lnTo>
                    <a:lnTo>
                      <a:pt x="90" y="254"/>
                    </a:lnTo>
                    <a:lnTo>
                      <a:pt x="99" y="229"/>
                    </a:lnTo>
                    <a:lnTo>
                      <a:pt x="115" y="200"/>
                    </a:lnTo>
                    <a:lnTo>
                      <a:pt x="136" y="169"/>
                    </a:lnTo>
                    <a:lnTo>
                      <a:pt x="157" y="138"/>
                    </a:lnTo>
                    <a:lnTo>
                      <a:pt x="182" y="112"/>
                    </a:lnTo>
                    <a:lnTo>
                      <a:pt x="205" y="87"/>
                    </a:lnTo>
                    <a:lnTo>
                      <a:pt x="228" y="67"/>
                    </a:lnTo>
                    <a:lnTo>
                      <a:pt x="249" y="54"/>
                    </a:lnTo>
                    <a:lnTo>
                      <a:pt x="253" y="54"/>
                    </a:lnTo>
                    <a:lnTo>
                      <a:pt x="261" y="52"/>
                    </a:lnTo>
                    <a:lnTo>
                      <a:pt x="266" y="50"/>
                    </a:lnTo>
                    <a:lnTo>
                      <a:pt x="274" y="46"/>
                    </a:lnTo>
                    <a:lnTo>
                      <a:pt x="280" y="44"/>
                    </a:lnTo>
                    <a:lnTo>
                      <a:pt x="288" y="41"/>
                    </a:lnTo>
                    <a:lnTo>
                      <a:pt x="293" y="41"/>
                    </a:lnTo>
                    <a:lnTo>
                      <a:pt x="297" y="39"/>
                    </a:lnTo>
                    <a:lnTo>
                      <a:pt x="337" y="29"/>
                    </a:lnTo>
                    <a:lnTo>
                      <a:pt x="382" y="19"/>
                    </a:lnTo>
                    <a:lnTo>
                      <a:pt x="426" y="10"/>
                    </a:lnTo>
                    <a:lnTo>
                      <a:pt x="472" y="4"/>
                    </a:lnTo>
                    <a:lnTo>
                      <a:pt x="493" y="2"/>
                    </a:lnTo>
                    <a:lnTo>
                      <a:pt x="516" y="0"/>
                    </a:lnTo>
                    <a:lnTo>
                      <a:pt x="539" y="0"/>
                    </a:lnTo>
                    <a:lnTo>
                      <a:pt x="560" y="2"/>
                    </a:lnTo>
                    <a:lnTo>
                      <a:pt x="581" y="4"/>
                    </a:lnTo>
                    <a:lnTo>
                      <a:pt x="600" y="10"/>
                    </a:lnTo>
                    <a:lnTo>
                      <a:pt x="621" y="16"/>
                    </a:lnTo>
                    <a:lnTo>
                      <a:pt x="641" y="23"/>
                    </a:lnTo>
                    <a:lnTo>
                      <a:pt x="660" y="31"/>
                    </a:lnTo>
                    <a:lnTo>
                      <a:pt x="681" y="39"/>
                    </a:lnTo>
                    <a:lnTo>
                      <a:pt x="702" y="44"/>
                    </a:lnTo>
                    <a:lnTo>
                      <a:pt x="725" y="50"/>
                    </a:lnTo>
                    <a:lnTo>
                      <a:pt x="748" y="58"/>
                    </a:lnTo>
                    <a:lnTo>
                      <a:pt x="769" y="64"/>
                    </a:lnTo>
                    <a:lnTo>
                      <a:pt x="790" y="71"/>
                    </a:lnTo>
                    <a:lnTo>
                      <a:pt x="810" y="79"/>
                    </a:lnTo>
                    <a:lnTo>
                      <a:pt x="835" y="92"/>
                    </a:lnTo>
                    <a:lnTo>
                      <a:pt x="865" y="117"/>
                    </a:lnTo>
                    <a:lnTo>
                      <a:pt x="900" y="148"/>
                    </a:lnTo>
                    <a:lnTo>
                      <a:pt x="936" y="185"/>
                    </a:lnTo>
                    <a:lnTo>
                      <a:pt x="954" y="204"/>
                    </a:lnTo>
                    <a:lnTo>
                      <a:pt x="969" y="223"/>
                    </a:lnTo>
                    <a:lnTo>
                      <a:pt x="984" y="242"/>
                    </a:lnTo>
                    <a:lnTo>
                      <a:pt x="998" y="259"/>
                    </a:lnTo>
                    <a:lnTo>
                      <a:pt x="1009" y="279"/>
                    </a:lnTo>
                    <a:lnTo>
                      <a:pt x="1017" y="296"/>
                    </a:lnTo>
                    <a:lnTo>
                      <a:pt x="1023" y="311"/>
                    </a:lnTo>
                    <a:lnTo>
                      <a:pt x="1025" y="325"/>
                    </a:lnTo>
                    <a:lnTo>
                      <a:pt x="1028" y="327"/>
                    </a:lnTo>
                    <a:lnTo>
                      <a:pt x="1032" y="328"/>
                    </a:lnTo>
                    <a:lnTo>
                      <a:pt x="1036" y="330"/>
                    </a:lnTo>
                    <a:lnTo>
                      <a:pt x="1040" y="336"/>
                    </a:lnTo>
                    <a:lnTo>
                      <a:pt x="1042" y="340"/>
                    </a:lnTo>
                    <a:lnTo>
                      <a:pt x="1042" y="346"/>
                    </a:lnTo>
                    <a:lnTo>
                      <a:pt x="1040" y="352"/>
                    </a:lnTo>
                    <a:lnTo>
                      <a:pt x="1036" y="357"/>
                    </a:lnTo>
                    <a:close/>
                  </a:path>
                </a:pathLst>
              </a:custGeom>
              <a:solidFill>
                <a:srgbClr val="C0C0C0"/>
              </a:solidFill>
              <a:ln w="9525" cap="rnd">
                <a:solidFill>
                  <a:srgbClr val="969696"/>
                </a:solidFill>
                <a:round/>
                <a:headEnd/>
                <a:tailEnd/>
              </a:ln>
            </p:spPr>
            <p:txBody>
              <a:bodyPr/>
              <a:lstStyle/>
              <a:p>
                <a:endParaRPr lang="en-IN"/>
              </a:p>
            </p:txBody>
          </p:sp>
          <p:sp>
            <p:nvSpPr>
              <p:cNvPr id="56421" name="Freeform 82">
                <a:extLst>
                  <a:ext uri="{FF2B5EF4-FFF2-40B4-BE49-F238E27FC236}">
                    <a16:creationId xmlns:a16="http://schemas.microsoft.com/office/drawing/2014/main" xmlns="" id="{A735CB02-D8F8-46B5-8D14-3D1604F2A0AD}"/>
                  </a:ext>
                </a:extLst>
              </p:cNvPr>
              <p:cNvSpPr>
                <a:spLocks/>
              </p:cNvSpPr>
              <p:nvPr/>
            </p:nvSpPr>
            <p:spPr bwMode="auto">
              <a:xfrm flipH="1">
                <a:off x="4562" y="2616"/>
                <a:ext cx="451" cy="482"/>
              </a:xfrm>
              <a:custGeom>
                <a:avLst/>
                <a:gdLst>
                  <a:gd name="T0" fmla="*/ 1 w 787"/>
                  <a:gd name="T1" fmla="*/ 1 h 841"/>
                  <a:gd name="T2" fmla="*/ 1 w 787"/>
                  <a:gd name="T3" fmla="*/ 1 h 841"/>
                  <a:gd name="T4" fmla="*/ 1 w 787"/>
                  <a:gd name="T5" fmla="*/ 1 h 841"/>
                  <a:gd name="T6" fmla="*/ 1 w 787"/>
                  <a:gd name="T7" fmla="*/ 1 h 841"/>
                  <a:gd name="T8" fmla="*/ 1 w 787"/>
                  <a:gd name="T9" fmla="*/ 1 h 841"/>
                  <a:gd name="T10" fmla="*/ 1 w 787"/>
                  <a:gd name="T11" fmla="*/ 1 h 841"/>
                  <a:gd name="T12" fmla="*/ 1 w 787"/>
                  <a:gd name="T13" fmla="*/ 1 h 841"/>
                  <a:gd name="T14" fmla="*/ 1 w 787"/>
                  <a:gd name="T15" fmla="*/ 1 h 841"/>
                  <a:gd name="T16" fmla="*/ 1 w 787"/>
                  <a:gd name="T17" fmla="*/ 1 h 841"/>
                  <a:gd name="T18" fmla="*/ 1 w 787"/>
                  <a:gd name="T19" fmla="*/ 1 h 841"/>
                  <a:gd name="T20" fmla="*/ 1 w 787"/>
                  <a:gd name="T21" fmla="*/ 1 h 841"/>
                  <a:gd name="T22" fmla="*/ 1 w 787"/>
                  <a:gd name="T23" fmla="*/ 1 h 841"/>
                  <a:gd name="T24" fmla="*/ 1 w 787"/>
                  <a:gd name="T25" fmla="*/ 1 h 841"/>
                  <a:gd name="T26" fmla="*/ 1 w 787"/>
                  <a:gd name="T27" fmla="*/ 1 h 841"/>
                  <a:gd name="T28" fmla="*/ 1 w 787"/>
                  <a:gd name="T29" fmla="*/ 1 h 841"/>
                  <a:gd name="T30" fmla="*/ 1 w 787"/>
                  <a:gd name="T31" fmla="*/ 1 h 841"/>
                  <a:gd name="T32" fmla="*/ 1 w 787"/>
                  <a:gd name="T33" fmla="*/ 1 h 841"/>
                  <a:gd name="T34" fmla="*/ 1 w 787"/>
                  <a:gd name="T35" fmla="*/ 1 h 841"/>
                  <a:gd name="T36" fmla="*/ 1 w 787"/>
                  <a:gd name="T37" fmla="*/ 1 h 841"/>
                  <a:gd name="T38" fmla="*/ 1 w 787"/>
                  <a:gd name="T39" fmla="*/ 1 h 841"/>
                  <a:gd name="T40" fmla="*/ 1 w 787"/>
                  <a:gd name="T41" fmla="*/ 1 h 841"/>
                  <a:gd name="T42" fmla="*/ 1 w 787"/>
                  <a:gd name="T43" fmla="*/ 1 h 841"/>
                  <a:gd name="T44" fmla="*/ 1 w 787"/>
                  <a:gd name="T45" fmla="*/ 1 h 841"/>
                  <a:gd name="T46" fmla="*/ 1 w 787"/>
                  <a:gd name="T47" fmla="*/ 1 h 841"/>
                  <a:gd name="T48" fmla="*/ 1 w 787"/>
                  <a:gd name="T49" fmla="*/ 1 h 841"/>
                  <a:gd name="T50" fmla="*/ 1 w 787"/>
                  <a:gd name="T51" fmla="*/ 1 h 841"/>
                  <a:gd name="T52" fmla="*/ 1 w 787"/>
                  <a:gd name="T53" fmla="*/ 1 h 841"/>
                  <a:gd name="T54" fmla="*/ 1 w 787"/>
                  <a:gd name="T55" fmla="*/ 1 h 841"/>
                  <a:gd name="T56" fmla="*/ 1 w 787"/>
                  <a:gd name="T57" fmla="*/ 1 h 841"/>
                  <a:gd name="T58" fmla="*/ 1 w 787"/>
                  <a:gd name="T59" fmla="*/ 1 h 841"/>
                  <a:gd name="T60" fmla="*/ 1 w 787"/>
                  <a:gd name="T61" fmla="*/ 1 h 841"/>
                  <a:gd name="T62" fmla="*/ 1 w 787"/>
                  <a:gd name="T63" fmla="*/ 1 h 841"/>
                  <a:gd name="T64" fmla="*/ 1 w 787"/>
                  <a:gd name="T65" fmla="*/ 1 h 841"/>
                  <a:gd name="T66" fmla="*/ 1 w 787"/>
                  <a:gd name="T67" fmla="*/ 1 h 841"/>
                  <a:gd name="T68" fmla="*/ 1 w 787"/>
                  <a:gd name="T69" fmla="*/ 1 h 841"/>
                  <a:gd name="T70" fmla="*/ 1 w 787"/>
                  <a:gd name="T71" fmla="*/ 1 h 841"/>
                  <a:gd name="T72" fmla="*/ 1 w 787"/>
                  <a:gd name="T73" fmla="*/ 1 h 841"/>
                  <a:gd name="T74" fmla="*/ 1 w 787"/>
                  <a:gd name="T75" fmla="*/ 1 h 841"/>
                  <a:gd name="T76" fmla="*/ 1 w 787"/>
                  <a:gd name="T77" fmla="*/ 1 h 841"/>
                  <a:gd name="T78" fmla="*/ 1 w 787"/>
                  <a:gd name="T79" fmla="*/ 1 h 841"/>
                  <a:gd name="T80" fmla="*/ 1 w 787"/>
                  <a:gd name="T81" fmla="*/ 1 h 841"/>
                  <a:gd name="T82" fmla="*/ 1 w 787"/>
                  <a:gd name="T83" fmla="*/ 1 h 841"/>
                  <a:gd name="T84" fmla="*/ 1 w 787"/>
                  <a:gd name="T85" fmla="*/ 1 h 841"/>
                  <a:gd name="T86" fmla="*/ 1 w 787"/>
                  <a:gd name="T87" fmla="*/ 1 h 841"/>
                  <a:gd name="T88" fmla="*/ 1 w 787"/>
                  <a:gd name="T89" fmla="*/ 1 h 841"/>
                  <a:gd name="T90" fmla="*/ 1 w 787"/>
                  <a:gd name="T91" fmla="*/ 1 h 841"/>
                  <a:gd name="T92" fmla="*/ 1 w 787"/>
                  <a:gd name="T93" fmla="*/ 1 h 841"/>
                  <a:gd name="T94" fmla="*/ 1 w 787"/>
                  <a:gd name="T95" fmla="*/ 1 h 841"/>
                  <a:gd name="T96" fmla="*/ 1 w 787"/>
                  <a:gd name="T97" fmla="*/ 1 h 8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87"/>
                  <a:gd name="T148" fmla="*/ 0 h 841"/>
                  <a:gd name="T149" fmla="*/ 787 w 787"/>
                  <a:gd name="T150" fmla="*/ 841 h 84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87" h="841">
                    <a:moveTo>
                      <a:pt x="115" y="0"/>
                    </a:moveTo>
                    <a:lnTo>
                      <a:pt x="113" y="2"/>
                    </a:lnTo>
                    <a:lnTo>
                      <a:pt x="112" y="4"/>
                    </a:lnTo>
                    <a:lnTo>
                      <a:pt x="113" y="4"/>
                    </a:lnTo>
                    <a:lnTo>
                      <a:pt x="115" y="6"/>
                    </a:lnTo>
                    <a:lnTo>
                      <a:pt x="123" y="4"/>
                    </a:lnTo>
                    <a:lnTo>
                      <a:pt x="133" y="4"/>
                    </a:lnTo>
                    <a:lnTo>
                      <a:pt x="144" y="2"/>
                    </a:lnTo>
                    <a:lnTo>
                      <a:pt x="156" y="0"/>
                    </a:lnTo>
                    <a:lnTo>
                      <a:pt x="167" y="2"/>
                    </a:lnTo>
                    <a:lnTo>
                      <a:pt x="173" y="6"/>
                    </a:lnTo>
                    <a:lnTo>
                      <a:pt x="190" y="8"/>
                    </a:lnTo>
                    <a:lnTo>
                      <a:pt x="206" y="10"/>
                    </a:lnTo>
                    <a:lnTo>
                      <a:pt x="223" y="16"/>
                    </a:lnTo>
                    <a:lnTo>
                      <a:pt x="238" y="21"/>
                    </a:lnTo>
                    <a:lnTo>
                      <a:pt x="252" y="31"/>
                    </a:lnTo>
                    <a:lnTo>
                      <a:pt x="267" y="39"/>
                    </a:lnTo>
                    <a:lnTo>
                      <a:pt x="280" y="50"/>
                    </a:lnTo>
                    <a:lnTo>
                      <a:pt x="294" y="62"/>
                    </a:lnTo>
                    <a:lnTo>
                      <a:pt x="323" y="87"/>
                    </a:lnTo>
                    <a:lnTo>
                      <a:pt x="350" y="114"/>
                    </a:lnTo>
                    <a:lnTo>
                      <a:pt x="378" y="140"/>
                    </a:lnTo>
                    <a:lnTo>
                      <a:pt x="407" y="167"/>
                    </a:lnTo>
                    <a:lnTo>
                      <a:pt x="432" y="186"/>
                    </a:lnTo>
                    <a:lnTo>
                      <a:pt x="459" y="209"/>
                    </a:lnTo>
                    <a:lnTo>
                      <a:pt x="490" y="233"/>
                    </a:lnTo>
                    <a:lnTo>
                      <a:pt x="520" y="259"/>
                    </a:lnTo>
                    <a:lnTo>
                      <a:pt x="551" y="288"/>
                    </a:lnTo>
                    <a:lnTo>
                      <a:pt x="584" y="319"/>
                    </a:lnTo>
                    <a:lnTo>
                      <a:pt x="614" y="350"/>
                    </a:lnTo>
                    <a:lnTo>
                      <a:pt x="645" y="384"/>
                    </a:lnTo>
                    <a:lnTo>
                      <a:pt x="661" y="400"/>
                    </a:lnTo>
                    <a:lnTo>
                      <a:pt x="676" y="417"/>
                    </a:lnTo>
                    <a:lnTo>
                      <a:pt x="693" y="436"/>
                    </a:lnTo>
                    <a:lnTo>
                      <a:pt x="709" y="455"/>
                    </a:lnTo>
                    <a:lnTo>
                      <a:pt x="724" y="474"/>
                    </a:lnTo>
                    <a:lnTo>
                      <a:pt x="741" y="496"/>
                    </a:lnTo>
                    <a:lnTo>
                      <a:pt x="757" y="515"/>
                    </a:lnTo>
                    <a:lnTo>
                      <a:pt x="772" y="536"/>
                    </a:lnTo>
                    <a:lnTo>
                      <a:pt x="787" y="580"/>
                    </a:lnTo>
                    <a:lnTo>
                      <a:pt x="778" y="599"/>
                    </a:lnTo>
                    <a:lnTo>
                      <a:pt x="766" y="630"/>
                    </a:lnTo>
                    <a:lnTo>
                      <a:pt x="755" y="666"/>
                    </a:lnTo>
                    <a:lnTo>
                      <a:pt x="745" y="709"/>
                    </a:lnTo>
                    <a:lnTo>
                      <a:pt x="735" y="751"/>
                    </a:lnTo>
                    <a:lnTo>
                      <a:pt x="728" y="789"/>
                    </a:lnTo>
                    <a:lnTo>
                      <a:pt x="722" y="820"/>
                    </a:lnTo>
                    <a:lnTo>
                      <a:pt x="720" y="841"/>
                    </a:lnTo>
                    <a:lnTo>
                      <a:pt x="716" y="837"/>
                    </a:lnTo>
                    <a:lnTo>
                      <a:pt x="710" y="826"/>
                    </a:lnTo>
                    <a:lnTo>
                      <a:pt x="701" y="810"/>
                    </a:lnTo>
                    <a:lnTo>
                      <a:pt x="693" y="791"/>
                    </a:lnTo>
                    <a:lnTo>
                      <a:pt x="684" y="772"/>
                    </a:lnTo>
                    <a:lnTo>
                      <a:pt x="674" y="755"/>
                    </a:lnTo>
                    <a:lnTo>
                      <a:pt x="668" y="743"/>
                    </a:lnTo>
                    <a:lnTo>
                      <a:pt x="664" y="739"/>
                    </a:lnTo>
                    <a:lnTo>
                      <a:pt x="653" y="739"/>
                    </a:lnTo>
                    <a:lnTo>
                      <a:pt x="645" y="735"/>
                    </a:lnTo>
                    <a:lnTo>
                      <a:pt x="634" y="730"/>
                    </a:lnTo>
                    <a:lnTo>
                      <a:pt x="622" y="720"/>
                    </a:lnTo>
                    <a:lnTo>
                      <a:pt x="611" y="709"/>
                    </a:lnTo>
                    <a:lnTo>
                      <a:pt x="582" y="680"/>
                    </a:lnTo>
                    <a:lnTo>
                      <a:pt x="551" y="647"/>
                    </a:lnTo>
                    <a:lnTo>
                      <a:pt x="520" y="615"/>
                    </a:lnTo>
                    <a:lnTo>
                      <a:pt x="492" y="584"/>
                    </a:lnTo>
                    <a:lnTo>
                      <a:pt x="478" y="572"/>
                    </a:lnTo>
                    <a:lnTo>
                      <a:pt x="467" y="561"/>
                    </a:lnTo>
                    <a:lnTo>
                      <a:pt x="457" y="553"/>
                    </a:lnTo>
                    <a:lnTo>
                      <a:pt x="449" y="549"/>
                    </a:lnTo>
                    <a:lnTo>
                      <a:pt x="432" y="540"/>
                    </a:lnTo>
                    <a:lnTo>
                      <a:pt x="417" y="528"/>
                    </a:lnTo>
                    <a:lnTo>
                      <a:pt x="405" y="517"/>
                    </a:lnTo>
                    <a:lnTo>
                      <a:pt x="394" y="503"/>
                    </a:lnTo>
                    <a:lnTo>
                      <a:pt x="375" y="474"/>
                    </a:lnTo>
                    <a:lnTo>
                      <a:pt x="357" y="444"/>
                    </a:lnTo>
                    <a:lnTo>
                      <a:pt x="340" y="413"/>
                    </a:lnTo>
                    <a:lnTo>
                      <a:pt x="321" y="384"/>
                    </a:lnTo>
                    <a:lnTo>
                      <a:pt x="309" y="371"/>
                    </a:lnTo>
                    <a:lnTo>
                      <a:pt x="296" y="357"/>
                    </a:lnTo>
                    <a:lnTo>
                      <a:pt x="280" y="346"/>
                    </a:lnTo>
                    <a:lnTo>
                      <a:pt x="261" y="334"/>
                    </a:lnTo>
                    <a:lnTo>
                      <a:pt x="233" y="315"/>
                    </a:lnTo>
                    <a:lnTo>
                      <a:pt x="200" y="290"/>
                    </a:lnTo>
                    <a:lnTo>
                      <a:pt x="165" y="263"/>
                    </a:lnTo>
                    <a:lnTo>
                      <a:pt x="131" y="234"/>
                    </a:lnTo>
                    <a:lnTo>
                      <a:pt x="94" y="209"/>
                    </a:lnTo>
                    <a:lnTo>
                      <a:pt x="62" y="186"/>
                    </a:lnTo>
                    <a:lnTo>
                      <a:pt x="44" y="179"/>
                    </a:lnTo>
                    <a:lnTo>
                      <a:pt x="29" y="173"/>
                    </a:lnTo>
                    <a:lnTo>
                      <a:pt x="14" y="167"/>
                    </a:lnTo>
                    <a:lnTo>
                      <a:pt x="0" y="167"/>
                    </a:lnTo>
                    <a:lnTo>
                      <a:pt x="8" y="148"/>
                    </a:lnTo>
                    <a:lnTo>
                      <a:pt x="21" y="129"/>
                    </a:lnTo>
                    <a:lnTo>
                      <a:pt x="39" y="108"/>
                    </a:lnTo>
                    <a:lnTo>
                      <a:pt x="56" y="87"/>
                    </a:lnTo>
                    <a:lnTo>
                      <a:pt x="73" y="64"/>
                    </a:lnTo>
                    <a:lnTo>
                      <a:pt x="90" y="42"/>
                    </a:lnTo>
                    <a:lnTo>
                      <a:pt x="104" y="21"/>
                    </a:lnTo>
                    <a:lnTo>
                      <a:pt x="115" y="0"/>
                    </a:lnTo>
                    <a:close/>
                  </a:path>
                </a:pathLst>
              </a:custGeom>
              <a:solidFill>
                <a:schemeClr val="bg1"/>
              </a:solidFill>
              <a:ln w="9525">
                <a:solidFill>
                  <a:srgbClr val="777777"/>
                </a:solidFill>
                <a:round/>
                <a:headEnd/>
                <a:tailEnd/>
              </a:ln>
            </p:spPr>
            <p:txBody>
              <a:bodyPr/>
              <a:lstStyle/>
              <a:p>
                <a:endParaRPr lang="en-IN"/>
              </a:p>
            </p:txBody>
          </p:sp>
          <p:sp>
            <p:nvSpPr>
              <p:cNvPr id="56422" name="Freeform 83">
                <a:extLst>
                  <a:ext uri="{FF2B5EF4-FFF2-40B4-BE49-F238E27FC236}">
                    <a16:creationId xmlns:a16="http://schemas.microsoft.com/office/drawing/2014/main" xmlns="" id="{EB23D5DA-AE38-4C46-9440-33E7DC5F508A}"/>
                  </a:ext>
                </a:extLst>
              </p:cNvPr>
              <p:cNvSpPr>
                <a:spLocks noEditPoints="1"/>
              </p:cNvSpPr>
              <p:nvPr/>
            </p:nvSpPr>
            <p:spPr bwMode="auto">
              <a:xfrm flipH="1">
                <a:off x="4159" y="2025"/>
                <a:ext cx="936" cy="1768"/>
              </a:xfrm>
              <a:custGeom>
                <a:avLst/>
                <a:gdLst>
                  <a:gd name="T0" fmla="*/ 1 w 1635"/>
                  <a:gd name="T1" fmla="*/ 1 h 3088"/>
                  <a:gd name="T2" fmla="*/ 1 w 1635"/>
                  <a:gd name="T3" fmla="*/ 1 h 3088"/>
                  <a:gd name="T4" fmla="*/ 1 w 1635"/>
                  <a:gd name="T5" fmla="*/ 1 h 3088"/>
                  <a:gd name="T6" fmla="*/ 1 w 1635"/>
                  <a:gd name="T7" fmla="*/ 1 h 3088"/>
                  <a:gd name="T8" fmla="*/ 1 w 1635"/>
                  <a:gd name="T9" fmla="*/ 1 h 3088"/>
                  <a:gd name="T10" fmla="*/ 1 w 1635"/>
                  <a:gd name="T11" fmla="*/ 1 h 3088"/>
                  <a:gd name="T12" fmla="*/ 1 w 1635"/>
                  <a:gd name="T13" fmla="*/ 1 h 3088"/>
                  <a:gd name="T14" fmla="*/ 1 w 1635"/>
                  <a:gd name="T15" fmla="*/ 1 h 3088"/>
                  <a:gd name="T16" fmla="*/ 1 w 1635"/>
                  <a:gd name="T17" fmla="*/ 1 h 3088"/>
                  <a:gd name="T18" fmla="*/ 1 w 1635"/>
                  <a:gd name="T19" fmla="*/ 1 h 3088"/>
                  <a:gd name="T20" fmla="*/ 1 w 1635"/>
                  <a:gd name="T21" fmla="*/ 1 h 3088"/>
                  <a:gd name="T22" fmla="*/ 1 w 1635"/>
                  <a:gd name="T23" fmla="*/ 1 h 3088"/>
                  <a:gd name="T24" fmla="*/ 1 w 1635"/>
                  <a:gd name="T25" fmla="*/ 1 h 3088"/>
                  <a:gd name="T26" fmla="*/ 1 w 1635"/>
                  <a:gd name="T27" fmla="*/ 1 h 3088"/>
                  <a:gd name="T28" fmla="*/ 1 w 1635"/>
                  <a:gd name="T29" fmla="*/ 1 h 3088"/>
                  <a:gd name="T30" fmla="*/ 1 w 1635"/>
                  <a:gd name="T31" fmla="*/ 1 h 3088"/>
                  <a:gd name="T32" fmla="*/ 1 w 1635"/>
                  <a:gd name="T33" fmla="*/ 1 h 3088"/>
                  <a:gd name="T34" fmla="*/ 1 w 1635"/>
                  <a:gd name="T35" fmla="*/ 1 h 3088"/>
                  <a:gd name="T36" fmla="*/ 1 w 1635"/>
                  <a:gd name="T37" fmla="*/ 1 h 3088"/>
                  <a:gd name="T38" fmla="*/ 1 w 1635"/>
                  <a:gd name="T39" fmla="*/ 1 h 3088"/>
                  <a:gd name="T40" fmla="*/ 1 w 1635"/>
                  <a:gd name="T41" fmla="*/ 1 h 3088"/>
                  <a:gd name="T42" fmla="*/ 1 w 1635"/>
                  <a:gd name="T43" fmla="*/ 1 h 3088"/>
                  <a:gd name="T44" fmla="*/ 1 w 1635"/>
                  <a:gd name="T45" fmla="*/ 1 h 3088"/>
                  <a:gd name="T46" fmla="*/ 1 w 1635"/>
                  <a:gd name="T47" fmla="*/ 1 h 3088"/>
                  <a:gd name="T48" fmla="*/ 1 w 1635"/>
                  <a:gd name="T49" fmla="*/ 1 h 3088"/>
                  <a:gd name="T50" fmla="*/ 1 w 1635"/>
                  <a:gd name="T51" fmla="*/ 1 h 3088"/>
                  <a:gd name="T52" fmla="*/ 1 w 1635"/>
                  <a:gd name="T53" fmla="*/ 1 h 3088"/>
                  <a:gd name="T54" fmla="*/ 1 w 1635"/>
                  <a:gd name="T55" fmla="*/ 1 h 3088"/>
                  <a:gd name="T56" fmla="*/ 1 w 1635"/>
                  <a:gd name="T57" fmla="*/ 1 h 3088"/>
                  <a:gd name="T58" fmla="*/ 1 w 1635"/>
                  <a:gd name="T59" fmla="*/ 1 h 3088"/>
                  <a:gd name="T60" fmla="*/ 1 w 1635"/>
                  <a:gd name="T61" fmla="*/ 1 h 3088"/>
                  <a:gd name="T62" fmla="*/ 1 w 1635"/>
                  <a:gd name="T63" fmla="*/ 1 h 3088"/>
                  <a:gd name="T64" fmla="*/ 1 w 1635"/>
                  <a:gd name="T65" fmla="*/ 1 h 3088"/>
                  <a:gd name="T66" fmla="*/ 1 w 1635"/>
                  <a:gd name="T67" fmla="*/ 1 h 3088"/>
                  <a:gd name="T68" fmla="*/ 1 w 1635"/>
                  <a:gd name="T69" fmla="*/ 1 h 3088"/>
                  <a:gd name="T70" fmla="*/ 1 w 1635"/>
                  <a:gd name="T71" fmla="*/ 1 h 3088"/>
                  <a:gd name="T72" fmla="*/ 1 w 1635"/>
                  <a:gd name="T73" fmla="*/ 1 h 3088"/>
                  <a:gd name="T74" fmla="*/ 1 w 1635"/>
                  <a:gd name="T75" fmla="*/ 1 h 3088"/>
                  <a:gd name="T76" fmla="*/ 1 w 1635"/>
                  <a:gd name="T77" fmla="*/ 1 h 3088"/>
                  <a:gd name="T78" fmla="*/ 1 w 1635"/>
                  <a:gd name="T79" fmla="*/ 1 h 3088"/>
                  <a:gd name="T80" fmla="*/ 1 w 1635"/>
                  <a:gd name="T81" fmla="*/ 1 h 3088"/>
                  <a:gd name="T82" fmla="*/ 1 w 1635"/>
                  <a:gd name="T83" fmla="*/ 1 h 3088"/>
                  <a:gd name="T84" fmla="*/ 1 w 1635"/>
                  <a:gd name="T85" fmla="*/ 1 h 3088"/>
                  <a:gd name="T86" fmla="*/ 1 w 1635"/>
                  <a:gd name="T87" fmla="*/ 1 h 3088"/>
                  <a:gd name="T88" fmla="*/ 1 w 1635"/>
                  <a:gd name="T89" fmla="*/ 1 h 3088"/>
                  <a:gd name="T90" fmla="*/ 1 w 1635"/>
                  <a:gd name="T91" fmla="*/ 1 h 3088"/>
                  <a:gd name="T92" fmla="*/ 1 w 1635"/>
                  <a:gd name="T93" fmla="*/ 1 h 3088"/>
                  <a:gd name="T94" fmla="*/ 1 w 1635"/>
                  <a:gd name="T95" fmla="*/ 1 h 3088"/>
                  <a:gd name="T96" fmla="*/ 1 w 1635"/>
                  <a:gd name="T97" fmla="*/ 1 h 3088"/>
                  <a:gd name="T98" fmla="*/ 1 w 1635"/>
                  <a:gd name="T99" fmla="*/ 1 h 3088"/>
                  <a:gd name="T100" fmla="*/ 1 w 1635"/>
                  <a:gd name="T101" fmla="*/ 1 h 3088"/>
                  <a:gd name="T102" fmla="*/ 1 w 1635"/>
                  <a:gd name="T103" fmla="*/ 1 h 3088"/>
                  <a:gd name="T104" fmla="*/ 1 w 1635"/>
                  <a:gd name="T105" fmla="*/ 1 h 3088"/>
                  <a:gd name="T106" fmla="*/ 1 w 1635"/>
                  <a:gd name="T107" fmla="*/ 1 h 3088"/>
                  <a:gd name="T108" fmla="*/ 1 w 1635"/>
                  <a:gd name="T109" fmla="*/ 1 h 3088"/>
                  <a:gd name="T110" fmla="*/ 1 w 1635"/>
                  <a:gd name="T111" fmla="*/ 1 h 3088"/>
                  <a:gd name="T112" fmla="*/ 1 w 1635"/>
                  <a:gd name="T113" fmla="*/ 1 h 3088"/>
                  <a:gd name="T114" fmla="*/ 1 w 1635"/>
                  <a:gd name="T115" fmla="*/ 1 h 3088"/>
                  <a:gd name="T116" fmla="*/ 1 w 1635"/>
                  <a:gd name="T117" fmla="*/ 1 h 3088"/>
                  <a:gd name="T118" fmla="*/ 1 w 1635"/>
                  <a:gd name="T119" fmla="*/ 1 h 3088"/>
                  <a:gd name="T120" fmla="*/ 1 w 1635"/>
                  <a:gd name="T121" fmla="*/ 1 h 3088"/>
                  <a:gd name="T122" fmla="*/ 1 w 1635"/>
                  <a:gd name="T123" fmla="*/ 1 h 3088"/>
                  <a:gd name="T124" fmla="*/ 1 w 1635"/>
                  <a:gd name="T125" fmla="*/ 1 h 30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35"/>
                  <a:gd name="T190" fmla="*/ 0 h 3088"/>
                  <a:gd name="T191" fmla="*/ 1635 w 1635"/>
                  <a:gd name="T192" fmla="*/ 3088 h 308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35" h="3088">
                    <a:moveTo>
                      <a:pt x="320" y="232"/>
                    </a:moveTo>
                    <a:lnTo>
                      <a:pt x="359" y="184"/>
                    </a:lnTo>
                    <a:lnTo>
                      <a:pt x="391" y="143"/>
                    </a:lnTo>
                    <a:lnTo>
                      <a:pt x="420" y="111"/>
                    </a:lnTo>
                    <a:lnTo>
                      <a:pt x="443" y="84"/>
                    </a:lnTo>
                    <a:lnTo>
                      <a:pt x="464" y="65"/>
                    </a:lnTo>
                    <a:lnTo>
                      <a:pt x="483" y="49"/>
                    </a:lnTo>
                    <a:lnTo>
                      <a:pt x="501" y="38"/>
                    </a:lnTo>
                    <a:lnTo>
                      <a:pt x="518" y="30"/>
                    </a:lnTo>
                    <a:lnTo>
                      <a:pt x="535" y="26"/>
                    </a:lnTo>
                    <a:lnTo>
                      <a:pt x="552" y="23"/>
                    </a:lnTo>
                    <a:lnTo>
                      <a:pt x="570" y="23"/>
                    </a:lnTo>
                    <a:lnTo>
                      <a:pt x="591" y="23"/>
                    </a:lnTo>
                    <a:lnTo>
                      <a:pt x="616" y="21"/>
                    </a:lnTo>
                    <a:lnTo>
                      <a:pt x="645" y="21"/>
                    </a:lnTo>
                    <a:lnTo>
                      <a:pt x="677" y="17"/>
                    </a:lnTo>
                    <a:lnTo>
                      <a:pt x="714" y="13"/>
                    </a:lnTo>
                    <a:lnTo>
                      <a:pt x="735" y="7"/>
                    </a:lnTo>
                    <a:lnTo>
                      <a:pt x="756" y="3"/>
                    </a:lnTo>
                    <a:lnTo>
                      <a:pt x="775" y="0"/>
                    </a:lnTo>
                    <a:lnTo>
                      <a:pt x="796" y="0"/>
                    </a:lnTo>
                    <a:lnTo>
                      <a:pt x="815" y="0"/>
                    </a:lnTo>
                    <a:lnTo>
                      <a:pt x="837" y="0"/>
                    </a:lnTo>
                    <a:lnTo>
                      <a:pt x="856" y="1"/>
                    </a:lnTo>
                    <a:lnTo>
                      <a:pt x="875" y="5"/>
                    </a:lnTo>
                    <a:lnTo>
                      <a:pt x="913" y="15"/>
                    </a:lnTo>
                    <a:lnTo>
                      <a:pt x="952" y="26"/>
                    </a:lnTo>
                    <a:lnTo>
                      <a:pt x="988" y="42"/>
                    </a:lnTo>
                    <a:lnTo>
                      <a:pt x="1027" y="59"/>
                    </a:lnTo>
                    <a:lnTo>
                      <a:pt x="1063" y="80"/>
                    </a:lnTo>
                    <a:lnTo>
                      <a:pt x="1099" y="101"/>
                    </a:lnTo>
                    <a:lnTo>
                      <a:pt x="1134" y="124"/>
                    </a:lnTo>
                    <a:lnTo>
                      <a:pt x="1169" y="147"/>
                    </a:lnTo>
                    <a:lnTo>
                      <a:pt x="1238" y="193"/>
                    </a:lnTo>
                    <a:lnTo>
                      <a:pt x="1305" y="238"/>
                    </a:lnTo>
                    <a:lnTo>
                      <a:pt x="1316" y="245"/>
                    </a:lnTo>
                    <a:lnTo>
                      <a:pt x="1326" y="253"/>
                    </a:lnTo>
                    <a:lnTo>
                      <a:pt x="1334" y="261"/>
                    </a:lnTo>
                    <a:lnTo>
                      <a:pt x="1339" y="270"/>
                    </a:lnTo>
                    <a:lnTo>
                      <a:pt x="1351" y="291"/>
                    </a:lnTo>
                    <a:lnTo>
                      <a:pt x="1362" y="312"/>
                    </a:lnTo>
                    <a:lnTo>
                      <a:pt x="1368" y="322"/>
                    </a:lnTo>
                    <a:lnTo>
                      <a:pt x="1374" y="332"/>
                    </a:lnTo>
                    <a:lnTo>
                      <a:pt x="1380" y="341"/>
                    </a:lnTo>
                    <a:lnTo>
                      <a:pt x="1387" y="347"/>
                    </a:lnTo>
                    <a:lnTo>
                      <a:pt x="1397" y="355"/>
                    </a:lnTo>
                    <a:lnTo>
                      <a:pt x="1407" y="358"/>
                    </a:lnTo>
                    <a:lnTo>
                      <a:pt x="1418" y="362"/>
                    </a:lnTo>
                    <a:lnTo>
                      <a:pt x="1432" y="362"/>
                    </a:lnTo>
                    <a:lnTo>
                      <a:pt x="1432" y="372"/>
                    </a:lnTo>
                    <a:lnTo>
                      <a:pt x="1430" y="382"/>
                    </a:lnTo>
                    <a:lnTo>
                      <a:pt x="1428" y="389"/>
                    </a:lnTo>
                    <a:lnTo>
                      <a:pt x="1426" y="399"/>
                    </a:lnTo>
                    <a:lnTo>
                      <a:pt x="1422" y="406"/>
                    </a:lnTo>
                    <a:lnTo>
                      <a:pt x="1420" y="414"/>
                    </a:lnTo>
                    <a:lnTo>
                      <a:pt x="1416" y="420"/>
                    </a:lnTo>
                    <a:lnTo>
                      <a:pt x="1414" y="428"/>
                    </a:lnTo>
                    <a:lnTo>
                      <a:pt x="1407" y="429"/>
                    </a:lnTo>
                    <a:lnTo>
                      <a:pt x="1397" y="429"/>
                    </a:lnTo>
                    <a:lnTo>
                      <a:pt x="1391" y="429"/>
                    </a:lnTo>
                    <a:lnTo>
                      <a:pt x="1384" y="429"/>
                    </a:lnTo>
                    <a:lnTo>
                      <a:pt x="1376" y="429"/>
                    </a:lnTo>
                    <a:lnTo>
                      <a:pt x="1370" y="428"/>
                    </a:lnTo>
                    <a:lnTo>
                      <a:pt x="1362" y="428"/>
                    </a:lnTo>
                    <a:lnTo>
                      <a:pt x="1353" y="428"/>
                    </a:lnTo>
                    <a:lnTo>
                      <a:pt x="1349" y="437"/>
                    </a:lnTo>
                    <a:lnTo>
                      <a:pt x="1343" y="449"/>
                    </a:lnTo>
                    <a:lnTo>
                      <a:pt x="1339" y="456"/>
                    </a:lnTo>
                    <a:lnTo>
                      <a:pt x="1334" y="464"/>
                    </a:lnTo>
                    <a:lnTo>
                      <a:pt x="1328" y="472"/>
                    </a:lnTo>
                    <a:lnTo>
                      <a:pt x="1320" y="477"/>
                    </a:lnTo>
                    <a:lnTo>
                      <a:pt x="1313" y="483"/>
                    </a:lnTo>
                    <a:lnTo>
                      <a:pt x="1303" y="491"/>
                    </a:lnTo>
                    <a:lnTo>
                      <a:pt x="1293" y="485"/>
                    </a:lnTo>
                    <a:lnTo>
                      <a:pt x="1280" y="479"/>
                    </a:lnTo>
                    <a:lnTo>
                      <a:pt x="1265" y="472"/>
                    </a:lnTo>
                    <a:lnTo>
                      <a:pt x="1249" y="466"/>
                    </a:lnTo>
                    <a:lnTo>
                      <a:pt x="1234" y="460"/>
                    </a:lnTo>
                    <a:lnTo>
                      <a:pt x="1218" y="456"/>
                    </a:lnTo>
                    <a:lnTo>
                      <a:pt x="1211" y="454"/>
                    </a:lnTo>
                    <a:lnTo>
                      <a:pt x="1205" y="454"/>
                    </a:lnTo>
                    <a:lnTo>
                      <a:pt x="1199" y="456"/>
                    </a:lnTo>
                    <a:lnTo>
                      <a:pt x="1194" y="458"/>
                    </a:lnTo>
                    <a:lnTo>
                      <a:pt x="1194" y="453"/>
                    </a:lnTo>
                    <a:lnTo>
                      <a:pt x="1194" y="445"/>
                    </a:lnTo>
                    <a:lnTo>
                      <a:pt x="1192" y="435"/>
                    </a:lnTo>
                    <a:lnTo>
                      <a:pt x="1192" y="426"/>
                    </a:lnTo>
                    <a:lnTo>
                      <a:pt x="1190" y="418"/>
                    </a:lnTo>
                    <a:lnTo>
                      <a:pt x="1190" y="408"/>
                    </a:lnTo>
                    <a:lnTo>
                      <a:pt x="1188" y="401"/>
                    </a:lnTo>
                    <a:lnTo>
                      <a:pt x="1188" y="395"/>
                    </a:lnTo>
                    <a:lnTo>
                      <a:pt x="1180" y="395"/>
                    </a:lnTo>
                    <a:lnTo>
                      <a:pt x="1171" y="397"/>
                    </a:lnTo>
                    <a:lnTo>
                      <a:pt x="1163" y="399"/>
                    </a:lnTo>
                    <a:lnTo>
                      <a:pt x="1155" y="401"/>
                    </a:lnTo>
                    <a:lnTo>
                      <a:pt x="1147" y="406"/>
                    </a:lnTo>
                    <a:lnTo>
                      <a:pt x="1142" y="412"/>
                    </a:lnTo>
                    <a:lnTo>
                      <a:pt x="1134" y="418"/>
                    </a:lnTo>
                    <a:lnTo>
                      <a:pt x="1126" y="428"/>
                    </a:lnTo>
                    <a:lnTo>
                      <a:pt x="1128" y="437"/>
                    </a:lnTo>
                    <a:lnTo>
                      <a:pt x="1130" y="447"/>
                    </a:lnTo>
                    <a:lnTo>
                      <a:pt x="1132" y="456"/>
                    </a:lnTo>
                    <a:lnTo>
                      <a:pt x="1136" y="466"/>
                    </a:lnTo>
                    <a:lnTo>
                      <a:pt x="1146" y="483"/>
                    </a:lnTo>
                    <a:lnTo>
                      <a:pt x="1157" y="501"/>
                    </a:lnTo>
                    <a:lnTo>
                      <a:pt x="1169" y="518"/>
                    </a:lnTo>
                    <a:lnTo>
                      <a:pt x="1178" y="535"/>
                    </a:lnTo>
                    <a:lnTo>
                      <a:pt x="1182" y="545"/>
                    </a:lnTo>
                    <a:lnTo>
                      <a:pt x="1186" y="552"/>
                    </a:lnTo>
                    <a:lnTo>
                      <a:pt x="1188" y="560"/>
                    </a:lnTo>
                    <a:lnTo>
                      <a:pt x="1188" y="570"/>
                    </a:lnTo>
                    <a:lnTo>
                      <a:pt x="1174" y="577"/>
                    </a:lnTo>
                    <a:lnTo>
                      <a:pt x="1159" y="583"/>
                    </a:lnTo>
                    <a:lnTo>
                      <a:pt x="1144" y="589"/>
                    </a:lnTo>
                    <a:lnTo>
                      <a:pt x="1126" y="593"/>
                    </a:lnTo>
                    <a:lnTo>
                      <a:pt x="1111" y="598"/>
                    </a:lnTo>
                    <a:lnTo>
                      <a:pt x="1096" y="606"/>
                    </a:lnTo>
                    <a:lnTo>
                      <a:pt x="1080" y="618"/>
                    </a:lnTo>
                    <a:lnTo>
                      <a:pt x="1067" y="633"/>
                    </a:lnTo>
                    <a:lnTo>
                      <a:pt x="1067" y="648"/>
                    </a:lnTo>
                    <a:lnTo>
                      <a:pt x="1069" y="662"/>
                    </a:lnTo>
                    <a:lnTo>
                      <a:pt x="1073" y="675"/>
                    </a:lnTo>
                    <a:lnTo>
                      <a:pt x="1075" y="689"/>
                    </a:lnTo>
                    <a:lnTo>
                      <a:pt x="1078" y="702"/>
                    </a:lnTo>
                    <a:lnTo>
                      <a:pt x="1082" y="717"/>
                    </a:lnTo>
                    <a:lnTo>
                      <a:pt x="1084" y="731"/>
                    </a:lnTo>
                    <a:lnTo>
                      <a:pt x="1084" y="746"/>
                    </a:lnTo>
                    <a:lnTo>
                      <a:pt x="1076" y="756"/>
                    </a:lnTo>
                    <a:lnTo>
                      <a:pt x="1069" y="764"/>
                    </a:lnTo>
                    <a:lnTo>
                      <a:pt x="1061" y="769"/>
                    </a:lnTo>
                    <a:lnTo>
                      <a:pt x="1053" y="775"/>
                    </a:lnTo>
                    <a:lnTo>
                      <a:pt x="1046" y="779"/>
                    </a:lnTo>
                    <a:lnTo>
                      <a:pt x="1038" y="781"/>
                    </a:lnTo>
                    <a:lnTo>
                      <a:pt x="1030" y="781"/>
                    </a:lnTo>
                    <a:lnTo>
                      <a:pt x="1023" y="781"/>
                    </a:lnTo>
                    <a:lnTo>
                      <a:pt x="1009" y="779"/>
                    </a:lnTo>
                    <a:lnTo>
                      <a:pt x="994" y="771"/>
                    </a:lnTo>
                    <a:lnTo>
                      <a:pt x="980" y="762"/>
                    </a:lnTo>
                    <a:lnTo>
                      <a:pt x="965" y="750"/>
                    </a:lnTo>
                    <a:lnTo>
                      <a:pt x="938" y="719"/>
                    </a:lnTo>
                    <a:lnTo>
                      <a:pt x="909" y="687"/>
                    </a:lnTo>
                    <a:lnTo>
                      <a:pt x="896" y="671"/>
                    </a:lnTo>
                    <a:lnTo>
                      <a:pt x="881" y="656"/>
                    </a:lnTo>
                    <a:lnTo>
                      <a:pt x="867" y="644"/>
                    </a:lnTo>
                    <a:lnTo>
                      <a:pt x="852" y="633"/>
                    </a:lnTo>
                    <a:lnTo>
                      <a:pt x="840" y="650"/>
                    </a:lnTo>
                    <a:lnTo>
                      <a:pt x="829" y="644"/>
                    </a:lnTo>
                    <a:lnTo>
                      <a:pt x="819" y="641"/>
                    </a:lnTo>
                    <a:lnTo>
                      <a:pt x="810" y="641"/>
                    </a:lnTo>
                    <a:lnTo>
                      <a:pt x="800" y="643"/>
                    </a:lnTo>
                    <a:lnTo>
                      <a:pt x="792" y="648"/>
                    </a:lnTo>
                    <a:lnTo>
                      <a:pt x="785" y="654"/>
                    </a:lnTo>
                    <a:lnTo>
                      <a:pt x="777" y="662"/>
                    </a:lnTo>
                    <a:lnTo>
                      <a:pt x="771" y="671"/>
                    </a:lnTo>
                    <a:lnTo>
                      <a:pt x="758" y="692"/>
                    </a:lnTo>
                    <a:lnTo>
                      <a:pt x="746" y="714"/>
                    </a:lnTo>
                    <a:lnTo>
                      <a:pt x="735" y="735"/>
                    </a:lnTo>
                    <a:lnTo>
                      <a:pt x="723" y="752"/>
                    </a:lnTo>
                    <a:lnTo>
                      <a:pt x="700" y="752"/>
                    </a:lnTo>
                    <a:lnTo>
                      <a:pt x="503" y="1111"/>
                    </a:lnTo>
                    <a:lnTo>
                      <a:pt x="491" y="1111"/>
                    </a:lnTo>
                    <a:lnTo>
                      <a:pt x="478" y="1109"/>
                    </a:lnTo>
                    <a:lnTo>
                      <a:pt x="464" y="1105"/>
                    </a:lnTo>
                    <a:lnTo>
                      <a:pt x="451" y="1099"/>
                    </a:lnTo>
                    <a:lnTo>
                      <a:pt x="418" y="1086"/>
                    </a:lnTo>
                    <a:lnTo>
                      <a:pt x="384" y="1073"/>
                    </a:lnTo>
                    <a:lnTo>
                      <a:pt x="351" y="1057"/>
                    </a:lnTo>
                    <a:lnTo>
                      <a:pt x="318" y="1044"/>
                    </a:lnTo>
                    <a:lnTo>
                      <a:pt x="305" y="1040"/>
                    </a:lnTo>
                    <a:lnTo>
                      <a:pt x="289" y="1034"/>
                    </a:lnTo>
                    <a:lnTo>
                      <a:pt x="278" y="1032"/>
                    </a:lnTo>
                    <a:lnTo>
                      <a:pt x="266" y="1032"/>
                    </a:lnTo>
                    <a:lnTo>
                      <a:pt x="251" y="1017"/>
                    </a:lnTo>
                    <a:lnTo>
                      <a:pt x="240" y="1002"/>
                    </a:lnTo>
                    <a:lnTo>
                      <a:pt x="228" y="982"/>
                    </a:lnTo>
                    <a:lnTo>
                      <a:pt x="218" y="961"/>
                    </a:lnTo>
                    <a:lnTo>
                      <a:pt x="211" y="938"/>
                    </a:lnTo>
                    <a:lnTo>
                      <a:pt x="203" y="913"/>
                    </a:lnTo>
                    <a:lnTo>
                      <a:pt x="199" y="886"/>
                    </a:lnTo>
                    <a:lnTo>
                      <a:pt x="195" y="859"/>
                    </a:lnTo>
                    <a:lnTo>
                      <a:pt x="193" y="831"/>
                    </a:lnTo>
                    <a:lnTo>
                      <a:pt x="192" y="800"/>
                    </a:lnTo>
                    <a:lnTo>
                      <a:pt x="192" y="769"/>
                    </a:lnTo>
                    <a:lnTo>
                      <a:pt x="193" y="739"/>
                    </a:lnTo>
                    <a:lnTo>
                      <a:pt x="197" y="673"/>
                    </a:lnTo>
                    <a:lnTo>
                      <a:pt x="207" y="608"/>
                    </a:lnTo>
                    <a:lnTo>
                      <a:pt x="218" y="545"/>
                    </a:lnTo>
                    <a:lnTo>
                      <a:pt x="232" y="481"/>
                    </a:lnTo>
                    <a:lnTo>
                      <a:pt x="245" y="422"/>
                    </a:lnTo>
                    <a:lnTo>
                      <a:pt x="261" y="368"/>
                    </a:lnTo>
                    <a:lnTo>
                      <a:pt x="278" y="322"/>
                    </a:lnTo>
                    <a:lnTo>
                      <a:pt x="293" y="282"/>
                    </a:lnTo>
                    <a:lnTo>
                      <a:pt x="307" y="251"/>
                    </a:lnTo>
                    <a:lnTo>
                      <a:pt x="320" y="232"/>
                    </a:lnTo>
                    <a:close/>
                    <a:moveTo>
                      <a:pt x="871" y="681"/>
                    </a:moveTo>
                    <a:lnTo>
                      <a:pt x="873" y="683"/>
                    </a:lnTo>
                    <a:lnTo>
                      <a:pt x="877" y="685"/>
                    </a:lnTo>
                    <a:lnTo>
                      <a:pt x="881" y="689"/>
                    </a:lnTo>
                    <a:lnTo>
                      <a:pt x="883" y="692"/>
                    </a:lnTo>
                    <a:lnTo>
                      <a:pt x="886" y="698"/>
                    </a:lnTo>
                    <a:lnTo>
                      <a:pt x="890" y="702"/>
                    </a:lnTo>
                    <a:lnTo>
                      <a:pt x="892" y="704"/>
                    </a:lnTo>
                    <a:lnTo>
                      <a:pt x="896" y="706"/>
                    </a:lnTo>
                    <a:lnTo>
                      <a:pt x="896" y="708"/>
                    </a:lnTo>
                    <a:lnTo>
                      <a:pt x="896" y="712"/>
                    </a:lnTo>
                    <a:lnTo>
                      <a:pt x="898" y="714"/>
                    </a:lnTo>
                    <a:lnTo>
                      <a:pt x="898" y="717"/>
                    </a:lnTo>
                    <a:lnTo>
                      <a:pt x="900" y="719"/>
                    </a:lnTo>
                    <a:lnTo>
                      <a:pt x="900" y="723"/>
                    </a:lnTo>
                    <a:lnTo>
                      <a:pt x="902" y="727"/>
                    </a:lnTo>
                    <a:lnTo>
                      <a:pt x="902" y="729"/>
                    </a:lnTo>
                    <a:lnTo>
                      <a:pt x="902" y="733"/>
                    </a:lnTo>
                    <a:lnTo>
                      <a:pt x="900" y="737"/>
                    </a:lnTo>
                    <a:lnTo>
                      <a:pt x="900" y="740"/>
                    </a:lnTo>
                    <a:lnTo>
                      <a:pt x="898" y="744"/>
                    </a:lnTo>
                    <a:lnTo>
                      <a:pt x="898" y="748"/>
                    </a:lnTo>
                    <a:lnTo>
                      <a:pt x="896" y="750"/>
                    </a:lnTo>
                    <a:lnTo>
                      <a:pt x="896" y="752"/>
                    </a:lnTo>
                    <a:lnTo>
                      <a:pt x="888" y="762"/>
                    </a:lnTo>
                    <a:lnTo>
                      <a:pt x="886" y="764"/>
                    </a:lnTo>
                    <a:lnTo>
                      <a:pt x="884" y="765"/>
                    </a:lnTo>
                    <a:lnTo>
                      <a:pt x="881" y="767"/>
                    </a:lnTo>
                    <a:lnTo>
                      <a:pt x="877" y="769"/>
                    </a:lnTo>
                    <a:lnTo>
                      <a:pt x="873" y="771"/>
                    </a:lnTo>
                    <a:lnTo>
                      <a:pt x="871" y="771"/>
                    </a:lnTo>
                    <a:lnTo>
                      <a:pt x="867" y="773"/>
                    </a:lnTo>
                    <a:lnTo>
                      <a:pt x="865" y="777"/>
                    </a:lnTo>
                    <a:lnTo>
                      <a:pt x="861" y="765"/>
                    </a:lnTo>
                    <a:lnTo>
                      <a:pt x="861" y="758"/>
                    </a:lnTo>
                    <a:lnTo>
                      <a:pt x="863" y="750"/>
                    </a:lnTo>
                    <a:lnTo>
                      <a:pt x="865" y="744"/>
                    </a:lnTo>
                    <a:lnTo>
                      <a:pt x="871" y="739"/>
                    </a:lnTo>
                    <a:lnTo>
                      <a:pt x="877" y="735"/>
                    </a:lnTo>
                    <a:lnTo>
                      <a:pt x="883" y="733"/>
                    </a:lnTo>
                    <a:lnTo>
                      <a:pt x="888" y="729"/>
                    </a:lnTo>
                    <a:lnTo>
                      <a:pt x="888" y="723"/>
                    </a:lnTo>
                    <a:lnTo>
                      <a:pt x="886" y="716"/>
                    </a:lnTo>
                    <a:lnTo>
                      <a:pt x="883" y="710"/>
                    </a:lnTo>
                    <a:lnTo>
                      <a:pt x="881" y="702"/>
                    </a:lnTo>
                    <a:lnTo>
                      <a:pt x="877" y="696"/>
                    </a:lnTo>
                    <a:lnTo>
                      <a:pt x="875" y="691"/>
                    </a:lnTo>
                    <a:lnTo>
                      <a:pt x="871" y="685"/>
                    </a:lnTo>
                    <a:lnTo>
                      <a:pt x="871" y="681"/>
                    </a:lnTo>
                    <a:close/>
                    <a:moveTo>
                      <a:pt x="908" y="777"/>
                    </a:moveTo>
                    <a:lnTo>
                      <a:pt x="902" y="781"/>
                    </a:lnTo>
                    <a:lnTo>
                      <a:pt x="896" y="783"/>
                    </a:lnTo>
                    <a:lnTo>
                      <a:pt x="890" y="787"/>
                    </a:lnTo>
                    <a:lnTo>
                      <a:pt x="886" y="792"/>
                    </a:lnTo>
                    <a:lnTo>
                      <a:pt x="883" y="798"/>
                    </a:lnTo>
                    <a:lnTo>
                      <a:pt x="881" y="804"/>
                    </a:lnTo>
                    <a:lnTo>
                      <a:pt x="879" y="813"/>
                    </a:lnTo>
                    <a:lnTo>
                      <a:pt x="877" y="825"/>
                    </a:lnTo>
                    <a:lnTo>
                      <a:pt x="881" y="825"/>
                    </a:lnTo>
                    <a:lnTo>
                      <a:pt x="884" y="825"/>
                    </a:lnTo>
                    <a:lnTo>
                      <a:pt x="886" y="827"/>
                    </a:lnTo>
                    <a:lnTo>
                      <a:pt x="890" y="827"/>
                    </a:lnTo>
                    <a:lnTo>
                      <a:pt x="892" y="829"/>
                    </a:lnTo>
                    <a:lnTo>
                      <a:pt x="894" y="827"/>
                    </a:lnTo>
                    <a:lnTo>
                      <a:pt x="898" y="827"/>
                    </a:lnTo>
                    <a:lnTo>
                      <a:pt x="902" y="825"/>
                    </a:lnTo>
                    <a:lnTo>
                      <a:pt x="906" y="829"/>
                    </a:lnTo>
                    <a:lnTo>
                      <a:pt x="911" y="835"/>
                    </a:lnTo>
                    <a:lnTo>
                      <a:pt x="915" y="836"/>
                    </a:lnTo>
                    <a:lnTo>
                      <a:pt x="919" y="840"/>
                    </a:lnTo>
                    <a:lnTo>
                      <a:pt x="925" y="844"/>
                    </a:lnTo>
                    <a:lnTo>
                      <a:pt x="929" y="846"/>
                    </a:lnTo>
                    <a:lnTo>
                      <a:pt x="932" y="852"/>
                    </a:lnTo>
                    <a:lnTo>
                      <a:pt x="938" y="856"/>
                    </a:lnTo>
                    <a:lnTo>
                      <a:pt x="938" y="848"/>
                    </a:lnTo>
                    <a:lnTo>
                      <a:pt x="936" y="842"/>
                    </a:lnTo>
                    <a:lnTo>
                      <a:pt x="934" y="838"/>
                    </a:lnTo>
                    <a:lnTo>
                      <a:pt x="929" y="833"/>
                    </a:lnTo>
                    <a:lnTo>
                      <a:pt x="925" y="831"/>
                    </a:lnTo>
                    <a:lnTo>
                      <a:pt x="919" y="827"/>
                    </a:lnTo>
                    <a:lnTo>
                      <a:pt x="913" y="821"/>
                    </a:lnTo>
                    <a:lnTo>
                      <a:pt x="908" y="817"/>
                    </a:lnTo>
                    <a:lnTo>
                      <a:pt x="908" y="813"/>
                    </a:lnTo>
                    <a:lnTo>
                      <a:pt x="908" y="810"/>
                    </a:lnTo>
                    <a:lnTo>
                      <a:pt x="909" y="806"/>
                    </a:lnTo>
                    <a:lnTo>
                      <a:pt x="909" y="800"/>
                    </a:lnTo>
                    <a:lnTo>
                      <a:pt x="911" y="794"/>
                    </a:lnTo>
                    <a:lnTo>
                      <a:pt x="913" y="788"/>
                    </a:lnTo>
                    <a:lnTo>
                      <a:pt x="913" y="783"/>
                    </a:lnTo>
                    <a:lnTo>
                      <a:pt x="913" y="777"/>
                    </a:lnTo>
                    <a:lnTo>
                      <a:pt x="911" y="777"/>
                    </a:lnTo>
                    <a:lnTo>
                      <a:pt x="909" y="779"/>
                    </a:lnTo>
                    <a:lnTo>
                      <a:pt x="908" y="779"/>
                    </a:lnTo>
                    <a:lnTo>
                      <a:pt x="906" y="781"/>
                    </a:lnTo>
                    <a:lnTo>
                      <a:pt x="906" y="779"/>
                    </a:lnTo>
                    <a:lnTo>
                      <a:pt x="908" y="777"/>
                    </a:lnTo>
                    <a:close/>
                    <a:moveTo>
                      <a:pt x="902" y="934"/>
                    </a:moveTo>
                    <a:lnTo>
                      <a:pt x="902" y="959"/>
                    </a:lnTo>
                    <a:lnTo>
                      <a:pt x="900" y="984"/>
                    </a:lnTo>
                    <a:lnTo>
                      <a:pt x="898" y="1009"/>
                    </a:lnTo>
                    <a:lnTo>
                      <a:pt x="896" y="1036"/>
                    </a:lnTo>
                    <a:lnTo>
                      <a:pt x="894" y="1061"/>
                    </a:lnTo>
                    <a:lnTo>
                      <a:pt x="892" y="1086"/>
                    </a:lnTo>
                    <a:lnTo>
                      <a:pt x="890" y="1111"/>
                    </a:lnTo>
                    <a:lnTo>
                      <a:pt x="890" y="1134"/>
                    </a:lnTo>
                    <a:lnTo>
                      <a:pt x="906" y="1155"/>
                    </a:lnTo>
                    <a:lnTo>
                      <a:pt x="925" y="1176"/>
                    </a:lnTo>
                    <a:lnTo>
                      <a:pt x="944" y="1197"/>
                    </a:lnTo>
                    <a:lnTo>
                      <a:pt x="965" y="1218"/>
                    </a:lnTo>
                    <a:lnTo>
                      <a:pt x="988" y="1238"/>
                    </a:lnTo>
                    <a:lnTo>
                      <a:pt x="1011" y="1257"/>
                    </a:lnTo>
                    <a:lnTo>
                      <a:pt x="1034" y="1274"/>
                    </a:lnTo>
                    <a:lnTo>
                      <a:pt x="1059" y="1291"/>
                    </a:lnTo>
                    <a:lnTo>
                      <a:pt x="1084" y="1309"/>
                    </a:lnTo>
                    <a:lnTo>
                      <a:pt x="1109" y="1322"/>
                    </a:lnTo>
                    <a:lnTo>
                      <a:pt x="1134" y="1336"/>
                    </a:lnTo>
                    <a:lnTo>
                      <a:pt x="1159" y="1345"/>
                    </a:lnTo>
                    <a:lnTo>
                      <a:pt x="1184" y="1355"/>
                    </a:lnTo>
                    <a:lnTo>
                      <a:pt x="1209" y="1360"/>
                    </a:lnTo>
                    <a:lnTo>
                      <a:pt x="1232" y="1364"/>
                    </a:lnTo>
                    <a:lnTo>
                      <a:pt x="1255" y="1366"/>
                    </a:lnTo>
                    <a:lnTo>
                      <a:pt x="1240" y="1374"/>
                    </a:lnTo>
                    <a:lnTo>
                      <a:pt x="1222" y="1382"/>
                    </a:lnTo>
                    <a:lnTo>
                      <a:pt x="1207" y="1387"/>
                    </a:lnTo>
                    <a:lnTo>
                      <a:pt x="1190" y="1393"/>
                    </a:lnTo>
                    <a:lnTo>
                      <a:pt x="1171" y="1397"/>
                    </a:lnTo>
                    <a:lnTo>
                      <a:pt x="1151" y="1399"/>
                    </a:lnTo>
                    <a:lnTo>
                      <a:pt x="1132" y="1399"/>
                    </a:lnTo>
                    <a:lnTo>
                      <a:pt x="1109" y="1397"/>
                    </a:lnTo>
                    <a:lnTo>
                      <a:pt x="1090" y="1395"/>
                    </a:lnTo>
                    <a:lnTo>
                      <a:pt x="1069" y="1395"/>
                    </a:lnTo>
                    <a:lnTo>
                      <a:pt x="1046" y="1397"/>
                    </a:lnTo>
                    <a:lnTo>
                      <a:pt x="1023" y="1397"/>
                    </a:lnTo>
                    <a:lnTo>
                      <a:pt x="1000" y="1401"/>
                    </a:lnTo>
                    <a:lnTo>
                      <a:pt x="979" y="1403"/>
                    </a:lnTo>
                    <a:lnTo>
                      <a:pt x="961" y="1403"/>
                    </a:lnTo>
                    <a:lnTo>
                      <a:pt x="948" y="1405"/>
                    </a:lnTo>
                    <a:lnTo>
                      <a:pt x="936" y="1418"/>
                    </a:lnTo>
                    <a:lnTo>
                      <a:pt x="925" y="1426"/>
                    </a:lnTo>
                    <a:lnTo>
                      <a:pt x="915" y="1432"/>
                    </a:lnTo>
                    <a:lnTo>
                      <a:pt x="908" y="1432"/>
                    </a:lnTo>
                    <a:lnTo>
                      <a:pt x="900" y="1428"/>
                    </a:lnTo>
                    <a:lnTo>
                      <a:pt x="894" y="1420"/>
                    </a:lnTo>
                    <a:lnTo>
                      <a:pt x="888" y="1410"/>
                    </a:lnTo>
                    <a:lnTo>
                      <a:pt x="884" y="1399"/>
                    </a:lnTo>
                    <a:lnTo>
                      <a:pt x="879" y="1368"/>
                    </a:lnTo>
                    <a:lnTo>
                      <a:pt x="875" y="1334"/>
                    </a:lnTo>
                    <a:lnTo>
                      <a:pt x="873" y="1297"/>
                    </a:lnTo>
                    <a:lnTo>
                      <a:pt x="871" y="1263"/>
                    </a:lnTo>
                    <a:lnTo>
                      <a:pt x="865" y="1253"/>
                    </a:lnTo>
                    <a:lnTo>
                      <a:pt x="861" y="1243"/>
                    </a:lnTo>
                    <a:lnTo>
                      <a:pt x="858" y="1232"/>
                    </a:lnTo>
                    <a:lnTo>
                      <a:pt x="854" y="1220"/>
                    </a:lnTo>
                    <a:lnTo>
                      <a:pt x="852" y="1197"/>
                    </a:lnTo>
                    <a:lnTo>
                      <a:pt x="852" y="1174"/>
                    </a:lnTo>
                    <a:lnTo>
                      <a:pt x="854" y="1149"/>
                    </a:lnTo>
                    <a:lnTo>
                      <a:pt x="856" y="1124"/>
                    </a:lnTo>
                    <a:lnTo>
                      <a:pt x="858" y="1101"/>
                    </a:lnTo>
                    <a:lnTo>
                      <a:pt x="860" y="1078"/>
                    </a:lnTo>
                    <a:lnTo>
                      <a:pt x="861" y="1074"/>
                    </a:lnTo>
                    <a:lnTo>
                      <a:pt x="863" y="1067"/>
                    </a:lnTo>
                    <a:lnTo>
                      <a:pt x="863" y="1055"/>
                    </a:lnTo>
                    <a:lnTo>
                      <a:pt x="863" y="1044"/>
                    </a:lnTo>
                    <a:lnTo>
                      <a:pt x="863" y="1032"/>
                    </a:lnTo>
                    <a:lnTo>
                      <a:pt x="865" y="1021"/>
                    </a:lnTo>
                    <a:lnTo>
                      <a:pt x="863" y="1009"/>
                    </a:lnTo>
                    <a:lnTo>
                      <a:pt x="863" y="1002"/>
                    </a:lnTo>
                    <a:lnTo>
                      <a:pt x="867" y="998"/>
                    </a:lnTo>
                    <a:lnTo>
                      <a:pt x="871" y="986"/>
                    </a:lnTo>
                    <a:lnTo>
                      <a:pt x="877" y="971"/>
                    </a:lnTo>
                    <a:lnTo>
                      <a:pt x="883" y="954"/>
                    </a:lnTo>
                    <a:lnTo>
                      <a:pt x="888" y="940"/>
                    </a:lnTo>
                    <a:lnTo>
                      <a:pt x="894" y="929"/>
                    </a:lnTo>
                    <a:lnTo>
                      <a:pt x="896" y="927"/>
                    </a:lnTo>
                    <a:lnTo>
                      <a:pt x="898" y="927"/>
                    </a:lnTo>
                    <a:lnTo>
                      <a:pt x="900" y="929"/>
                    </a:lnTo>
                    <a:lnTo>
                      <a:pt x="902" y="934"/>
                    </a:lnTo>
                    <a:close/>
                    <a:moveTo>
                      <a:pt x="1368" y="691"/>
                    </a:moveTo>
                    <a:lnTo>
                      <a:pt x="1380" y="702"/>
                    </a:lnTo>
                    <a:lnTo>
                      <a:pt x="1380" y="717"/>
                    </a:lnTo>
                    <a:lnTo>
                      <a:pt x="1380" y="731"/>
                    </a:lnTo>
                    <a:lnTo>
                      <a:pt x="1355" y="717"/>
                    </a:lnTo>
                    <a:lnTo>
                      <a:pt x="1268" y="702"/>
                    </a:lnTo>
                    <a:lnTo>
                      <a:pt x="1259" y="698"/>
                    </a:lnTo>
                    <a:lnTo>
                      <a:pt x="1368" y="691"/>
                    </a:lnTo>
                    <a:close/>
                    <a:moveTo>
                      <a:pt x="1372" y="1013"/>
                    </a:moveTo>
                    <a:lnTo>
                      <a:pt x="1339" y="1013"/>
                    </a:lnTo>
                    <a:lnTo>
                      <a:pt x="1318" y="1003"/>
                    </a:lnTo>
                    <a:lnTo>
                      <a:pt x="1349" y="990"/>
                    </a:lnTo>
                    <a:lnTo>
                      <a:pt x="1401" y="996"/>
                    </a:lnTo>
                    <a:lnTo>
                      <a:pt x="1395" y="1017"/>
                    </a:lnTo>
                    <a:lnTo>
                      <a:pt x="1359" y="1019"/>
                    </a:lnTo>
                    <a:lnTo>
                      <a:pt x="1372" y="1013"/>
                    </a:lnTo>
                    <a:close/>
                    <a:moveTo>
                      <a:pt x="1263" y="781"/>
                    </a:moveTo>
                    <a:lnTo>
                      <a:pt x="1286" y="811"/>
                    </a:lnTo>
                    <a:lnTo>
                      <a:pt x="1347" y="831"/>
                    </a:lnTo>
                    <a:lnTo>
                      <a:pt x="1293" y="810"/>
                    </a:lnTo>
                    <a:lnTo>
                      <a:pt x="1274" y="787"/>
                    </a:lnTo>
                    <a:lnTo>
                      <a:pt x="1284" y="787"/>
                    </a:lnTo>
                    <a:lnTo>
                      <a:pt x="1297" y="787"/>
                    </a:lnTo>
                    <a:lnTo>
                      <a:pt x="1311" y="787"/>
                    </a:lnTo>
                    <a:lnTo>
                      <a:pt x="1326" y="787"/>
                    </a:lnTo>
                    <a:lnTo>
                      <a:pt x="1339" y="785"/>
                    </a:lnTo>
                    <a:lnTo>
                      <a:pt x="1353" y="783"/>
                    </a:lnTo>
                    <a:lnTo>
                      <a:pt x="1364" y="779"/>
                    </a:lnTo>
                    <a:lnTo>
                      <a:pt x="1372" y="771"/>
                    </a:lnTo>
                    <a:lnTo>
                      <a:pt x="1362" y="773"/>
                    </a:lnTo>
                    <a:lnTo>
                      <a:pt x="1355" y="771"/>
                    </a:lnTo>
                    <a:lnTo>
                      <a:pt x="1349" y="769"/>
                    </a:lnTo>
                    <a:lnTo>
                      <a:pt x="1343" y="767"/>
                    </a:lnTo>
                    <a:lnTo>
                      <a:pt x="1341" y="765"/>
                    </a:lnTo>
                    <a:lnTo>
                      <a:pt x="1338" y="764"/>
                    </a:lnTo>
                    <a:lnTo>
                      <a:pt x="1338" y="762"/>
                    </a:lnTo>
                    <a:lnTo>
                      <a:pt x="1338" y="760"/>
                    </a:lnTo>
                    <a:lnTo>
                      <a:pt x="1330" y="764"/>
                    </a:lnTo>
                    <a:lnTo>
                      <a:pt x="1320" y="767"/>
                    </a:lnTo>
                    <a:lnTo>
                      <a:pt x="1311" y="771"/>
                    </a:lnTo>
                    <a:lnTo>
                      <a:pt x="1299" y="775"/>
                    </a:lnTo>
                    <a:lnTo>
                      <a:pt x="1290" y="777"/>
                    </a:lnTo>
                    <a:lnTo>
                      <a:pt x="1278" y="779"/>
                    </a:lnTo>
                    <a:lnTo>
                      <a:pt x="1270" y="781"/>
                    </a:lnTo>
                    <a:lnTo>
                      <a:pt x="1263" y="781"/>
                    </a:lnTo>
                    <a:close/>
                    <a:moveTo>
                      <a:pt x="295" y="1295"/>
                    </a:moveTo>
                    <a:lnTo>
                      <a:pt x="307" y="1303"/>
                    </a:lnTo>
                    <a:lnTo>
                      <a:pt x="314" y="1311"/>
                    </a:lnTo>
                    <a:lnTo>
                      <a:pt x="316" y="1316"/>
                    </a:lnTo>
                    <a:lnTo>
                      <a:pt x="320" y="1324"/>
                    </a:lnTo>
                    <a:lnTo>
                      <a:pt x="322" y="1328"/>
                    </a:lnTo>
                    <a:lnTo>
                      <a:pt x="326" y="1332"/>
                    </a:lnTo>
                    <a:lnTo>
                      <a:pt x="332" y="1336"/>
                    </a:lnTo>
                    <a:lnTo>
                      <a:pt x="343" y="1336"/>
                    </a:lnTo>
                    <a:lnTo>
                      <a:pt x="332" y="1341"/>
                    </a:lnTo>
                    <a:lnTo>
                      <a:pt x="318" y="1347"/>
                    </a:lnTo>
                    <a:lnTo>
                      <a:pt x="307" y="1349"/>
                    </a:lnTo>
                    <a:lnTo>
                      <a:pt x="291" y="1349"/>
                    </a:lnTo>
                    <a:lnTo>
                      <a:pt x="264" y="1349"/>
                    </a:lnTo>
                    <a:lnTo>
                      <a:pt x="234" y="1347"/>
                    </a:lnTo>
                    <a:lnTo>
                      <a:pt x="220" y="1347"/>
                    </a:lnTo>
                    <a:lnTo>
                      <a:pt x="205" y="1349"/>
                    </a:lnTo>
                    <a:lnTo>
                      <a:pt x="192" y="1349"/>
                    </a:lnTo>
                    <a:lnTo>
                      <a:pt x="176" y="1353"/>
                    </a:lnTo>
                    <a:lnTo>
                      <a:pt x="163" y="1359"/>
                    </a:lnTo>
                    <a:lnTo>
                      <a:pt x="151" y="1366"/>
                    </a:lnTo>
                    <a:lnTo>
                      <a:pt x="138" y="1376"/>
                    </a:lnTo>
                    <a:lnTo>
                      <a:pt x="126" y="1389"/>
                    </a:lnTo>
                    <a:lnTo>
                      <a:pt x="142" y="1389"/>
                    </a:lnTo>
                    <a:lnTo>
                      <a:pt x="155" y="1385"/>
                    </a:lnTo>
                    <a:lnTo>
                      <a:pt x="170" y="1382"/>
                    </a:lnTo>
                    <a:lnTo>
                      <a:pt x="184" y="1376"/>
                    </a:lnTo>
                    <a:lnTo>
                      <a:pt x="211" y="1364"/>
                    </a:lnTo>
                    <a:lnTo>
                      <a:pt x="240" y="1353"/>
                    </a:lnTo>
                    <a:lnTo>
                      <a:pt x="253" y="1347"/>
                    </a:lnTo>
                    <a:lnTo>
                      <a:pt x="268" y="1343"/>
                    </a:lnTo>
                    <a:lnTo>
                      <a:pt x="282" y="1339"/>
                    </a:lnTo>
                    <a:lnTo>
                      <a:pt x="297" y="1339"/>
                    </a:lnTo>
                    <a:lnTo>
                      <a:pt x="311" y="1339"/>
                    </a:lnTo>
                    <a:lnTo>
                      <a:pt x="326" y="1343"/>
                    </a:lnTo>
                    <a:lnTo>
                      <a:pt x="341" y="1349"/>
                    </a:lnTo>
                    <a:lnTo>
                      <a:pt x="359" y="1359"/>
                    </a:lnTo>
                    <a:lnTo>
                      <a:pt x="343" y="1357"/>
                    </a:lnTo>
                    <a:lnTo>
                      <a:pt x="322" y="1357"/>
                    </a:lnTo>
                    <a:lnTo>
                      <a:pt x="297" y="1359"/>
                    </a:lnTo>
                    <a:lnTo>
                      <a:pt x="272" y="1360"/>
                    </a:lnTo>
                    <a:lnTo>
                      <a:pt x="261" y="1362"/>
                    </a:lnTo>
                    <a:lnTo>
                      <a:pt x="249" y="1366"/>
                    </a:lnTo>
                    <a:lnTo>
                      <a:pt x="240" y="1370"/>
                    </a:lnTo>
                    <a:lnTo>
                      <a:pt x="230" y="1374"/>
                    </a:lnTo>
                    <a:lnTo>
                      <a:pt x="222" y="1380"/>
                    </a:lnTo>
                    <a:lnTo>
                      <a:pt x="217" y="1387"/>
                    </a:lnTo>
                    <a:lnTo>
                      <a:pt x="213" y="1395"/>
                    </a:lnTo>
                    <a:lnTo>
                      <a:pt x="211" y="1405"/>
                    </a:lnTo>
                    <a:lnTo>
                      <a:pt x="224" y="1410"/>
                    </a:lnTo>
                    <a:lnTo>
                      <a:pt x="243" y="1412"/>
                    </a:lnTo>
                    <a:lnTo>
                      <a:pt x="263" y="1412"/>
                    </a:lnTo>
                    <a:lnTo>
                      <a:pt x="286" y="1412"/>
                    </a:lnTo>
                    <a:lnTo>
                      <a:pt x="309" y="1410"/>
                    </a:lnTo>
                    <a:lnTo>
                      <a:pt x="332" y="1408"/>
                    </a:lnTo>
                    <a:lnTo>
                      <a:pt x="351" y="1407"/>
                    </a:lnTo>
                    <a:lnTo>
                      <a:pt x="370" y="1405"/>
                    </a:lnTo>
                    <a:lnTo>
                      <a:pt x="347" y="1410"/>
                    </a:lnTo>
                    <a:lnTo>
                      <a:pt x="322" y="1414"/>
                    </a:lnTo>
                    <a:lnTo>
                      <a:pt x="299" y="1418"/>
                    </a:lnTo>
                    <a:lnTo>
                      <a:pt x="276" y="1424"/>
                    </a:lnTo>
                    <a:lnTo>
                      <a:pt x="253" y="1430"/>
                    </a:lnTo>
                    <a:lnTo>
                      <a:pt x="232" y="1441"/>
                    </a:lnTo>
                    <a:lnTo>
                      <a:pt x="222" y="1449"/>
                    </a:lnTo>
                    <a:lnTo>
                      <a:pt x="211" y="1456"/>
                    </a:lnTo>
                    <a:lnTo>
                      <a:pt x="201" y="1466"/>
                    </a:lnTo>
                    <a:lnTo>
                      <a:pt x="193" y="1478"/>
                    </a:lnTo>
                    <a:lnTo>
                      <a:pt x="217" y="1508"/>
                    </a:lnTo>
                    <a:lnTo>
                      <a:pt x="240" y="1506"/>
                    </a:lnTo>
                    <a:lnTo>
                      <a:pt x="264" y="1504"/>
                    </a:lnTo>
                    <a:lnTo>
                      <a:pt x="288" y="1499"/>
                    </a:lnTo>
                    <a:lnTo>
                      <a:pt x="312" y="1493"/>
                    </a:lnTo>
                    <a:lnTo>
                      <a:pt x="337" y="1487"/>
                    </a:lnTo>
                    <a:lnTo>
                      <a:pt x="362" y="1481"/>
                    </a:lnTo>
                    <a:lnTo>
                      <a:pt x="387" y="1478"/>
                    </a:lnTo>
                    <a:lnTo>
                      <a:pt x="412" y="1478"/>
                    </a:lnTo>
                    <a:lnTo>
                      <a:pt x="399" y="1480"/>
                    </a:lnTo>
                    <a:lnTo>
                      <a:pt x="382" y="1483"/>
                    </a:lnTo>
                    <a:lnTo>
                      <a:pt x="366" y="1489"/>
                    </a:lnTo>
                    <a:lnTo>
                      <a:pt x="349" y="1493"/>
                    </a:lnTo>
                    <a:lnTo>
                      <a:pt x="332" y="1495"/>
                    </a:lnTo>
                    <a:lnTo>
                      <a:pt x="314" y="1499"/>
                    </a:lnTo>
                    <a:lnTo>
                      <a:pt x="299" y="1501"/>
                    </a:lnTo>
                    <a:lnTo>
                      <a:pt x="284" y="1501"/>
                    </a:lnTo>
                    <a:lnTo>
                      <a:pt x="303" y="1514"/>
                    </a:lnTo>
                    <a:lnTo>
                      <a:pt x="330" y="1526"/>
                    </a:lnTo>
                    <a:lnTo>
                      <a:pt x="359" y="1537"/>
                    </a:lnTo>
                    <a:lnTo>
                      <a:pt x="389" y="1549"/>
                    </a:lnTo>
                    <a:lnTo>
                      <a:pt x="420" y="1558"/>
                    </a:lnTo>
                    <a:lnTo>
                      <a:pt x="451" y="1566"/>
                    </a:lnTo>
                    <a:lnTo>
                      <a:pt x="476" y="1572"/>
                    </a:lnTo>
                    <a:lnTo>
                      <a:pt x="499" y="1574"/>
                    </a:lnTo>
                    <a:lnTo>
                      <a:pt x="493" y="1572"/>
                    </a:lnTo>
                    <a:lnTo>
                      <a:pt x="489" y="1572"/>
                    </a:lnTo>
                    <a:lnTo>
                      <a:pt x="483" y="1570"/>
                    </a:lnTo>
                    <a:lnTo>
                      <a:pt x="479" y="1568"/>
                    </a:lnTo>
                    <a:lnTo>
                      <a:pt x="476" y="1568"/>
                    </a:lnTo>
                    <a:lnTo>
                      <a:pt x="470" y="1566"/>
                    </a:lnTo>
                    <a:lnTo>
                      <a:pt x="466" y="1564"/>
                    </a:lnTo>
                    <a:lnTo>
                      <a:pt x="460" y="1564"/>
                    </a:lnTo>
                    <a:lnTo>
                      <a:pt x="449" y="1581"/>
                    </a:lnTo>
                    <a:lnTo>
                      <a:pt x="451" y="1600"/>
                    </a:lnTo>
                    <a:lnTo>
                      <a:pt x="453" y="1622"/>
                    </a:lnTo>
                    <a:lnTo>
                      <a:pt x="456" y="1639"/>
                    </a:lnTo>
                    <a:lnTo>
                      <a:pt x="460" y="1658"/>
                    </a:lnTo>
                    <a:lnTo>
                      <a:pt x="468" y="1675"/>
                    </a:lnTo>
                    <a:lnTo>
                      <a:pt x="476" y="1691"/>
                    </a:lnTo>
                    <a:lnTo>
                      <a:pt x="483" y="1708"/>
                    </a:lnTo>
                    <a:lnTo>
                      <a:pt x="493" y="1723"/>
                    </a:lnTo>
                    <a:lnTo>
                      <a:pt x="512" y="1752"/>
                    </a:lnTo>
                    <a:lnTo>
                      <a:pt x="533" y="1781"/>
                    </a:lnTo>
                    <a:lnTo>
                      <a:pt x="556" y="1808"/>
                    </a:lnTo>
                    <a:lnTo>
                      <a:pt x="577" y="1835"/>
                    </a:lnTo>
                    <a:lnTo>
                      <a:pt x="574" y="1833"/>
                    </a:lnTo>
                    <a:lnTo>
                      <a:pt x="568" y="1833"/>
                    </a:lnTo>
                    <a:lnTo>
                      <a:pt x="560" y="1835"/>
                    </a:lnTo>
                    <a:lnTo>
                      <a:pt x="552" y="1838"/>
                    </a:lnTo>
                    <a:lnTo>
                      <a:pt x="533" y="1850"/>
                    </a:lnTo>
                    <a:lnTo>
                      <a:pt x="510" y="1865"/>
                    </a:lnTo>
                    <a:lnTo>
                      <a:pt x="489" y="1883"/>
                    </a:lnTo>
                    <a:lnTo>
                      <a:pt x="466" y="1900"/>
                    </a:lnTo>
                    <a:lnTo>
                      <a:pt x="456" y="1906"/>
                    </a:lnTo>
                    <a:lnTo>
                      <a:pt x="447" y="1909"/>
                    </a:lnTo>
                    <a:lnTo>
                      <a:pt x="437" y="1913"/>
                    </a:lnTo>
                    <a:lnTo>
                      <a:pt x="430" y="1915"/>
                    </a:lnTo>
                    <a:lnTo>
                      <a:pt x="433" y="1915"/>
                    </a:lnTo>
                    <a:lnTo>
                      <a:pt x="435" y="1917"/>
                    </a:lnTo>
                    <a:lnTo>
                      <a:pt x="439" y="1919"/>
                    </a:lnTo>
                    <a:lnTo>
                      <a:pt x="443" y="1923"/>
                    </a:lnTo>
                    <a:lnTo>
                      <a:pt x="445" y="1927"/>
                    </a:lnTo>
                    <a:lnTo>
                      <a:pt x="447" y="1929"/>
                    </a:lnTo>
                    <a:lnTo>
                      <a:pt x="449" y="1931"/>
                    </a:lnTo>
                    <a:lnTo>
                      <a:pt x="449" y="1963"/>
                    </a:lnTo>
                    <a:lnTo>
                      <a:pt x="445" y="1967"/>
                    </a:lnTo>
                    <a:lnTo>
                      <a:pt x="441" y="1971"/>
                    </a:lnTo>
                    <a:lnTo>
                      <a:pt x="437" y="1975"/>
                    </a:lnTo>
                    <a:lnTo>
                      <a:pt x="431" y="1981"/>
                    </a:lnTo>
                    <a:lnTo>
                      <a:pt x="428" y="1986"/>
                    </a:lnTo>
                    <a:lnTo>
                      <a:pt x="426" y="1990"/>
                    </a:lnTo>
                    <a:lnTo>
                      <a:pt x="424" y="1994"/>
                    </a:lnTo>
                    <a:lnTo>
                      <a:pt x="424" y="2011"/>
                    </a:lnTo>
                    <a:lnTo>
                      <a:pt x="428" y="2023"/>
                    </a:lnTo>
                    <a:lnTo>
                      <a:pt x="435" y="2036"/>
                    </a:lnTo>
                    <a:lnTo>
                      <a:pt x="443" y="2048"/>
                    </a:lnTo>
                    <a:lnTo>
                      <a:pt x="455" y="2059"/>
                    </a:lnTo>
                    <a:lnTo>
                      <a:pt x="478" y="2082"/>
                    </a:lnTo>
                    <a:lnTo>
                      <a:pt x="501" y="2107"/>
                    </a:lnTo>
                    <a:lnTo>
                      <a:pt x="512" y="2119"/>
                    </a:lnTo>
                    <a:lnTo>
                      <a:pt x="520" y="2132"/>
                    </a:lnTo>
                    <a:lnTo>
                      <a:pt x="526" y="2146"/>
                    </a:lnTo>
                    <a:lnTo>
                      <a:pt x="529" y="2161"/>
                    </a:lnTo>
                    <a:lnTo>
                      <a:pt x="529" y="2178"/>
                    </a:lnTo>
                    <a:lnTo>
                      <a:pt x="526" y="2196"/>
                    </a:lnTo>
                    <a:lnTo>
                      <a:pt x="518" y="2213"/>
                    </a:lnTo>
                    <a:lnTo>
                      <a:pt x="504" y="2234"/>
                    </a:lnTo>
                    <a:lnTo>
                      <a:pt x="487" y="2215"/>
                    </a:lnTo>
                    <a:lnTo>
                      <a:pt x="468" y="2186"/>
                    </a:lnTo>
                    <a:lnTo>
                      <a:pt x="445" y="2153"/>
                    </a:lnTo>
                    <a:lnTo>
                      <a:pt x="420" y="2117"/>
                    </a:lnTo>
                    <a:lnTo>
                      <a:pt x="407" y="2100"/>
                    </a:lnTo>
                    <a:lnTo>
                      <a:pt x="393" y="2084"/>
                    </a:lnTo>
                    <a:lnTo>
                      <a:pt x="380" y="2069"/>
                    </a:lnTo>
                    <a:lnTo>
                      <a:pt x="368" y="2057"/>
                    </a:lnTo>
                    <a:lnTo>
                      <a:pt x="355" y="2048"/>
                    </a:lnTo>
                    <a:lnTo>
                      <a:pt x="343" y="2042"/>
                    </a:lnTo>
                    <a:lnTo>
                      <a:pt x="337" y="2040"/>
                    </a:lnTo>
                    <a:lnTo>
                      <a:pt x="332" y="2040"/>
                    </a:lnTo>
                    <a:lnTo>
                      <a:pt x="326" y="2040"/>
                    </a:lnTo>
                    <a:lnTo>
                      <a:pt x="320" y="2042"/>
                    </a:lnTo>
                    <a:lnTo>
                      <a:pt x="314" y="2050"/>
                    </a:lnTo>
                    <a:lnTo>
                      <a:pt x="314" y="2053"/>
                    </a:lnTo>
                    <a:lnTo>
                      <a:pt x="316" y="2059"/>
                    </a:lnTo>
                    <a:lnTo>
                      <a:pt x="316" y="2065"/>
                    </a:lnTo>
                    <a:lnTo>
                      <a:pt x="318" y="2071"/>
                    </a:lnTo>
                    <a:lnTo>
                      <a:pt x="318" y="2077"/>
                    </a:lnTo>
                    <a:lnTo>
                      <a:pt x="320" y="2082"/>
                    </a:lnTo>
                    <a:lnTo>
                      <a:pt x="320" y="2086"/>
                    </a:lnTo>
                    <a:lnTo>
                      <a:pt x="320" y="2090"/>
                    </a:lnTo>
                    <a:lnTo>
                      <a:pt x="343" y="2119"/>
                    </a:lnTo>
                    <a:lnTo>
                      <a:pt x="364" y="2151"/>
                    </a:lnTo>
                    <a:lnTo>
                      <a:pt x="385" y="2186"/>
                    </a:lnTo>
                    <a:lnTo>
                      <a:pt x="407" y="2220"/>
                    </a:lnTo>
                    <a:lnTo>
                      <a:pt x="426" y="2257"/>
                    </a:lnTo>
                    <a:lnTo>
                      <a:pt x="445" y="2295"/>
                    </a:lnTo>
                    <a:lnTo>
                      <a:pt x="464" y="2336"/>
                    </a:lnTo>
                    <a:lnTo>
                      <a:pt x="479" y="2374"/>
                    </a:lnTo>
                    <a:lnTo>
                      <a:pt x="497" y="2416"/>
                    </a:lnTo>
                    <a:lnTo>
                      <a:pt x="510" y="2457"/>
                    </a:lnTo>
                    <a:lnTo>
                      <a:pt x="522" y="2497"/>
                    </a:lnTo>
                    <a:lnTo>
                      <a:pt x="533" y="2537"/>
                    </a:lnTo>
                    <a:lnTo>
                      <a:pt x="541" y="2579"/>
                    </a:lnTo>
                    <a:lnTo>
                      <a:pt x="547" y="2618"/>
                    </a:lnTo>
                    <a:lnTo>
                      <a:pt x="551" y="2658"/>
                    </a:lnTo>
                    <a:lnTo>
                      <a:pt x="552" y="2695"/>
                    </a:lnTo>
                    <a:lnTo>
                      <a:pt x="545" y="2695"/>
                    </a:lnTo>
                    <a:lnTo>
                      <a:pt x="537" y="2693"/>
                    </a:lnTo>
                    <a:lnTo>
                      <a:pt x="531" y="2689"/>
                    </a:lnTo>
                    <a:lnTo>
                      <a:pt x="524" y="2683"/>
                    </a:lnTo>
                    <a:lnTo>
                      <a:pt x="510" y="2672"/>
                    </a:lnTo>
                    <a:lnTo>
                      <a:pt x="497" y="2654"/>
                    </a:lnTo>
                    <a:lnTo>
                      <a:pt x="483" y="2633"/>
                    </a:lnTo>
                    <a:lnTo>
                      <a:pt x="470" y="2608"/>
                    </a:lnTo>
                    <a:lnTo>
                      <a:pt x="458" y="2583"/>
                    </a:lnTo>
                    <a:lnTo>
                      <a:pt x="447" y="2556"/>
                    </a:lnTo>
                    <a:lnTo>
                      <a:pt x="428" y="2501"/>
                    </a:lnTo>
                    <a:lnTo>
                      <a:pt x="410" y="2447"/>
                    </a:lnTo>
                    <a:lnTo>
                      <a:pt x="397" y="2401"/>
                    </a:lnTo>
                    <a:lnTo>
                      <a:pt x="387" y="2368"/>
                    </a:lnTo>
                    <a:lnTo>
                      <a:pt x="380" y="2347"/>
                    </a:lnTo>
                    <a:lnTo>
                      <a:pt x="372" y="2324"/>
                    </a:lnTo>
                    <a:lnTo>
                      <a:pt x="360" y="2303"/>
                    </a:lnTo>
                    <a:lnTo>
                      <a:pt x="351" y="2282"/>
                    </a:lnTo>
                    <a:lnTo>
                      <a:pt x="326" y="2240"/>
                    </a:lnTo>
                    <a:lnTo>
                      <a:pt x="299" y="2199"/>
                    </a:lnTo>
                    <a:lnTo>
                      <a:pt x="274" y="2157"/>
                    </a:lnTo>
                    <a:lnTo>
                      <a:pt x="249" y="2117"/>
                    </a:lnTo>
                    <a:lnTo>
                      <a:pt x="238" y="2096"/>
                    </a:lnTo>
                    <a:lnTo>
                      <a:pt x="228" y="2077"/>
                    </a:lnTo>
                    <a:lnTo>
                      <a:pt x="218" y="2055"/>
                    </a:lnTo>
                    <a:lnTo>
                      <a:pt x="211" y="2034"/>
                    </a:lnTo>
                    <a:lnTo>
                      <a:pt x="203" y="2011"/>
                    </a:lnTo>
                    <a:lnTo>
                      <a:pt x="195" y="1986"/>
                    </a:lnTo>
                    <a:lnTo>
                      <a:pt x="188" y="1959"/>
                    </a:lnTo>
                    <a:lnTo>
                      <a:pt x="178" y="1933"/>
                    </a:lnTo>
                    <a:lnTo>
                      <a:pt x="169" y="1904"/>
                    </a:lnTo>
                    <a:lnTo>
                      <a:pt x="157" y="1879"/>
                    </a:lnTo>
                    <a:lnTo>
                      <a:pt x="145" y="1856"/>
                    </a:lnTo>
                    <a:lnTo>
                      <a:pt x="132" y="1835"/>
                    </a:lnTo>
                    <a:lnTo>
                      <a:pt x="124" y="1858"/>
                    </a:lnTo>
                    <a:lnTo>
                      <a:pt x="119" y="1883"/>
                    </a:lnTo>
                    <a:lnTo>
                      <a:pt x="113" y="1908"/>
                    </a:lnTo>
                    <a:lnTo>
                      <a:pt x="109" y="1934"/>
                    </a:lnTo>
                    <a:lnTo>
                      <a:pt x="105" y="1961"/>
                    </a:lnTo>
                    <a:lnTo>
                      <a:pt x="103" y="1990"/>
                    </a:lnTo>
                    <a:lnTo>
                      <a:pt x="103" y="2017"/>
                    </a:lnTo>
                    <a:lnTo>
                      <a:pt x="103" y="2046"/>
                    </a:lnTo>
                    <a:lnTo>
                      <a:pt x="105" y="2103"/>
                    </a:lnTo>
                    <a:lnTo>
                      <a:pt x="111" y="2157"/>
                    </a:lnTo>
                    <a:lnTo>
                      <a:pt x="115" y="2184"/>
                    </a:lnTo>
                    <a:lnTo>
                      <a:pt x="121" y="2209"/>
                    </a:lnTo>
                    <a:lnTo>
                      <a:pt x="126" y="2234"/>
                    </a:lnTo>
                    <a:lnTo>
                      <a:pt x="132" y="2257"/>
                    </a:lnTo>
                    <a:lnTo>
                      <a:pt x="132" y="2261"/>
                    </a:lnTo>
                    <a:lnTo>
                      <a:pt x="134" y="2267"/>
                    </a:lnTo>
                    <a:lnTo>
                      <a:pt x="136" y="2274"/>
                    </a:lnTo>
                    <a:lnTo>
                      <a:pt x="138" y="2282"/>
                    </a:lnTo>
                    <a:lnTo>
                      <a:pt x="140" y="2290"/>
                    </a:lnTo>
                    <a:lnTo>
                      <a:pt x="144" y="2299"/>
                    </a:lnTo>
                    <a:lnTo>
                      <a:pt x="144" y="2307"/>
                    </a:lnTo>
                    <a:lnTo>
                      <a:pt x="145" y="2313"/>
                    </a:lnTo>
                    <a:lnTo>
                      <a:pt x="155" y="2320"/>
                    </a:lnTo>
                    <a:lnTo>
                      <a:pt x="170" y="2332"/>
                    </a:lnTo>
                    <a:lnTo>
                      <a:pt x="188" y="2347"/>
                    </a:lnTo>
                    <a:lnTo>
                      <a:pt x="205" y="2363"/>
                    </a:lnTo>
                    <a:lnTo>
                      <a:pt x="220" y="2380"/>
                    </a:lnTo>
                    <a:lnTo>
                      <a:pt x="234" y="2395"/>
                    </a:lnTo>
                    <a:lnTo>
                      <a:pt x="240" y="2403"/>
                    </a:lnTo>
                    <a:lnTo>
                      <a:pt x="243" y="2411"/>
                    </a:lnTo>
                    <a:lnTo>
                      <a:pt x="247" y="2418"/>
                    </a:lnTo>
                    <a:lnTo>
                      <a:pt x="247" y="2424"/>
                    </a:lnTo>
                    <a:lnTo>
                      <a:pt x="268" y="2443"/>
                    </a:lnTo>
                    <a:lnTo>
                      <a:pt x="288" y="2464"/>
                    </a:lnTo>
                    <a:lnTo>
                      <a:pt x="307" y="2485"/>
                    </a:lnTo>
                    <a:lnTo>
                      <a:pt x="326" y="2508"/>
                    </a:lnTo>
                    <a:lnTo>
                      <a:pt x="362" y="2558"/>
                    </a:lnTo>
                    <a:lnTo>
                      <a:pt x="399" y="2610"/>
                    </a:lnTo>
                    <a:lnTo>
                      <a:pt x="433" y="2664"/>
                    </a:lnTo>
                    <a:lnTo>
                      <a:pt x="466" y="2716"/>
                    </a:lnTo>
                    <a:lnTo>
                      <a:pt x="501" y="2768"/>
                    </a:lnTo>
                    <a:lnTo>
                      <a:pt x="535" y="2814"/>
                    </a:lnTo>
                    <a:lnTo>
                      <a:pt x="526" y="2812"/>
                    </a:lnTo>
                    <a:lnTo>
                      <a:pt x="516" y="2808"/>
                    </a:lnTo>
                    <a:lnTo>
                      <a:pt x="504" y="2802"/>
                    </a:lnTo>
                    <a:lnTo>
                      <a:pt x="495" y="2794"/>
                    </a:lnTo>
                    <a:lnTo>
                      <a:pt x="485" y="2787"/>
                    </a:lnTo>
                    <a:lnTo>
                      <a:pt x="474" y="2781"/>
                    </a:lnTo>
                    <a:lnTo>
                      <a:pt x="464" y="2775"/>
                    </a:lnTo>
                    <a:lnTo>
                      <a:pt x="455" y="2775"/>
                    </a:lnTo>
                    <a:lnTo>
                      <a:pt x="451" y="2766"/>
                    </a:lnTo>
                    <a:lnTo>
                      <a:pt x="447" y="2760"/>
                    </a:lnTo>
                    <a:lnTo>
                      <a:pt x="441" y="2756"/>
                    </a:lnTo>
                    <a:lnTo>
                      <a:pt x="437" y="2752"/>
                    </a:lnTo>
                    <a:lnTo>
                      <a:pt x="431" y="2750"/>
                    </a:lnTo>
                    <a:lnTo>
                      <a:pt x="428" y="2748"/>
                    </a:lnTo>
                    <a:lnTo>
                      <a:pt x="424" y="2745"/>
                    </a:lnTo>
                    <a:lnTo>
                      <a:pt x="418" y="2743"/>
                    </a:lnTo>
                    <a:lnTo>
                      <a:pt x="393" y="2725"/>
                    </a:lnTo>
                    <a:lnTo>
                      <a:pt x="366" y="2706"/>
                    </a:lnTo>
                    <a:lnTo>
                      <a:pt x="341" y="2685"/>
                    </a:lnTo>
                    <a:lnTo>
                      <a:pt x="318" y="2660"/>
                    </a:lnTo>
                    <a:lnTo>
                      <a:pt x="270" y="2608"/>
                    </a:lnTo>
                    <a:lnTo>
                      <a:pt x="224" y="2551"/>
                    </a:lnTo>
                    <a:lnTo>
                      <a:pt x="178" y="2493"/>
                    </a:lnTo>
                    <a:lnTo>
                      <a:pt x="132" y="2439"/>
                    </a:lnTo>
                    <a:lnTo>
                      <a:pt x="107" y="2414"/>
                    </a:lnTo>
                    <a:lnTo>
                      <a:pt x="84" y="2391"/>
                    </a:lnTo>
                    <a:lnTo>
                      <a:pt x="59" y="2370"/>
                    </a:lnTo>
                    <a:lnTo>
                      <a:pt x="34" y="2353"/>
                    </a:lnTo>
                    <a:lnTo>
                      <a:pt x="34" y="2363"/>
                    </a:lnTo>
                    <a:lnTo>
                      <a:pt x="34" y="2374"/>
                    </a:lnTo>
                    <a:lnTo>
                      <a:pt x="34" y="2386"/>
                    </a:lnTo>
                    <a:lnTo>
                      <a:pt x="36" y="2397"/>
                    </a:lnTo>
                    <a:lnTo>
                      <a:pt x="36" y="2409"/>
                    </a:lnTo>
                    <a:lnTo>
                      <a:pt x="38" y="2420"/>
                    </a:lnTo>
                    <a:lnTo>
                      <a:pt x="38" y="2430"/>
                    </a:lnTo>
                    <a:lnTo>
                      <a:pt x="40" y="2439"/>
                    </a:lnTo>
                    <a:lnTo>
                      <a:pt x="28" y="2457"/>
                    </a:lnTo>
                    <a:lnTo>
                      <a:pt x="28" y="2520"/>
                    </a:lnTo>
                    <a:lnTo>
                      <a:pt x="48" y="2543"/>
                    </a:lnTo>
                    <a:lnTo>
                      <a:pt x="71" y="2566"/>
                    </a:lnTo>
                    <a:lnTo>
                      <a:pt x="94" y="2587"/>
                    </a:lnTo>
                    <a:lnTo>
                      <a:pt x="119" y="2608"/>
                    </a:lnTo>
                    <a:lnTo>
                      <a:pt x="144" y="2629"/>
                    </a:lnTo>
                    <a:lnTo>
                      <a:pt x="167" y="2650"/>
                    </a:lnTo>
                    <a:lnTo>
                      <a:pt x="188" y="2672"/>
                    </a:lnTo>
                    <a:lnTo>
                      <a:pt x="205" y="2695"/>
                    </a:lnTo>
                    <a:lnTo>
                      <a:pt x="224" y="2723"/>
                    </a:lnTo>
                    <a:lnTo>
                      <a:pt x="243" y="2750"/>
                    </a:lnTo>
                    <a:lnTo>
                      <a:pt x="264" y="2777"/>
                    </a:lnTo>
                    <a:lnTo>
                      <a:pt x="288" y="2802"/>
                    </a:lnTo>
                    <a:lnTo>
                      <a:pt x="311" y="2827"/>
                    </a:lnTo>
                    <a:lnTo>
                      <a:pt x="336" y="2850"/>
                    </a:lnTo>
                    <a:lnTo>
                      <a:pt x="360" y="2869"/>
                    </a:lnTo>
                    <a:lnTo>
                      <a:pt x="387" y="2887"/>
                    </a:lnTo>
                    <a:lnTo>
                      <a:pt x="399" y="2890"/>
                    </a:lnTo>
                    <a:lnTo>
                      <a:pt x="408" y="2898"/>
                    </a:lnTo>
                    <a:lnTo>
                      <a:pt x="418" y="2906"/>
                    </a:lnTo>
                    <a:lnTo>
                      <a:pt x="428" y="2913"/>
                    </a:lnTo>
                    <a:lnTo>
                      <a:pt x="447" y="2933"/>
                    </a:lnTo>
                    <a:lnTo>
                      <a:pt x="464" y="2954"/>
                    </a:lnTo>
                    <a:lnTo>
                      <a:pt x="483" y="2975"/>
                    </a:lnTo>
                    <a:lnTo>
                      <a:pt x="501" y="2994"/>
                    </a:lnTo>
                    <a:lnTo>
                      <a:pt x="510" y="3002"/>
                    </a:lnTo>
                    <a:lnTo>
                      <a:pt x="520" y="3009"/>
                    </a:lnTo>
                    <a:lnTo>
                      <a:pt x="531" y="3017"/>
                    </a:lnTo>
                    <a:lnTo>
                      <a:pt x="541" y="3021"/>
                    </a:lnTo>
                    <a:lnTo>
                      <a:pt x="549" y="3027"/>
                    </a:lnTo>
                    <a:lnTo>
                      <a:pt x="558" y="3032"/>
                    </a:lnTo>
                    <a:lnTo>
                      <a:pt x="570" y="3042"/>
                    </a:lnTo>
                    <a:lnTo>
                      <a:pt x="581" y="3052"/>
                    </a:lnTo>
                    <a:lnTo>
                      <a:pt x="595" y="3063"/>
                    </a:lnTo>
                    <a:lnTo>
                      <a:pt x="604" y="3073"/>
                    </a:lnTo>
                    <a:lnTo>
                      <a:pt x="614" y="3080"/>
                    </a:lnTo>
                    <a:lnTo>
                      <a:pt x="620" y="3088"/>
                    </a:lnTo>
                    <a:lnTo>
                      <a:pt x="0" y="3086"/>
                    </a:lnTo>
                    <a:lnTo>
                      <a:pt x="0" y="1232"/>
                    </a:lnTo>
                    <a:lnTo>
                      <a:pt x="71" y="1253"/>
                    </a:lnTo>
                    <a:lnTo>
                      <a:pt x="90" y="1241"/>
                    </a:lnTo>
                    <a:lnTo>
                      <a:pt x="111" y="1234"/>
                    </a:lnTo>
                    <a:lnTo>
                      <a:pt x="121" y="1232"/>
                    </a:lnTo>
                    <a:lnTo>
                      <a:pt x="132" y="1230"/>
                    </a:lnTo>
                    <a:lnTo>
                      <a:pt x="144" y="1230"/>
                    </a:lnTo>
                    <a:lnTo>
                      <a:pt x="153" y="1230"/>
                    </a:lnTo>
                    <a:lnTo>
                      <a:pt x="165" y="1232"/>
                    </a:lnTo>
                    <a:lnTo>
                      <a:pt x="174" y="1234"/>
                    </a:lnTo>
                    <a:lnTo>
                      <a:pt x="186" y="1238"/>
                    </a:lnTo>
                    <a:lnTo>
                      <a:pt x="195" y="1243"/>
                    </a:lnTo>
                    <a:lnTo>
                      <a:pt x="207" y="1249"/>
                    </a:lnTo>
                    <a:lnTo>
                      <a:pt x="217" y="1257"/>
                    </a:lnTo>
                    <a:lnTo>
                      <a:pt x="226" y="1266"/>
                    </a:lnTo>
                    <a:lnTo>
                      <a:pt x="236" y="1278"/>
                    </a:lnTo>
                    <a:lnTo>
                      <a:pt x="247" y="1278"/>
                    </a:lnTo>
                    <a:lnTo>
                      <a:pt x="255" y="1278"/>
                    </a:lnTo>
                    <a:lnTo>
                      <a:pt x="263" y="1278"/>
                    </a:lnTo>
                    <a:lnTo>
                      <a:pt x="270" y="1280"/>
                    </a:lnTo>
                    <a:lnTo>
                      <a:pt x="276" y="1282"/>
                    </a:lnTo>
                    <a:lnTo>
                      <a:pt x="284" y="1286"/>
                    </a:lnTo>
                    <a:lnTo>
                      <a:pt x="289" y="1289"/>
                    </a:lnTo>
                    <a:lnTo>
                      <a:pt x="295" y="1295"/>
                    </a:lnTo>
                    <a:close/>
                    <a:moveTo>
                      <a:pt x="1635" y="2879"/>
                    </a:moveTo>
                    <a:lnTo>
                      <a:pt x="1635" y="2942"/>
                    </a:lnTo>
                    <a:lnTo>
                      <a:pt x="1629" y="2948"/>
                    </a:lnTo>
                    <a:lnTo>
                      <a:pt x="1625" y="2952"/>
                    </a:lnTo>
                    <a:lnTo>
                      <a:pt x="1622" y="2958"/>
                    </a:lnTo>
                    <a:lnTo>
                      <a:pt x="1616" y="2961"/>
                    </a:lnTo>
                    <a:lnTo>
                      <a:pt x="1612" y="2963"/>
                    </a:lnTo>
                    <a:lnTo>
                      <a:pt x="1608" y="2967"/>
                    </a:lnTo>
                    <a:lnTo>
                      <a:pt x="1602" y="2971"/>
                    </a:lnTo>
                    <a:lnTo>
                      <a:pt x="1599" y="2973"/>
                    </a:lnTo>
                    <a:lnTo>
                      <a:pt x="1599" y="2971"/>
                    </a:lnTo>
                    <a:lnTo>
                      <a:pt x="1597" y="2967"/>
                    </a:lnTo>
                    <a:lnTo>
                      <a:pt x="1597" y="2961"/>
                    </a:lnTo>
                    <a:lnTo>
                      <a:pt x="1595" y="2958"/>
                    </a:lnTo>
                    <a:lnTo>
                      <a:pt x="1595" y="2952"/>
                    </a:lnTo>
                    <a:lnTo>
                      <a:pt x="1593" y="2946"/>
                    </a:lnTo>
                    <a:lnTo>
                      <a:pt x="1593" y="2940"/>
                    </a:lnTo>
                    <a:lnTo>
                      <a:pt x="1593" y="2935"/>
                    </a:lnTo>
                    <a:lnTo>
                      <a:pt x="1597" y="2927"/>
                    </a:lnTo>
                    <a:lnTo>
                      <a:pt x="1602" y="2921"/>
                    </a:lnTo>
                    <a:lnTo>
                      <a:pt x="1606" y="2913"/>
                    </a:lnTo>
                    <a:lnTo>
                      <a:pt x="1612" y="2906"/>
                    </a:lnTo>
                    <a:lnTo>
                      <a:pt x="1616" y="2898"/>
                    </a:lnTo>
                    <a:lnTo>
                      <a:pt x="1622" y="2892"/>
                    </a:lnTo>
                    <a:lnTo>
                      <a:pt x="1627" y="2885"/>
                    </a:lnTo>
                    <a:lnTo>
                      <a:pt x="1635" y="2879"/>
                    </a:lnTo>
                    <a:close/>
                    <a:moveTo>
                      <a:pt x="1568" y="2854"/>
                    </a:moveTo>
                    <a:lnTo>
                      <a:pt x="1566" y="2869"/>
                    </a:lnTo>
                    <a:lnTo>
                      <a:pt x="1564" y="2883"/>
                    </a:lnTo>
                    <a:lnTo>
                      <a:pt x="1562" y="2896"/>
                    </a:lnTo>
                    <a:lnTo>
                      <a:pt x="1558" y="2910"/>
                    </a:lnTo>
                    <a:lnTo>
                      <a:pt x="1554" y="2921"/>
                    </a:lnTo>
                    <a:lnTo>
                      <a:pt x="1552" y="2935"/>
                    </a:lnTo>
                    <a:lnTo>
                      <a:pt x="1549" y="2946"/>
                    </a:lnTo>
                    <a:lnTo>
                      <a:pt x="1549" y="2958"/>
                    </a:lnTo>
                    <a:lnTo>
                      <a:pt x="1541" y="2944"/>
                    </a:lnTo>
                    <a:lnTo>
                      <a:pt x="1535" y="2931"/>
                    </a:lnTo>
                    <a:lnTo>
                      <a:pt x="1533" y="2913"/>
                    </a:lnTo>
                    <a:lnTo>
                      <a:pt x="1531" y="2896"/>
                    </a:lnTo>
                    <a:lnTo>
                      <a:pt x="1529" y="2879"/>
                    </a:lnTo>
                    <a:lnTo>
                      <a:pt x="1529" y="2864"/>
                    </a:lnTo>
                    <a:lnTo>
                      <a:pt x="1531" y="2846"/>
                    </a:lnTo>
                    <a:lnTo>
                      <a:pt x="1531" y="2831"/>
                    </a:lnTo>
                    <a:lnTo>
                      <a:pt x="1533" y="2837"/>
                    </a:lnTo>
                    <a:lnTo>
                      <a:pt x="1535" y="2844"/>
                    </a:lnTo>
                    <a:lnTo>
                      <a:pt x="1535" y="2854"/>
                    </a:lnTo>
                    <a:lnTo>
                      <a:pt x="1537" y="2862"/>
                    </a:lnTo>
                    <a:lnTo>
                      <a:pt x="1539" y="2871"/>
                    </a:lnTo>
                    <a:lnTo>
                      <a:pt x="1539" y="2879"/>
                    </a:lnTo>
                    <a:lnTo>
                      <a:pt x="1541" y="2887"/>
                    </a:lnTo>
                    <a:lnTo>
                      <a:pt x="1543" y="2894"/>
                    </a:lnTo>
                    <a:lnTo>
                      <a:pt x="1545" y="2890"/>
                    </a:lnTo>
                    <a:lnTo>
                      <a:pt x="1549" y="2887"/>
                    </a:lnTo>
                    <a:lnTo>
                      <a:pt x="1552" y="2881"/>
                    </a:lnTo>
                    <a:lnTo>
                      <a:pt x="1554" y="2875"/>
                    </a:lnTo>
                    <a:lnTo>
                      <a:pt x="1558" y="2869"/>
                    </a:lnTo>
                    <a:lnTo>
                      <a:pt x="1562" y="2864"/>
                    </a:lnTo>
                    <a:lnTo>
                      <a:pt x="1564" y="2858"/>
                    </a:lnTo>
                    <a:lnTo>
                      <a:pt x="1568" y="2854"/>
                    </a:lnTo>
                    <a:lnTo>
                      <a:pt x="1568" y="2856"/>
                    </a:lnTo>
                    <a:lnTo>
                      <a:pt x="1568" y="2860"/>
                    </a:lnTo>
                    <a:lnTo>
                      <a:pt x="1570" y="2864"/>
                    </a:lnTo>
                    <a:lnTo>
                      <a:pt x="1572" y="2865"/>
                    </a:lnTo>
                    <a:lnTo>
                      <a:pt x="1572" y="2869"/>
                    </a:lnTo>
                    <a:lnTo>
                      <a:pt x="1572" y="2867"/>
                    </a:lnTo>
                    <a:lnTo>
                      <a:pt x="1570" y="2864"/>
                    </a:lnTo>
                    <a:lnTo>
                      <a:pt x="1568" y="2854"/>
                    </a:lnTo>
                    <a:close/>
                    <a:moveTo>
                      <a:pt x="1501" y="2823"/>
                    </a:moveTo>
                    <a:lnTo>
                      <a:pt x="1501" y="2831"/>
                    </a:lnTo>
                    <a:lnTo>
                      <a:pt x="1501" y="2837"/>
                    </a:lnTo>
                    <a:lnTo>
                      <a:pt x="1501" y="2840"/>
                    </a:lnTo>
                    <a:lnTo>
                      <a:pt x="1501" y="2846"/>
                    </a:lnTo>
                    <a:lnTo>
                      <a:pt x="1501" y="2848"/>
                    </a:lnTo>
                    <a:lnTo>
                      <a:pt x="1501" y="2852"/>
                    </a:lnTo>
                    <a:lnTo>
                      <a:pt x="1497" y="2858"/>
                    </a:lnTo>
                    <a:lnTo>
                      <a:pt x="1495" y="2862"/>
                    </a:lnTo>
                    <a:lnTo>
                      <a:pt x="1493" y="2869"/>
                    </a:lnTo>
                    <a:lnTo>
                      <a:pt x="1493" y="2875"/>
                    </a:lnTo>
                    <a:lnTo>
                      <a:pt x="1491" y="2881"/>
                    </a:lnTo>
                    <a:lnTo>
                      <a:pt x="1491" y="2887"/>
                    </a:lnTo>
                    <a:lnTo>
                      <a:pt x="1489" y="2892"/>
                    </a:lnTo>
                    <a:lnTo>
                      <a:pt x="1489" y="2898"/>
                    </a:lnTo>
                    <a:lnTo>
                      <a:pt x="1487" y="2904"/>
                    </a:lnTo>
                    <a:lnTo>
                      <a:pt x="1487" y="2910"/>
                    </a:lnTo>
                    <a:lnTo>
                      <a:pt x="1426" y="2839"/>
                    </a:lnTo>
                    <a:lnTo>
                      <a:pt x="1414" y="2837"/>
                    </a:lnTo>
                    <a:lnTo>
                      <a:pt x="1403" y="2835"/>
                    </a:lnTo>
                    <a:lnTo>
                      <a:pt x="1391" y="2831"/>
                    </a:lnTo>
                    <a:lnTo>
                      <a:pt x="1378" y="2825"/>
                    </a:lnTo>
                    <a:lnTo>
                      <a:pt x="1366" y="2817"/>
                    </a:lnTo>
                    <a:lnTo>
                      <a:pt x="1355" y="2812"/>
                    </a:lnTo>
                    <a:lnTo>
                      <a:pt x="1345" y="2806"/>
                    </a:lnTo>
                    <a:lnTo>
                      <a:pt x="1336" y="2798"/>
                    </a:lnTo>
                    <a:lnTo>
                      <a:pt x="1345" y="2794"/>
                    </a:lnTo>
                    <a:lnTo>
                      <a:pt x="1355" y="2791"/>
                    </a:lnTo>
                    <a:lnTo>
                      <a:pt x="1362" y="2789"/>
                    </a:lnTo>
                    <a:lnTo>
                      <a:pt x="1370" y="2789"/>
                    </a:lnTo>
                    <a:lnTo>
                      <a:pt x="1378" y="2791"/>
                    </a:lnTo>
                    <a:lnTo>
                      <a:pt x="1384" y="2793"/>
                    </a:lnTo>
                    <a:lnTo>
                      <a:pt x="1391" y="2796"/>
                    </a:lnTo>
                    <a:lnTo>
                      <a:pt x="1397" y="2800"/>
                    </a:lnTo>
                    <a:lnTo>
                      <a:pt x="1407" y="2812"/>
                    </a:lnTo>
                    <a:lnTo>
                      <a:pt x="1418" y="2825"/>
                    </a:lnTo>
                    <a:lnTo>
                      <a:pt x="1428" y="2839"/>
                    </a:lnTo>
                    <a:lnTo>
                      <a:pt x="1439" y="2854"/>
                    </a:lnTo>
                    <a:lnTo>
                      <a:pt x="1439" y="2846"/>
                    </a:lnTo>
                    <a:lnTo>
                      <a:pt x="1439" y="2837"/>
                    </a:lnTo>
                    <a:lnTo>
                      <a:pt x="1437" y="2829"/>
                    </a:lnTo>
                    <a:lnTo>
                      <a:pt x="1437" y="2823"/>
                    </a:lnTo>
                    <a:lnTo>
                      <a:pt x="1437" y="2816"/>
                    </a:lnTo>
                    <a:lnTo>
                      <a:pt x="1437" y="2808"/>
                    </a:lnTo>
                    <a:lnTo>
                      <a:pt x="1437" y="2800"/>
                    </a:lnTo>
                    <a:lnTo>
                      <a:pt x="1439" y="2791"/>
                    </a:lnTo>
                    <a:lnTo>
                      <a:pt x="1441" y="2793"/>
                    </a:lnTo>
                    <a:lnTo>
                      <a:pt x="1445" y="2794"/>
                    </a:lnTo>
                    <a:lnTo>
                      <a:pt x="1449" y="2796"/>
                    </a:lnTo>
                    <a:lnTo>
                      <a:pt x="1455" y="2800"/>
                    </a:lnTo>
                    <a:lnTo>
                      <a:pt x="1458" y="2804"/>
                    </a:lnTo>
                    <a:lnTo>
                      <a:pt x="1462" y="2808"/>
                    </a:lnTo>
                    <a:lnTo>
                      <a:pt x="1466" y="2812"/>
                    </a:lnTo>
                    <a:lnTo>
                      <a:pt x="1470" y="2816"/>
                    </a:lnTo>
                    <a:lnTo>
                      <a:pt x="1474" y="2816"/>
                    </a:lnTo>
                    <a:lnTo>
                      <a:pt x="1480" y="2816"/>
                    </a:lnTo>
                    <a:lnTo>
                      <a:pt x="1485" y="2816"/>
                    </a:lnTo>
                    <a:lnTo>
                      <a:pt x="1489" y="2816"/>
                    </a:lnTo>
                    <a:lnTo>
                      <a:pt x="1493" y="2817"/>
                    </a:lnTo>
                    <a:lnTo>
                      <a:pt x="1497" y="2817"/>
                    </a:lnTo>
                    <a:lnTo>
                      <a:pt x="1499" y="2819"/>
                    </a:lnTo>
                    <a:lnTo>
                      <a:pt x="1501" y="2823"/>
                    </a:lnTo>
                    <a:close/>
                    <a:moveTo>
                      <a:pt x="1291" y="2800"/>
                    </a:moveTo>
                    <a:lnTo>
                      <a:pt x="1301" y="2812"/>
                    </a:lnTo>
                    <a:lnTo>
                      <a:pt x="1313" y="2827"/>
                    </a:lnTo>
                    <a:lnTo>
                      <a:pt x="1324" y="2840"/>
                    </a:lnTo>
                    <a:lnTo>
                      <a:pt x="1336" y="2854"/>
                    </a:lnTo>
                    <a:lnTo>
                      <a:pt x="1349" y="2867"/>
                    </a:lnTo>
                    <a:lnTo>
                      <a:pt x="1362" y="2877"/>
                    </a:lnTo>
                    <a:lnTo>
                      <a:pt x="1368" y="2881"/>
                    </a:lnTo>
                    <a:lnTo>
                      <a:pt x="1376" y="2883"/>
                    </a:lnTo>
                    <a:lnTo>
                      <a:pt x="1384" y="2885"/>
                    </a:lnTo>
                    <a:lnTo>
                      <a:pt x="1389" y="2887"/>
                    </a:lnTo>
                    <a:lnTo>
                      <a:pt x="1391" y="2898"/>
                    </a:lnTo>
                    <a:lnTo>
                      <a:pt x="1393" y="2913"/>
                    </a:lnTo>
                    <a:lnTo>
                      <a:pt x="1399" y="2927"/>
                    </a:lnTo>
                    <a:lnTo>
                      <a:pt x="1405" y="2942"/>
                    </a:lnTo>
                    <a:lnTo>
                      <a:pt x="1422" y="2975"/>
                    </a:lnTo>
                    <a:lnTo>
                      <a:pt x="1443" y="3006"/>
                    </a:lnTo>
                    <a:lnTo>
                      <a:pt x="1466" y="3034"/>
                    </a:lnTo>
                    <a:lnTo>
                      <a:pt x="1489" y="3057"/>
                    </a:lnTo>
                    <a:lnTo>
                      <a:pt x="1501" y="3065"/>
                    </a:lnTo>
                    <a:lnTo>
                      <a:pt x="1512" y="3071"/>
                    </a:lnTo>
                    <a:lnTo>
                      <a:pt x="1522" y="3077"/>
                    </a:lnTo>
                    <a:lnTo>
                      <a:pt x="1529" y="3077"/>
                    </a:lnTo>
                    <a:lnTo>
                      <a:pt x="1512" y="3052"/>
                    </a:lnTo>
                    <a:lnTo>
                      <a:pt x="1495" y="3025"/>
                    </a:lnTo>
                    <a:lnTo>
                      <a:pt x="1476" y="2996"/>
                    </a:lnTo>
                    <a:lnTo>
                      <a:pt x="1457" y="2969"/>
                    </a:lnTo>
                    <a:lnTo>
                      <a:pt x="1437" y="2942"/>
                    </a:lnTo>
                    <a:lnTo>
                      <a:pt x="1418" y="2917"/>
                    </a:lnTo>
                    <a:lnTo>
                      <a:pt x="1407" y="2906"/>
                    </a:lnTo>
                    <a:lnTo>
                      <a:pt x="1395" y="2896"/>
                    </a:lnTo>
                    <a:lnTo>
                      <a:pt x="1384" y="2887"/>
                    </a:lnTo>
                    <a:lnTo>
                      <a:pt x="1372" y="2879"/>
                    </a:lnTo>
                    <a:lnTo>
                      <a:pt x="1364" y="2875"/>
                    </a:lnTo>
                    <a:lnTo>
                      <a:pt x="1357" y="2871"/>
                    </a:lnTo>
                    <a:lnTo>
                      <a:pt x="1351" y="2865"/>
                    </a:lnTo>
                    <a:lnTo>
                      <a:pt x="1343" y="2860"/>
                    </a:lnTo>
                    <a:lnTo>
                      <a:pt x="1338" y="2854"/>
                    </a:lnTo>
                    <a:lnTo>
                      <a:pt x="1330" y="2846"/>
                    </a:lnTo>
                    <a:lnTo>
                      <a:pt x="1324" y="2839"/>
                    </a:lnTo>
                    <a:lnTo>
                      <a:pt x="1316" y="2831"/>
                    </a:lnTo>
                    <a:lnTo>
                      <a:pt x="1322" y="2854"/>
                    </a:lnTo>
                    <a:lnTo>
                      <a:pt x="1332" y="2873"/>
                    </a:lnTo>
                    <a:lnTo>
                      <a:pt x="1343" y="2890"/>
                    </a:lnTo>
                    <a:lnTo>
                      <a:pt x="1357" y="2908"/>
                    </a:lnTo>
                    <a:lnTo>
                      <a:pt x="1370" y="2925"/>
                    </a:lnTo>
                    <a:lnTo>
                      <a:pt x="1382" y="2940"/>
                    </a:lnTo>
                    <a:lnTo>
                      <a:pt x="1393" y="2956"/>
                    </a:lnTo>
                    <a:lnTo>
                      <a:pt x="1403" y="2973"/>
                    </a:lnTo>
                    <a:lnTo>
                      <a:pt x="1395" y="2977"/>
                    </a:lnTo>
                    <a:lnTo>
                      <a:pt x="1387" y="2975"/>
                    </a:lnTo>
                    <a:lnTo>
                      <a:pt x="1378" y="2971"/>
                    </a:lnTo>
                    <a:lnTo>
                      <a:pt x="1370" y="2963"/>
                    </a:lnTo>
                    <a:lnTo>
                      <a:pt x="1361" y="2954"/>
                    </a:lnTo>
                    <a:lnTo>
                      <a:pt x="1353" y="2942"/>
                    </a:lnTo>
                    <a:lnTo>
                      <a:pt x="1343" y="2929"/>
                    </a:lnTo>
                    <a:lnTo>
                      <a:pt x="1336" y="2913"/>
                    </a:lnTo>
                    <a:lnTo>
                      <a:pt x="1320" y="2881"/>
                    </a:lnTo>
                    <a:lnTo>
                      <a:pt x="1307" y="2850"/>
                    </a:lnTo>
                    <a:lnTo>
                      <a:pt x="1297" y="2821"/>
                    </a:lnTo>
                    <a:lnTo>
                      <a:pt x="1291" y="2800"/>
                    </a:lnTo>
                    <a:close/>
                    <a:moveTo>
                      <a:pt x="1188" y="2768"/>
                    </a:moveTo>
                    <a:lnTo>
                      <a:pt x="1172" y="2806"/>
                    </a:lnTo>
                    <a:lnTo>
                      <a:pt x="1161" y="2839"/>
                    </a:lnTo>
                    <a:lnTo>
                      <a:pt x="1155" y="2867"/>
                    </a:lnTo>
                    <a:lnTo>
                      <a:pt x="1151" y="2894"/>
                    </a:lnTo>
                    <a:lnTo>
                      <a:pt x="1149" y="2921"/>
                    </a:lnTo>
                    <a:lnTo>
                      <a:pt x="1151" y="2950"/>
                    </a:lnTo>
                    <a:lnTo>
                      <a:pt x="1155" y="2983"/>
                    </a:lnTo>
                    <a:lnTo>
                      <a:pt x="1159" y="3021"/>
                    </a:lnTo>
                    <a:lnTo>
                      <a:pt x="1159" y="3036"/>
                    </a:lnTo>
                    <a:lnTo>
                      <a:pt x="1146" y="3054"/>
                    </a:lnTo>
                    <a:lnTo>
                      <a:pt x="1151" y="3055"/>
                    </a:lnTo>
                    <a:lnTo>
                      <a:pt x="1157" y="3059"/>
                    </a:lnTo>
                    <a:lnTo>
                      <a:pt x="1163" y="3061"/>
                    </a:lnTo>
                    <a:lnTo>
                      <a:pt x="1167" y="3065"/>
                    </a:lnTo>
                    <a:lnTo>
                      <a:pt x="1172" y="3067"/>
                    </a:lnTo>
                    <a:lnTo>
                      <a:pt x="1178" y="3067"/>
                    </a:lnTo>
                    <a:lnTo>
                      <a:pt x="1184" y="3069"/>
                    </a:lnTo>
                    <a:lnTo>
                      <a:pt x="1188" y="3069"/>
                    </a:lnTo>
                    <a:lnTo>
                      <a:pt x="1199" y="3052"/>
                    </a:lnTo>
                    <a:lnTo>
                      <a:pt x="1209" y="3034"/>
                    </a:lnTo>
                    <a:lnTo>
                      <a:pt x="1217" y="3017"/>
                    </a:lnTo>
                    <a:lnTo>
                      <a:pt x="1222" y="2998"/>
                    </a:lnTo>
                    <a:lnTo>
                      <a:pt x="1226" y="2979"/>
                    </a:lnTo>
                    <a:lnTo>
                      <a:pt x="1228" y="2960"/>
                    </a:lnTo>
                    <a:lnTo>
                      <a:pt x="1228" y="2940"/>
                    </a:lnTo>
                    <a:lnTo>
                      <a:pt x="1228" y="2919"/>
                    </a:lnTo>
                    <a:lnTo>
                      <a:pt x="1226" y="2879"/>
                    </a:lnTo>
                    <a:lnTo>
                      <a:pt x="1224" y="2839"/>
                    </a:lnTo>
                    <a:lnTo>
                      <a:pt x="1220" y="2798"/>
                    </a:lnTo>
                    <a:lnTo>
                      <a:pt x="1218" y="2760"/>
                    </a:lnTo>
                    <a:lnTo>
                      <a:pt x="1213" y="2760"/>
                    </a:lnTo>
                    <a:lnTo>
                      <a:pt x="1205" y="2760"/>
                    </a:lnTo>
                    <a:lnTo>
                      <a:pt x="1199" y="2762"/>
                    </a:lnTo>
                    <a:lnTo>
                      <a:pt x="1195" y="2764"/>
                    </a:lnTo>
                    <a:lnTo>
                      <a:pt x="1192" y="2764"/>
                    </a:lnTo>
                    <a:lnTo>
                      <a:pt x="1188" y="2766"/>
                    </a:lnTo>
                    <a:lnTo>
                      <a:pt x="1188" y="2768"/>
                    </a:lnTo>
                    <a:close/>
                  </a:path>
                </a:pathLst>
              </a:custGeom>
              <a:solidFill>
                <a:srgbClr val="969696"/>
              </a:solidFill>
              <a:ln>
                <a:noFill/>
              </a:ln>
              <a:extLst>
                <a:ext uri="{91240B29-F687-4F45-9708-019B960494DF}">
                  <a14:hiddenLine xmlns:a14="http://schemas.microsoft.com/office/drawing/2010/main" w="6350" cap="rnd">
                    <a:solidFill>
                      <a:srgbClr val="000000"/>
                    </a:solidFill>
                    <a:round/>
                    <a:headEnd/>
                    <a:tailEnd/>
                  </a14:hiddenLine>
                </a:ext>
              </a:extLst>
            </p:spPr>
            <p:txBody>
              <a:bodyPr/>
              <a:lstStyle/>
              <a:p>
                <a:endParaRPr lang="en-IN"/>
              </a:p>
            </p:txBody>
          </p:sp>
        </p:grpSp>
      </p:grpSp>
      <p:sp>
        <p:nvSpPr>
          <p:cNvPr id="86100" name="AutoShape 84">
            <a:extLst>
              <a:ext uri="{FF2B5EF4-FFF2-40B4-BE49-F238E27FC236}">
                <a16:creationId xmlns:a16="http://schemas.microsoft.com/office/drawing/2014/main" xmlns="" id="{46FD9106-26F5-44A2-99A4-C12FBC8A0BC8}"/>
              </a:ext>
            </a:extLst>
          </p:cNvPr>
          <p:cNvSpPr>
            <a:spLocks noChangeArrowheads="1"/>
          </p:cNvSpPr>
          <p:nvPr/>
        </p:nvSpPr>
        <p:spPr bwMode="auto">
          <a:xfrm>
            <a:off x="4572000" y="2133600"/>
            <a:ext cx="2667000" cy="433388"/>
          </a:xfrm>
          <a:prstGeom prst="rightArrow">
            <a:avLst>
              <a:gd name="adj1" fmla="val 62602"/>
              <a:gd name="adj2" fmla="val 107550"/>
            </a:avLst>
          </a:prstGeom>
          <a:gradFill rotWithShape="0">
            <a:gsLst>
              <a:gs pos="0">
                <a:schemeClr val="accent2">
                  <a:gamma/>
                  <a:tint val="34118"/>
                  <a:invGamma/>
                </a:schemeClr>
              </a:gs>
              <a:gs pos="100000">
                <a:schemeClr val="accent2"/>
              </a:gs>
            </a:gsLst>
            <a:lin ang="0" scaled="1"/>
          </a:gradFill>
          <a:ln w="9525">
            <a:solidFill>
              <a:schemeClr val="accent2"/>
            </a:solidFill>
            <a:miter lim="800000"/>
            <a:headEnd/>
            <a:tailEnd/>
          </a:ln>
          <a:effectLst>
            <a:outerShdw dist="107763" dir="2700000" algn="ctr" rotWithShape="0">
              <a:schemeClr val="folHlink"/>
            </a:outerShdw>
          </a:effectLst>
        </p:spPr>
        <p:txBody>
          <a:bodyPr wrap="none" anchor="ctr"/>
          <a:lstStyle/>
          <a:p>
            <a:pPr algn="ctr">
              <a:defRPr/>
            </a:pPr>
            <a:endParaRPr lang="en-US" b="1" dirty="0">
              <a:effectLst>
                <a:outerShdw blurRad="38100" dist="38100" dir="2700000" algn="tl">
                  <a:srgbClr val="000000"/>
                </a:outerShdw>
              </a:effectLst>
            </a:endParaRPr>
          </a:p>
        </p:txBody>
      </p:sp>
      <p:grpSp>
        <p:nvGrpSpPr>
          <p:cNvPr id="56331" name="Group 85">
            <a:extLst>
              <a:ext uri="{FF2B5EF4-FFF2-40B4-BE49-F238E27FC236}">
                <a16:creationId xmlns:a16="http://schemas.microsoft.com/office/drawing/2014/main" xmlns="" id="{063A9847-1006-4806-BFF0-DA84FEEEBF61}"/>
              </a:ext>
            </a:extLst>
          </p:cNvPr>
          <p:cNvGrpSpPr>
            <a:grpSpLocks/>
          </p:cNvGrpSpPr>
          <p:nvPr/>
        </p:nvGrpSpPr>
        <p:grpSpPr bwMode="auto">
          <a:xfrm>
            <a:off x="5105400" y="1066800"/>
            <a:ext cx="1225550" cy="1981200"/>
            <a:chOff x="752" y="760"/>
            <a:chExt cx="626" cy="1012"/>
          </a:xfrm>
        </p:grpSpPr>
        <p:sp>
          <p:nvSpPr>
            <p:cNvPr id="56387" name="Freeform 86">
              <a:extLst>
                <a:ext uri="{FF2B5EF4-FFF2-40B4-BE49-F238E27FC236}">
                  <a16:creationId xmlns:a16="http://schemas.microsoft.com/office/drawing/2014/main" xmlns="" id="{112A19A2-9159-4F50-986F-74DA31A843B0}"/>
                </a:ext>
              </a:extLst>
            </p:cNvPr>
            <p:cNvSpPr>
              <a:spLocks/>
            </p:cNvSpPr>
            <p:nvPr/>
          </p:nvSpPr>
          <p:spPr bwMode="auto">
            <a:xfrm>
              <a:off x="754" y="760"/>
              <a:ext cx="623" cy="217"/>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a:solidFill>
                <a:schemeClr val="tx1"/>
              </a:solidFill>
              <a:round/>
              <a:headEnd/>
              <a:tailEnd/>
            </a:ln>
          </p:spPr>
          <p:txBody>
            <a:bodyPr/>
            <a:lstStyle/>
            <a:p>
              <a:endParaRPr lang="en-IN"/>
            </a:p>
          </p:txBody>
        </p:sp>
        <p:sp>
          <p:nvSpPr>
            <p:cNvPr id="56388" name="Freeform 87">
              <a:extLst>
                <a:ext uri="{FF2B5EF4-FFF2-40B4-BE49-F238E27FC236}">
                  <a16:creationId xmlns:a16="http://schemas.microsoft.com/office/drawing/2014/main" xmlns="" id="{1C958049-AF22-4D6F-8C7F-C8B01670183D}"/>
                </a:ext>
              </a:extLst>
            </p:cNvPr>
            <p:cNvSpPr>
              <a:spLocks/>
            </p:cNvSpPr>
            <p:nvPr/>
          </p:nvSpPr>
          <p:spPr bwMode="auto">
            <a:xfrm>
              <a:off x="764" y="1513"/>
              <a:ext cx="604" cy="259"/>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a:solidFill>
                <a:schemeClr val="tx1"/>
              </a:solidFill>
              <a:round/>
              <a:headEnd/>
              <a:tailEnd/>
            </a:ln>
          </p:spPr>
          <p:txBody>
            <a:bodyPr/>
            <a:lstStyle/>
            <a:p>
              <a:endParaRPr lang="en-IN"/>
            </a:p>
          </p:txBody>
        </p:sp>
        <p:sp>
          <p:nvSpPr>
            <p:cNvPr id="56389" name="Freeform 88">
              <a:extLst>
                <a:ext uri="{FF2B5EF4-FFF2-40B4-BE49-F238E27FC236}">
                  <a16:creationId xmlns:a16="http://schemas.microsoft.com/office/drawing/2014/main" xmlns="" id="{6EB4C0CD-6C36-4D0B-8A11-4ED85A5D4F86}"/>
                </a:ext>
              </a:extLst>
            </p:cNvPr>
            <p:cNvSpPr>
              <a:spLocks/>
            </p:cNvSpPr>
            <p:nvPr/>
          </p:nvSpPr>
          <p:spPr bwMode="auto">
            <a:xfrm>
              <a:off x="1026" y="820"/>
              <a:ext cx="352" cy="927"/>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IN"/>
            </a:p>
          </p:txBody>
        </p:sp>
        <p:sp>
          <p:nvSpPr>
            <p:cNvPr id="56390" name="Freeform 89">
              <a:extLst>
                <a:ext uri="{FF2B5EF4-FFF2-40B4-BE49-F238E27FC236}">
                  <a16:creationId xmlns:a16="http://schemas.microsoft.com/office/drawing/2014/main" xmlns="" id="{493CFEFF-FFBB-44AE-A271-DBE04124901A}"/>
                </a:ext>
              </a:extLst>
            </p:cNvPr>
            <p:cNvSpPr>
              <a:spLocks/>
            </p:cNvSpPr>
            <p:nvPr/>
          </p:nvSpPr>
          <p:spPr bwMode="auto">
            <a:xfrm>
              <a:off x="752" y="908"/>
              <a:ext cx="278" cy="834"/>
            </a:xfrm>
            <a:custGeom>
              <a:avLst/>
              <a:gdLst>
                <a:gd name="T0" fmla="*/ 0 w 577"/>
                <a:gd name="T1" fmla="*/ 0 h 1728"/>
                <a:gd name="T2" fmla="*/ 0 w 577"/>
                <a:gd name="T3" fmla="*/ 0 h 1728"/>
                <a:gd name="T4" fmla="*/ 0 w 577"/>
                <a:gd name="T5" fmla="*/ 0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a:solidFill>
                <a:schemeClr val="tx1"/>
              </a:solidFill>
              <a:round/>
              <a:headEnd/>
              <a:tailEnd/>
            </a:ln>
          </p:spPr>
          <p:txBody>
            <a:bodyPr/>
            <a:lstStyle/>
            <a:p>
              <a:endParaRPr lang="en-IN"/>
            </a:p>
          </p:txBody>
        </p:sp>
        <p:sp>
          <p:nvSpPr>
            <p:cNvPr id="56391" name="Line 90">
              <a:extLst>
                <a:ext uri="{FF2B5EF4-FFF2-40B4-BE49-F238E27FC236}">
                  <a16:creationId xmlns:a16="http://schemas.microsoft.com/office/drawing/2014/main" xmlns="" id="{A521E96C-A657-44BE-9F18-EA4171FD1531}"/>
                </a:ext>
              </a:extLst>
            </p:cNvPr>
            <p:cNvSpPr>
              <a:spLocks noChangeShapeType="1"/>
            </p:cNvSpPr>
            <p:nvPr/>
          </p:nvSpPr>
          <p:spPr bwMode="auto">
            <a:xfrm>
              <a:off x="791" y="1610"/>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92" name="Oval 91">
              <a:extLst>
                <a:ext uri="{FF2B5EF4-FFF2-40B4-BE49-F238E27FC236}">
                  <a16:creationId xmlns:a16="http://schemas.microsoft.com/office/drawing/2014/main" xmlns="" id="{DE5D477F-16E3-46AA-BE5C-80F90571A882}"/>
                </a:ext>
              </a:extLst>
            </p:cNvPr>
            <p:cNvSpPr>
              <a:spLocks noChangeArrowheads="1"/>
            </p:cNvSpPr>
            <p:nvPr/>
          </p:nvSpPr>
          <p:spPr bwMode="auto">
            <a:xfrm>
              <a:off x="784" y="949"/>
              <a:ext cx="31" cy="17"/>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56393" name="Line 92">
              <a:extLst>
                <a:ext uri="{FF2B5EF4-FFF2-40B4-BE49-F238E27FC236}">
                  <a16:creationId xmlns:a16="http://schemas.microsoft.com/office/drawing/2014/main" xmlns="" id="{EDE6B7CA-427A-4A03-AFC8-05B1BAE0B7AF}"/>
                </a:ext>
              </a:extLst>
            </p:cNvPr>
            <p:cNvSpPr>
              <a:spLocks noChangeShapeType="1"/>
            </p:cNvSpPr>
            <p:nvPr/>
          </p:nvSpPr>
          <p:spPr bwMode="auto">
            <a:xfrm>
              <a:off x="791" y="1572"/>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94" name="Line 93">
              <a:extLst>
                <a:ext uri="{FF2B5EF4-FFF2-40B4-BE49-F238E27FC236}">
                  <a16:creationId xmlns:a16="http://schemas.microsoft.com/office/drawing/2014/main" xmlns="" id="{A321D462-4C58-4180-AF31-262B10C72F89}"/>
                </a:ext>
              </a:extLst>
            </p:cNvPr>
            <p:cNvSpPr>
              <a:spLocks noChangeShapeType="1"/>
            </p:cNvSpPr>
            <p:nvPr/>
          </p:nvSpPr>
          <p:spPr bwMode="auto">
            <a:xfrm>
              <a:off x="791" y="1534"/>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95" name="Line 94">
              <a:extLst>
                <a:ext uri="{FF2B5EF4-FFF2-40B4-BE49-F238E27FC236}">
                  <a16:creationId xmlns:a16="http://schemas.microsoft.com/office/drawing/2014/main" xmlns="" id="{2D0E02B7-3B29-42C7-A2F2-5C7FFF2D480A}"/>
                </a:ext>
              </a:extLst>
            </p:cNvPr>
            <p:cNvSpPr>
              <a:spLocks noChangeShapeType="1"/>
            </p:cNvSpPr>
            <p:nvPr/>
          </p:nvSpPr>
          <p:spPr bwMode="auto">
            <a:xfrm>
              <a:off x="791" y="1497"/>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96" name="Line 95">
              <a:extLst>
                <a:ext uri="{FF2B5EF4-FFF2-40B4-BE49-F238E27FC236}">
                  <a16:creationId xmlns:a16="http://schemas.microsoft.com/office/drawing/2014/main" xmlns="" id="{A5E96426-E8AB-4669-9289-41C55F7BD933}"/>
                </a:ext>
              </a:extLst>
            </p:cNvPr>
            <p:cNvSpPr>
              <a:spLocks noChangeShapeType="1"/>
            </p:cNvSpPr>
            <p:nvPr/>
          </p:nvSpPr>
          <p:spPr bwMode="auto">
            <a:xfrm>
              <a:off x="791" y="145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97" name="Freeform 96">
              <a:extLst>
                <a:ext uri="{FF2B5EF4-FFF2-40B4-BE49-F238E27FC236}">
                  <a16:creationId xmlns:a16="http://schemas.microsoft.com/office/drawing/2014/main" xmlns="" id="{986F8F5A-61BF-42AF-A409-0F4712BF08BC}"/>
                </a:ext>
              </a:extLst>
            </p:cNvPr>
            <p:cNvSpPr>
              <a:spLocks/>
            </p:cNvSpPr>
            <p:nvPr/>
          </p:nvSpPr>
          <p:spPr bwMode="auto">
            <a:xfrm>
              <a:off x="794" y="1094"/>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a:solidFill>
                <a:srgbClr val="676767"/>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98" name="Freeform 97">
              <a:extLst>
                <a:ext uri="{FF2B5EF4-FFF2-40B4-BE49-F238E27FC236}">
                  <a16:creationId xmlns:a16="http://schemas.microsoft.com/office/drawing/2014/main" xmlns="" id="{BB5BA8E2-4C18-4CDB-A3C4-A626EC2E5F08}"/>
                </a:ext>
              </a:extLst>
            </p:cNvPr>
            <p:cNvSpPr>
              <a:spLocks/>
            </p:cNvSpPr>
            <p:nvPr/>
          </p:nvSpPr>
          <p:spPr bwMode="auto">
            <a:xfrm>
              <a:off x="774" y="1024"/>
              <a:ext cx="218" cy="618"/>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99" name="Freeform 98">
              <a:extLst>
                <a:ext uri="{FF2B5EF4-FFF2-40B4-BE49-F238E27FC236}">
                  <a16:creationId xmlns:a16="http://schemas.microsoft.com/office/drawing/2014/main" xmlns="" id="{00A82D98-14B6-4850-92D5-206CCFD4E4B2}"/>
                </a:ext>
              </a:extLst>
            </p:cNvPr>
            <p:cNvSpPr>
              <a:spLocks/>
            </p:cNvSpPr>
            <p:nvPr/>
          </p:nvSpPr>
          <p:spPr bwMode="auto">
            <a:xfrm>
              <a:off x="788" y="1047"/>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400" name="Line 99">
              <a:extLst>
                <a:ext uri="{FF2B5EF4-FFF2-40B4-BE49-F238E27FC236}">
                  <a16:creationId xmlns:a16="http://schemas.microsoft.com/office/drawing/2014/main" xmlns="" id="{A03E88B7-D485-4F49-BAD3-1703FD2BF7D6}"/>
                </a:ext>
              </a:extLst>
            </p:cNvPr>
            <p:cNvSpPr>
              <a:spLocks noChangeShapeType="1"/>
            </p:cNvSpPr>
            <p:nvPr/>
          </p:nvSpPr>
          <p:spPr bwMode="auto">
            <a:xfrm>
              <a:off x="789" y="1128"/>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01" name="Line 100">
              <a:extLst>
                <a:ext uri="{FF2B5EF4-FFF2-40B4-BE49-F238E27FC236}">
                  <a16:creationId xmlns:a16="http://schemas.microsoft.com/office/drawing/2014/main" xmlns="" id="{9174EE97-0C10-4606-9368-62C96B26D918}"/>
                </a:ext>
              </a:extLst>
            </p:cNvPr>
            <p:cNvSpPr>
              <a:spLocks noChangeShapeType="1"/>
            </p:cNvSpPr>
            <p:nvPr/>
          </p:nvSpPr>
          <p:spPr bwMode="auto">
            <a:xfrm>
              <a:off x="789" y="1203"/>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02" name="Line 101">
              <a:extLst>
                <a:ext uri="{FF2B5EF4-FFF2-40B4-BE49-F238E27FC236}">
                  <a16:creationId xmlns:a16="http://schemas.microsoft.com/office/drawing/2014/main" xmlns="" id="{42842EB3-C855-4F84-B3FB-848B461B9FA0}"/>
                </a:ext>
              </a:extLst>
            </p:cNvPr>
            <p:cNvSpPr>
              <a:spLocks noChangeShapeType="1"/>
            </p:cNvSpPr>
            <p:nvPr/>
          </p:nvSpPr>
          <p:spPr bwMode="auto">
            <a:xfrm>
              <a:off x="789" y="1296"/>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03" name="Freeform 102">
              <a:extLst>
                <a:ext uri="{FF2B5EF4-FFF2-40B4-BE49-F238E27FC236}">
                  <a16:creationId xmlns:a16="http://schemas.microsoft.com/office/drawing/2014/main" xmlns="" id="{C77F9D44-8355-4A15-8390-3B49A4634B52}"/>
                </a:ext>
              </a:extLst>
            </p:cNvPr>
            <p:cNvSpPr>
              <a:spLocks/>
            </p:cNvSpPr>
            <p:nvPr/>
          </p:nvSpPr>
          <p:spPr bwMode="auto">
            <a:xfrm>
              <a:off x="845" y="1091"/>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sp>
          <p:nvSpPr>
            <p:cNvPr id="56404" name="Line 103">
              <a:extLst>
                <a:ext uri="{FF2B5EF4-FFF2-40B4-BE49-F238E27FC236}">
                  <a16:creationId xmlns:a16="http://schemas.microsoft.com/office/drawing/2014/main" xmlns="" id="{59AF3357-2B97-43FE-A21B-B84613B16BE0}"/>
                </a:ext>
              </a:extLst>
            </p:cNvPr>
            <p:cNvSpPr>
              <a:spLocks noChangeShapeType="1"/>
            </p:cNvSpPr>
            <p:nvPr/>
          </p:nvSpPr>
          <p:spPr bwMode="auto">
            <a:xfrm>
              <a:off x="816" y="1097"/>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405" name="Freeform 104">
              <a:extLst>
                <a:ext uri="{FF2B5EF4-FFF2-40B4-BE49-F238E27FC236}">
                  <a16:creationId xmlns:a16="http://schemas.microsoft.com/office/drawing/2014/main" xmlns="" id="{02E63D75-FDB6-4D48-929C-8BE8BEDD9FB8}"/>
                </a:ext>
              </a:extLst>
            </p:cNvPr>
            <p:cNvSpPr>
              <a:spLocks/>
            </p:cNvSpPr>
            <p:nvPr/>
          </p:nvSpPr>
          <p:spPr bwMode="auto">
            <a:xfrm>
              <a:off x="802" y="1234"/>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solidFill>
                <a:srgbClr val="676767"/>
              </a:solidFill>
              <a:round/>
              <a:headEnd/>
              <a:tailEnd/>
            </a:ln>
          </p:spPr>
          <p:txBody>
            <a:bodyPr/>
            <a:lstStyle/>
            <a:p>
              <a:endParaRPr lang="en-IN"/>
            </a:p>
          </p:txBody>
        </p:sp>
        <p:sp>
          <p:nvSpPr>
            <p:cNvPr id="56406" name="Freeform 105">
              <a:extLst>
                <a:ext uri="{FF2B5EF4-FFF2-40B4-BE49-F238E27FC236}">
                  <a16:creationId xmlns:a16="http://schemas.microsoft.com/office/drawing/2014/main" xmlns="" id="{D2CC448F-8C36-4FB3-812A-C4EDD791C0DF}"/>
                </a:ext>
              </a:extLst>
            </p:cNvPr>
            <p:cNvSpPr>
              <a:spLocks/>
            </p:cNvSpPr>
            <p:nvPr/>
          </p:nvSpPr>
          <p:spPr bwMode="auto">
            <a:xfrm>
              <a:off x="802" y="1327"/>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solidFill>
                <a:srgbClr val="676767"/>
              </a:solidFill>
              <a:round/>
              <a:headEnd/>
              <a:tailEnd/>
            </a:ln>
          </p:spPr>
          <p:txBody>
            <a:bodyPr/>
            <a:lstStyle/>
            <a:p>
              <a:endParaRPr lang="en-IN"/>
            </a:p>
          </p:txBody>
        </p:sp>
        <p:sp>
          <p:nvSpPr>
            <p:cNvPr id="56407" name="Freeform 106">
              <a:extLst>
                <a:ext uri="{FF2B5EF4-FFF2-40B4-BE49-F238E27FC236}">
                  <a16:creationId xmlns:a16="http://schemas.microsoft.com/office/drawing/2014/main" xmlns="" id="{32ADEDFF-2783-437D-A271-F692EB1FB549}"/>
                </a:ext>
              </a:extLst>
            </p:cNvPr>
            <p:cNvSpPr>
              <a:spLocks/>
            </p:cNvSpPr>
            <p:nvPr/>
          </p:nvSpPr>
          <p:spPr bwMode="auto">
            <a:xfrm>
              <a:off x="799" y="1150"/>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solidFill>
                <a:srgbClr val="676767"/>
              </a:solidFill>
              <a:round/>
              <a:headEnd/>
              <a:tailEnd/>
            </a:ln>
          </p:spPr>
          <p:txBody>
            <a:bodyPr/>
            <a:lstStyle/>
            <a:p>
              <a:endParaRPr lang="en-IN"/>
            </a:p>
          </p:txBody>
        </p:sp>
        <p:sp>
          <p:nvSpPr>
            <p:cNvPr id="56408" name="Line 107">
              <a:extLst>
                <a:ext uri="{FF2B5EF4-FFF2-40B4-BE49-F238E27FC236}">
                  <a16:creationId xmlns:a16="http://schemas.microsoft.com/office/drawing/2014/main" xmlns="" id="{1AD9B018-E2D4-4D97-92FA-0A786DCCB420}"/>
                </a:ext>
              </a:extLst>
            </p:cNvPr>
            <p:cNvSpPr>
              <a:spLocks noChangeShapeType="1"/>
            </p:cNvSpPr>
            <p:nvPr/>
          </p:nvSpPr>
          <p:spPr bwMode="auto">
            <a:xfrm flipH="1" flipV="1">
              <a:off x="921" y="1197"/>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sp>
          <p:nvSpPr>
            <p:cNvPr id="56409" name="Line 108">
              <a:extLst>
                <a:ext uri="{FF2B5EF4-FFF2-40B4-BE49-F238E27FC236}">
                  <a16:creationId xmlns:a16="http://schemas.microsoft.com/office/drawing/2014/main" xmlns="" id="{17C203B6-7CF4-48C9-AF58-9860ACA9F423}"/>
                </a:ext>
              </a:extLst>
            </p:cNvPr>
            <p:cNvSpPr>
              <a:spLocks noChangeShapeType="1"/>
            </p:cNvSpPr>
            <p:nvPr/>
          </p:nvSpPr>
          <p:spPr bwMode="auto">
            <a:xfrm flipH="1" flipV="1">
              <a:off x="921" y="1279"/>
              <a:ext cx="33" cy="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sp>
          <p:nvSpPr>
            <p:cNvPr id="56410" name="Line 109">
              <a:extLst>
                <a:ext uri="{FF2B5EF4-FFF2-40B4-BE49-F238E27FC236}">
                  <a16:creationId xmlns:a16="http://schemas.microsoft.com/office/drawing/2014/main" xmlns="" id="{DF95D0FC-7DDC-422E-9ECB-2A9DEA40D7E0}"/>
                </a:ext>
              </a:extLst>
            </p:cNvPr>
            <p:cNvSpPr>
              <a:spLocks noChangeShapeType="1"/>
            </p:cNvSpPr>
            <p:nvPr/>
          </p:nvSpPr>
          <p:spPr bwMode="auto">
            <a:xfrm flipH="1" flipV="1">
              <a:off x="921" y="1378"/>
              <a:ext cx="33" cy="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grpSp>
      <p:sp>
        <p:nvSpPr>
          <p:cNvPr id="56332" name="Text Box 110">
            <a:extLst>
              <a:ext uri="{FF2B5EF4-FFF2-40B4-BE49-F238E27FC236}">
                <a16:creationId xmlns:a16="http://schemas.microsoft.com/office/drawing/2014/main" xmlns="" id="{EB18F290-F75C-409A-8A8F-453B16C68C0D}"/>
              </a:ext>
            </a:extLst>
          </p:cNvPr>
          <p:cNvSpPr txBox="1">
            <a:spLocks noChangeArrowheads="1"/>
          </p:cNvSpPr>
          <p:nvPr/>
        </p:nvSpPr>
        <p:spPr bwMode="auto">
          <a:xfrm>
            <a:off x="2362201" y="2819400"/>
            <a:ext cx="1585913" cy="584200"/>
          </a:xfrm>
          <a:prstGeom prst="rect">
            <a:avLst/>
          </a:prstGeom>
          <a:solidFill>
            <a:schemeClr val="bg1"/>
          </a:solidFill>
          <a:ln w="9525">
            <a:solidFill>
              <a:srgbClr val="333399"/>
            </a:solidFill>
            <a:miter lim="800000"/>
            <a:headEnd/>
            <a:tailEnd/>
          </a:ln>
          <a:effectLst>
            <a:outerShdw dist="89803" dir="2700000" algn="ctr" rotWithShape="0">
              <a:schemeClr val="folHlink"/>
            </a:outerShdw>
          </a:effectLst>
        </p:spPr>
        <p:txBody>
          <a:bodyPr wrap="none">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Windows 2012 </a:t>
            </a:r>
          </a:p>
          <a:p>
            <a:pPr>
              <a:spcBef>
                <a:spcPct val="0"/>
              </a:spcBef>
              <a:buFontTx/>
              <a:buNone/>
            </a:pPr>
            <a:r>
              <a:rPr lang="en-US" altLang="en-US" sz="1600">
                <a:solidFill>
                  <a:schemeClr val="tx1"/>
                </a:solidFill>
              </a:rPr>
              <a:t>Group or User</a:t>
            </a:r>
          </a:p>
        </p:txBody>
      </p:sp>
      <p:sp>
        <p:nvSpPr>
          <p:cNvPr id="56333" name="Rectangle 111">
            <a:extLst>
              <a:ext uri="{FF2B5EF4-FFF2-40B4-BE49-F238E27FC236}">
                <a16:creationId xmlns:a16="http://schemas.microsoft.com/office/drawing/2014/main" xmlns="" id="{7155E8E6-9059-4CA3-997F-870CBB219DBC}"/>
              </a:ext>
            </a:extLst>
          </p:cNvPr>
          <p:cNvSpPr>
            <a:spLocks noChangeArrowheads="1"/>
          </p:cNvSpPr>
          <p:nvPr/>
        </p:nvSpPr>
        <p:spPr bwMode="auto">
          <a:xfrm>
            <a:off x="4495800" y="3073400"/>
            <a:ext cx="248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b="1">
                <a:solidFill>
                  <a:schemeClr val="tx1"/>
                </a:solidFill>
                <a:latin typeface="Georgia" panose="02040502050405020303" pitchFamily="18" charset="0"/>
              </a:rPr>
              <a:t>Windows 2012 Server</a:t>
            </a:r>
          </a:p>
        </p:txBody>
      </p:sp>
      <p:grpSp>
        <p:nvGrpSpPr>
          <p:cNvPr id="56334" name="Group 112">
            <a:extLst>
              <a:ext uri="{FF2B5EF4-FFF2-40B4-BE49-F238E27FC236}">
                <a16:creationId xmlns:a16="http://schemas.microsoft.com/office/drawing/2014/main" xmlns="" id="{68E98C34-430C-4639-8304-6163354C5A25}"/>
              </a:ext>
            </a:extLst>
          </p:cNvPr>
          <p:cNvGrpSpPr>
            <a:grpSpLocks/>
          </p:cNvGrpSpPr>
          <p:nvPr/>
        </p:nvGrpSpPr>
        <p:grpSpPr bwMode="auto">
          <a:xfrm flipH="1">
            <a:off x="2057401" y="4038600"/>
            <a:ext cx="2379663" cy="1995488"/>
            <a:chOff x="3888" y="1897"/>
            <a:chExt cx="1499" cy="1257"/>
          </a:xfrm>
        </p:grpSpPr>
        <p:sp>
          <p:nvSpPr>
            <p:cNvPr id="56337" name="Rectangle 113">
              <a:extLst>
                <a:ext uri="{FF2B5EF4-FFF2-40B4-BE49-F238E27FC236}">
                  <a16:creationId xmlns:a16="http://schemas.microsoft.com/office/drawing/2014/main" xmlns="" id="{17D08664-B9B8-4C87-BA9E-0453391906E8}"/>
                </a:ext>
              </a:extLst>
            </p:cNvPr>
            <p:cNvSpPr>
              <a:spLocks noChangeArrowheads="1"/>
            </p:cNvSpPr>
            <p:nvPr/>
          </p:nvSpPr>
          <p:spPr bwMode="auto">
            <a:xfrm flipH="1">
              <a:off x="3954" y="2012"/>
              <a:ext cx="1433" cy="1138"/>
            </a:xfrm>
            <a:prstGeom prst="rect">
              <a:avLst/>
            </a:prstGeom>
            <a:gradFill rotWithShape="0">
              <a:gsLst>
                <a:gs pos="0">
                  <a:srgbClr val="F8F8FF"/>
                </a:gs>
                <a:gs pos="100000">
                  <a:srgbClr val="CCCCFF"/>
                </a:gs>
              </a:gsLst>
              <a:lin ang="5400000" scaled="1"/>
            </a:gradFill>
            <a:ln w="38100">
              <a:solidFill>
                <a:schemeClr val="folHlink"/>
              </a:solidFill>
              <a:miter lim="800000"/>
              <a:headEnd/>
              <a:tailEnd/>
            </a:ln>
            <a:effectLst>
              <a:outerShdw dist="53882" dir="2700000" algn="ctr" rotWithShape="0">
                <a:srgbClr val="C0C0C0"/>
              </a:outerShdw>
            </a:effec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grpSp>
          <p:nvGrpSpPr>
            <p:cNvPr id="56338" name="Group 114">
              <a:extLst>
                <a:ext uri="{FF2B5EF4-FFF2-40B4-BE49-F238E27FC236}">
                  <a16:creationId xmlns:a16="http://schemas.microsoft.com/office/drawing/2014/main" xmlns="" id="{D4C722B6-CF52-4868-B69E-711DA07AD0D8}"/>
                </a:ext>
              </a:extLst>
            </p:cNvPr>
            <p:cNvGrpSpPr>
              <a:grpSpLocks/>
            </p:cNvGrpSpPr>
            <p:nvPr/>
          </p:nvGrpSpPr>
          <p:grpSpPr bwMode="auto">
            <a:xfrm>
              <a:off x="3888" y="1922"/>
              <a:ext cx="1160" cy="1082"/>
              <a:chOff x="938" y="2601"/>
              <a:chExt cx="1147" cy="1068"/>
            </a:xfrm>
          </p:grpSpPr>
          <p:grpSp>
            <p:nvGrpSpPr>
              <p:cNvPr id="56349" name="Group 115">
                <a:extLst>
                  <a:ext uri="{FF2B5EF4-FFF2-40B4-BE49-F238E27FC236}">
                    <a16:creationId xmlns:a16="http://schemas.microsoft.com/office/drawing/2014/main" xmlns="" id="{2C30C6A9-6F66-4EA6-A016-ADDA8FCBD4C3}"/>
                  </a:ext>
                </a:extLst>
              </p:cNvPr>
              <p:cNvGrpSpPr>
                <a:grpSpLocks/>
              </p:cNvGrpSpPr>
              <p:nvPr/>
            </p:nvGrpSpPr>
            <p:grpSpPr bwMode="auto">
              <a:xfrm>
                <a:off x="1360" y="3451"/>
                <a:ext cx="725" cy="218"/>
                <a:chOff x="2050" y="3445"/>
                <a:chExt cx="725" cy="218"/>
              </a:xfrm>
            </p:grpSpPr>
            <p:sp>
              <p:nvSpPr>
                <p:cNvPr id="56380" name="Freeform 116">
                  <a:extLst>
                    <a:ext uri="{FF2B5EF4-FFF2-40B4-BE49-F238E27FC236}">
                      <a16:creationId xmlns:a16="http://schemas.microsoft.com/office/drawing/2014/main" xmlns="" id="{C4753B38-548B-4E92-BD02-A4DC093EB923}"/>
                    </a:ext>
                  </a:extLst>
                </p:cNvPr>
                <p:cNvSpPr>
                  <a:spLocks/>
                </p:cNvSpPr>
                <p:nvPr/>
              </p:nvSpPr>
              <p:spPr bwMode="auto">
                <a:xfrm flipH="1">
                  <a:off x="2660" y="3456"/>
                  <a:ext cx="115" cy="207"/>
                </a:xfrm>
                <a:custGeom>
                  <a:avLst/>
                  <a:gdLst>
                    <a:gd name="T0" fmla="*/ 0 w 872"/>
                    <a:gd name="T1" fmla="*/ 1 h 366"/>
                    <a:gd name="T2" fmla="*/ 0 w 872"/>
                    <a:gd name="T3" fmla="*/ 1 h 366"/>
                    <a:gd name="T4" fmla="*/ 0 w 872"/>
                    <a:gd name="T5" fmla="*/ 1 h 366"/>
                    <a:gd name="T6" fmla="*/ 0 w 872"/>
                    <a:gd name="T7" fmla="*/ 1 h 366"/>
                    <a:gd name="T8" fmla="*/ 0 w 872"/>
                    <a:gd name="T9" fmla="*/ 1 h 366"/>
                    <a:gd name="T10" fmla="*/ 0 w 872"/>
                    <a:gd name="T11" fmla="*/ 0 h 366"/>
                    <a:gd name="T12" fmla="*/ 0 w 872"/>
                    <a:gd name="T13" fmla="*/ 1 h 366"/>
                    <a:gd name="T14" fmla="*/ 0 60000 65536"/>
                    <a:gd name="T15" fmla="*/ 0 60000 65536"/>
                    <a:gd name="T16" fmla="*/ 0 60000 65536"/>
                    <a:gd name="T17" fmla="*/ 0 60000 65536"/>
                    <a:gd name="T18" fmla="*/ 0 60000 65536"/>
                    <a:gd name="T19" fmla="*/ 0 60000 65536"/>
                    <a:gd name="T20" fmla="*/ 0 60000 65536"/>
                    <a:gd name="T21" fmla="*/ 0 w 872"/>
                    <a:gd name="T22" fmla="*/ 0 h 366"/>
                    <a:gd name="T23" fmla="*/ 872 w 872"/>
                    <a:gd name="T24" fmla="*/ 366 h 3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2" h="366">
                      <a:moveTo>
                        <a:pt x="872" y="178"/>
                      </a:moveTo>
                      <a:lnTo>
                        <a:pt x="872" y="246"/>
                      </a:lnTo>
                      <a:lnTo>
                        <a:pt x="682" y="366"/>
                      </a:lnTo>
                      <a:lnTo>
                        <a:pt x="0" y="170"/>
                      </a:lnTo>
                      <a:lnTo>
                        <a:pt x="0" y="142"/>
                      </a:lnTo>
                      <a:lnTo>
                        <a:pt x="230" y="0"/>
                      </a:lnTo>
                      <a:lnTo>
                        <a:pt x="872" y="178"/>
                      </a:lnTo>
                      <a:close/>
                    </a:path>
                  </a:pathLst>
                </a:custGeom>
                <a:gradFill rotWithShape="0">
                  <a:gsLst>
                    <a:gs pos="0">
                      <a:srgbClr val="B2B2B2"/>
                    </a:gs>
                    <a:gs pos="100000">
                      <a:srgbClr val="E5E5E5"/>
                    </a:gs>
                  </a:gsLst>
                  <a:path path="rect">
                    <a:fillToRect l="100000" t="100000"/>
                  </a:path>
                </a:gradFill>
                <a:ln w="3175">
                  <a:solidFill>
                    <a:schemeClr val="tx1"/>
                  </a:solidFill>
                  <a:round/>
                  <a:headEnd/>
                  <a:tailEnd/>
                </a:ln>
              </p:spPr>
              <p:txBody>
                <a:bodyPr wrap="none" tIns="27432" bIns="27432" anchor="ctr">
                  <a:spAutoFit/>
                </a:bodyPr>
                <a:lstStyle/>
                <a:p>
                  <a:endParaRPr lang="en-IN"/>
                </a:p>
              </p:txBody>
            </p:sp>
            <p:sp>
              <p:nvSpPr>
                <p:cNvPr id="56381" name="Freeform 117">
                  <a:extLst>
                    <a:ext uri="{FF2B5EF4-FFF2-40B4-BE49-F238E27FC236}">
                      <a16:creationId xmlns:a16="http://schemas.microsoft.com/office/drawing/2014/main" xmlns="" id="{E54AE609-C9E6-4F2A-B872-6C168E9F7E6F}"/>
                    </a:ext>
                  </a:extLst>
                </p:cNvPr>
                <p:cNvSpPr>
                  <a:spLocks/>
                </p:cNvSpPr>
                <p:nvPr/>
              </p:nvSpPr>
              <p:spPr bwMode="auto">
                <a:xfrm flipH="1">
                  <a:off x="2648" y="3445"/>
                  <a:ext cx="115" cy="207"/>
                </a:xfrm>
                <a:custGeom>
                  <a:avLst/>
                  <a:gdLst>
                    <a:gd name="T0" fmla="*/ 0 w 848"/>
                    <a:gd name="T1" fmla="*/ 1 h 324"/>
                    <a:gd name="T2" fmla="*/ 0 w 848"/>
                    <a:gd name="T3" fmla="*/ 0 h 324"/>
                    <a:gd name="T4" fmla="*/ 0 w 848"/>
                    <a:gd name="T5" fmla="*/ 1 h 324"/>
                    <a:gd name="T6" fmla="*/ 0 w 848"/>
                    <a:gd name="T7" fmla="*/ 1 h 324"/>
                    <a:gd name="T8" fmla="*/ 0 w 848"/>
                    <a:gd name="T9" fmla="*/ 1 h 324"/>
                    <a:gd name="T10" fmla="*/ 0 60000 65536"/>
                    <a:gd name="T11" fmla="*/ 0 60000 65536"/>
                    <a:gd name="T12" fmla="*/ 0 60000 65536"/>
                    <a:gd name="T13" fmla="*/ 0 60000 65536"/>
                    <a:gd name="T14" fmla="*/ 0 60000 65536"/>
                    <a:gd name="T15" fmla="*/ 0 w 848"/>
                    <a:gd name="T16" fmla="*/ 0 h 324"/>
                    <a:gd name="T17" fmla="*/ 848 w 848"/>
                    <a:gd name="T18" fmla="*/ 324 h 324"/>
                  </a:gdLst>
                  <a:ahLst/>
                  <a:cxnLst>
                    <a:cxn ang="T10">
                      <a:pos x="T0" y="T1"/>
                    </a:cxn>
                    <a:cxn ang="T11">
                      <a:pos x="T2" y="T3"/>
                    </a:cxn>
                    <a:cxn ang="T12">
                      <a:pos x="T4" y="T5"/>
                    </a:cxn>
                    <a:cxn ang="T13">
                      <a:pos x="T6" y="T7"/>
                    </a:cxn>
                    <a:cxn ang="T14">
                      <a:pos x="T8" y="T9"/>
                    </a:cxn>
                  </a:cxnLst>
                  <a:rect l="T15" t="T16" r="T17" b="T18"/>
                  <a:pathLst>
                    <a:path w="848" h="324">
                      <a:moveTo>
                        <a:pt x="848" y="174"/>
                      </a:moveTo>
                      <a:lnTo>
                        <a:pt x="216" y="0"/>
                      </a:lnTo>
                      <a:lnTo>
                        <a:pt x="0" y="134"/>
                      </a:lnTo>
                      <a:lnTo>
                        <a:pt x="666" y="324"/>
                      </a:lnTo>
                      <a:lnTo>
                        <a:pt x="848" y="174"/>
                      </a:lnTo>
                      <a:close/>
                    </a:path>
                  </a:pathLst>
                </a:custGeom>
                <a:solidFill>
                  <a:schemeClr val="bg1"/>
                </a:solidFill>
                <a:ln>
                  <a:noFill/>
                </a:ln>
                <a:extLst>
                  <a:ext uri="{91240B29-F687-4F45-9708-019B960494DF}">
                    <a14:hiddenLine xmlns:a14="http://schemas.microsoft.com/office/drawing/2010/main" w="3175">
                      <a:solidFill>
                        <a:srgbClr val="000000"/>
                      </a:solidFill>
                      <a:round/>
                      <a:headEnd/>
                      <a:tailEnd/>
                    </a14:hiddenLine>
                  </a:ext>
                </a:extLst>
              </p:spPr>
              <p:txBody>
                <a:bodyPr wrap="none" tIns="27432" bIns="27432" anchor="ctr">
                  <a:spAutoFit/>
                </a:bodyPr>
                <a:lstStyle/>
                <a:p>
                  <a:endParaRPr lang="en-IN"/>
                </a:p>
              </p:txBody>
            </p:sp>
            <p:sp>
              <p:nvSpPr>
                <p:cNvPr id="56382" name="Freeform 118">
                  <a:extLst>
                    <a:ext uri="{FF2B5EF4-FFF2-40B4-BE49-F238E27FC236}">
                      <a16:creationId xmlns:a16="http://schemas.microsoft.com/office/drawing/2014/main" xmlns="" id="{7204DC9D-CC94-4D7A-95BF-7E5ABE04D5CE}"/>
                    </a:ext>
                  </a:extLst>
                </p:cNvPr>
                <p:cNvSpPr>
                  <a:spLocks/>
                </p:cNvSpPr>
                <p:nvPr/>
              </p:nvSpPr>
              <p:spPr bwMode="auto">
                <a:xfrm flipH="1">
                  <a:off x="2050" y="3450"/>
                  <a:ext cx="425" cy="123"/>
                </a:xfrm>
                <a:custGeom>
                  <a:avLst/>
                  <a:gdLst>
                    <a:gd name="T0" fmla="*/ 0 w 477"/>
                    <a:gd name="T1" fmla="*/ 4 h 138"/>
                    <a:gd name="T2" fmla="*/ 4 w 477"/>
                    <a:gd name="T3" fmla="*/ 4 h 138"/>
                    <a:gd name="T4" fmla="*/ 4 w 477"/>
                    <a:gd name="T5" fmla="*/ 4 h 138"/>
                    <a:gd name="T6" fmla="*/ 4 w 477"/>
                    <a:gd name="T7" fmla="*/ 0 h 138"/>
                    <a:gd name="T8" fmla="*/ 0 60000 65536"/>
                    <a:gd name="T9" fmla="*/ 0 60000 65536"/>
                    <a:gd name="T10" fmla="*/ 0 60000 65536"/>
                    <a:gd name="T11" fmla="*/ 0 60000 65536"/>
                    <a:gd name="T12" fmla="*/ 0 w 477"/>
                    <a:gd name="T13" fmla="*/ 0 h 138"/>
                    <a:gd name="T14" fmla="*/ 477 w 477"/>
                    <a:gd name="T15" fmla="*/ 138 h 138"/>
                  </a:gdLst>
                  <a:ahLst/>
                  <a:cxnLst>
                    <a:cxn ang="T8">
                      <a:pos x="T0" y="T1"/>
                    </a:cxn>
                    <a:cxn ang="T9">
                      <a:pos x="T2" y="T3"/>
                    </a:cxn>
                    <a:cxn ang="T10">
                      <a:pos x="T4" y="T5"/>
                    </a:cxn>
                    <a:cxn ang="T11">
                      <a:pos x="T6" y="T7"/>
                    </a:cxn>
                  </a:cxnLst>
                  <a:rect l="T12" t="T13" r="T14" b="T15"/>
                  <a:pathLst>
                    <a:path w="477" h="138">
                      <a:moveTo>
                        <a:pt x="0" y="12"/>
                      </a:moveTo>
                      <a:lnTo>
                        <a:pt x="456" y="138"/>
                      </a:lnTo>
                      <a:lnTo>
                        <a:pt x="477" y="125"/>
                      </a:lnTo>
                      <a:lnTo>
                        <a:pt x="20"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sp>
              <p:nvSpPr>
                <p:cNvPr id="56383" name="Freeform 119">
                  <a:extLst>
                    <a:ext uri="{FF2B5EF4-FFF2-40B4-BE49-F238E27FC236}">
                      <a16:creationId xmlns:a16="http://schemas.microsoft.com/office/drawing/2014/main" xmlns="" id="{810A3D85-6013-4BB0-86EB-7F89E64B7315}"/>
                    </a:ext>
                  </a:extLst>
                </p:cNvPr>
                <p:cNvSpPr>
                  <a:spLocks/>
                </p:cNvSpPr>
                <p:nvPr/>
              </p:nvSpPr>
              <p:spPr bwMode="auto">
                <a:xfrm>
                  <a:off x="2085" y="3495"/>
                  <a:ext cx="442" cy="158"/>
                </a:xfrm>
                <a:custGeom>
                  <a:avLst/>
                  <a:gdLst>
                    <a:gd name="T0" fmla="*/ 442 w 442"/>
                    <a:gd name="T1" fmla="*/ 59 h 158"/>
                    <a:gd name="T2" fmla="*/ 423 w 442"/>
                    <a:gd name="T3" fmla="*/ 65 h 158"/>
                    <a:gd name="T4" fmla="*/ 402 w 442"/>
                    <a:gd name="T5" fmla="*/ 54 h 158"/>
                    <a:gd name="T6" fmla="*/ 389 w 442"/>
                    <a:gd name="T7" fmla="*/ 59 h 158"/>
                    <a:gd name="T8" fmla="*/ 402 w 442"/>
                    <a:gd name="T9" fmla="*/ 71 h 158"/>
                    <a:gd name="T10" fmla="*/ 135 w 442"/>
                    <a:gd name="T11" fmla="*/ 145 h 158"/>
                    <a:gd name="T12" fmla="*/ 121 w 442"/>
                    <a:gd name="T13" fmla="*/ 134 h 158"/>
                    <a:gd name="T14" fmla="*/ 98 w 442"/>
                    <a:gd name="T15" fmla="*/ 140 h 158"/>
                    <a:gd name="T16" fmla="*/ 112 w 442"/>
                    <a:gd name="T17" fmla="*/ 151 h 158"/>
                    <a:gd name="T18" fmla="*/ 84 w 442"/>
                    <a:gd name="T19" fmla="*/ 158 h 158"/>
                    <a:gd name="T20" fmla="*/ 0 w 442"/>
                    <a:gd name="T21" fmla="*/ 94 h 158"/>
                    <a:gd name="T22" fmla="*/ 359 w 442"/>
                    <a:gd name="T23" fmla="*/ 0 h 1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2"/>
                    <a:gd name="T37" fmla="*/ 0 h 158"/>
                    <a:gd name="T38" fmla="*/ 442 w 442"/>
                    <a:gd name="T39" fmla="*/ 158 h 1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2" h="158">
                      <a:moveTo>
                        <a:pt x="442" y="59"/>
                      </a:moveTo>
                      <a:lnTo>
                        <a:pt x="423" y="65"/>
                      </a:lnTo>
                      <a:lnTo>
                        <a:pt x="402" y="54"/>
                      </a:lnTo>
                      <a:lnTo>
                        <a:pt x="389" y="59"/>
                      </a:lnTo>
                      <a:lnTo>
                        <a:pt x="402" y="71"/>
                      </a:lnTo>
                      <a:lnTo>
                        <a:pt x="135" y="145"/>
                      </a:lnTo>
                      <a:lnTo>
                        <a:pt x="121" y="134"/>
                      </a:lnTo>
                      <a:lnTo>
                        <a:pt x="98" y="140"/>
                      </a:lnTo>
                      <a:lnTo>
                        <a:pt x="112" y="151"/>
                      </a:lnTo>
                      <a:lnTo>
                        <a:pt x="84" y="158"/>
                      </a:lnTo>
                      <a:lnTo>
                        <a:pt x="0" y="94"/>
                      </a:lnTo>
                      <a:lnTo>
                        <a:pt x="359"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sp>
              <p:nvSpPr>
                <p:cNvPr id="56384" name="Freeform 120">
                  <a:extLst>
                    <a:ext uri="{FF2B5EF4-FFF2-40B4-BE49-F238E27FC236}">
                      <a16:creationId xmlns:a16="http://schemas.microsoft.com/office/drawing/2014/main" xmlns="" id="{A4D44A50-39D5-44B1-B414-CFB6F4C03BC6}"/>
                    </a:ext>
                  </a:extLst>
                </p:cNvPr>
                <p:cNvSpPr>
                  <a:spLocks/>
                </p:cNvSpPr>
                <p:nvPr/>
              </p:nvSpPr>
              <p:spPr bwMode="auto">
                <a:xfrm flipH="1">
                  <a:off x="2454" y="3471"/>
                  <a:ext cx="97" cy="38"/>
                </a:xfrm>
                <a:custGeom>
                  <a:avLst/>
                  <a:gdLst>
                    <a:gd name="T0" fmla="*/ 4 w 108"/>
                    <a:gd name="T1" fmla="*/ 0 h 44"/>
                    <a:gd name="T2" fmla="*/ 4 w 108"/>
                    <a:gd name="T3" fmla="*/ 3 h 44"/>
                    <a:gd name="T4" fmla="*/ 4 w 108"/>
                    <a:gd name="T5" fmla="*/ 3 h 44"/>
                    <a:gd name="T6" fmla="*/ 0 w 108"/>
                    <a:gd name="T7" fmla="*/ 3 h 44"/>
                    <a:gd name="T8" fmla="*/ 4 w 108"/>
                    <a:gd name="T9" fmla="*/ 0 h 44"/>
                    <a:gd name="T10" fmla="*/ 0 60000 65536"/>
                    <a:gd name="T11" fmla="*/ 0 60000 65536"/>
                    <a:gd name="T12" fmla="*/ 0 60000 65536"/>
                    <a:gd name="T13" fmla="*/ 0 60000 65536"/>
                    <a:gd name="T14" fmla="*/ 0 60000 65536"/>
                    <a:gd name="T15" fmla="*/ 0 w 108"/>
                    <a:gd name="T16" fmla="*/ 0 h 44"/>
                    <a:gd name="T17" fmla="*/ 108 w 108"/>
                    <a:gd name="T18" fmla="*/ 44 h 44"/>
                  </a:gdLst>
                  <a:ahLst/>
                  <a:cxnLst>
                    <a:cxn ang="T10">
                      <a:pos x="T0" y="T1"/>
                    </a:cxn>
                    <a:cxn ang="T11">
                      <a:pos x="T2" y="T3"/>
                    </a:cxn>
                    <a:cxn ang="T12">
                      <a:pos x="T4" y="T5"/>
                    </a:cxn>
                    <a:cxn ang="T13">
                      <a:pos x="T6" y="T7"/>
                    </a:cxn>
                    <a:cxn ang="T14">
                      <a:pos x="T8" y="T9"/>
                    </a:cxn>
                  </a:cxnLst>
                  <a:rect l="T15" t="T16" r="T17" b="T18"/>
                  <a:pathLst>
                    <a:path w="108" h="44">
                      <a:moveTo>
                        <a:pt x="40" y="0"/>
                      </a:moveTo>
                      <a:lnTo>
                        <a:pt x="107" y="17"/>
                      </a:lnTo>
                      <a:lnTo>
                        <a:pt x="69" y="43"/>
                      </a:lnTo>
                      <a:lnTo>
                        <a:pt x="0" y="25"/>
                      </a:lnTo>
                      <a:lnTo>
                        <a:pt x="40"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sp>
              <p:nvSpPr>
                <p:cNvPr id="56385" name="Freeform 121">
                  <a:extLst>
                    <a:ext uri="{FF2B5EF4-FFF2-40B4-BE49-F238E27FC236}">
                      <a16:creationId xmlns:a16="http://schemas.microsoft.com/office/drawing/2014/main" xmlns="" id="{8624F113-CA05-4C14-A262-DA11477CE9D6}"/>
                    </a:ext>
                  </a:extLst>
                </p:cNvPr>
                <p:cNvSpPr>
                  <a:spLocks/>
                </p:cNvSpPr>
                <p:nvPr/>
              </p:nvSpPr>
              <p:spPr bwMode="auto">
                <a:xfrm flipH="1">
                  <a:off x="2523" y="3506"/>
                  <a:ext cx="86" cy="38"/>
                </a:xfrm>
                <a:custGeom>
                  <a:avLst/>
                  <a:gdLst>
                    <a:gd name="T0" fmla="*/ 4 w 97"/>
                    <a:gd name="T1" fmla="*/ 5 h 42"/>
                    <a:gd name="T2" fmla="*/ 4 w 97"/>
                    <a:gd name="T3" fmla="*/ 5 h 42"/>
                    <a:gd name="T4" fmla="*/ 4 w 97"/>
                    <a:gd name="T5" fmla="*/ 0 h 42"/>
                    <a:gd name="T6" fmla="*/ 4 w 97"/>
                    <a:gd name="T7" fmla="*/ 5 h 42"/>
                    <a:gd name="T8" fmla="*/ 4 w 97"/>
                    <a:gd name="T9" fmla="*/ 5 h 42"/>
                    <a:gd name="T10" fmla="*/ 4 w 97"/>
                    <a:gd name="T11" fmla="*/ 5 h 42"/>
                    <a:gd name="T12" fmla="*/ 4 w 97"/>
                    <a:gd name="T13" fmla="*/ 5 h 42"/>
                    <a:gd name="T14" fmla="*/ 0 w 97"/>
                    <a:gd name="T15" fmla="*/ 5 h 42"/>
                    <a:gd name="T16" fmla="*/ 4 w 97"/>
                    <a:gd name="T17" fmla="*/ 5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42"/>
                    <a:gd name="T29" fmla="*/ 97 w 9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42">
                      <a:moveTo>
                        <a:pt x="21" y="7"/>
                      </a:moveTo>
                      <a:lnTo>
                        <a:pt x="46" y="11"/>
                      </a:lnTo>
                      <a:lnTo>
                        <a:pt x="60" y="0"/>
                      </a:lnTo>
                      <a:lnTo>
                        <a:pt x="84" y="8"/>
                      </a:lnTo>
                      <a:lnTo>
                        <a:pt x="72" y="19"/>
                      </a:lnTo>
                      <a:lnTo>
                        <a:pt x="96" y="25"/>
                      </a:lnTo>
                      <a:lnTo>
                        <a:pt x="77" y="41"/>
                      </a:lnTo>
                      <a:lnTo>
                        <a:pt x="0" y="21"/>
                      </a:lnTo>
                      <a:lnTo>
                        <a:pt x="21" y="7"/>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sp>
              <p:nvSpPr>
                <p:cNvPr id="56386" name="Freeform 122">
                  <a:extLst>
                    <a:ext uri="{FF2B5EF4-FFF2-40B4-BE49-F238E27FC236}">
                      <a16:creationId xmlns:a16="http://schemas.microsoft.com/office/drawing/2014/main" xmlns="" id="{C4C7FEE8-D524-47A9-A126-9A731BC5C9ED}"/>
                    </a:ext>
                  </a:extLst>
                </p:cNvPr>
                <p:cNvSpPr>
                  <a:spLocks/>
                </p:cNvSpPr>
                <p:nvPr/>
              </p:nvSpPr>
              <p:spPr bwMode="auto">
                <a:xfrm>
                  <a:off x="2534" y="3446"/>
                  <a:ext cx="169" cy="76"/>
                </a:xfrm>
                <a:custGeom>
                  <a:avLst/>
                  <a:gdLst>
                    <a:gd name="T0" fmla="*/ 0 w 169"/>
                    <a:gd name="T1" fmla="*/ 19 h 76"/>
                    <a:gd name="T2" fmla="*/ 97 w 169"/>
                    <a:gd name="T3" fmla="*/ 76 h 76"/>
                    <a:gd name="T4" fmla="*/ 169 w 169"/>
                    <a:gd name="T5" fmla="*/ 60 h 76"/>
                    <a:gd name="T6" fmla="*/ 70 w 169"/>
                    <a:gd name="T7" fmla="*/ 0 h 76"/>
                    <a:gd name="T8" fmla="*/ 0 60000 65536"/>
                    <a:gd name="T9" fmla="*/ 0 60000 65536"/>
                    <a:gd name="T10" fmla="*/ 0 60000 65536"/>
                    <a:gd name="T11" fmla="*/ 0 60000 65536"/>
                    <a:gd name="T12" fmla="*/ 0 w 169"/>
                    <a:gd name="T13" fmla="*/ 0 h 76"/>
                    <a:gd name="T14" fmla="*/ 169 w 169"/>
                    <a:gd name="T15" fmla="*/ 76 h 76"/>
                  </a:gdLst>
                  <a:ahLst/>
                  <a:cxnLst>
                    <a:cxn ang="T8">
                      <a:pos x="T0" y="T1"/>
                    </a:cxn>
                    <a:cxn ang="T9">
                      <a:pos x="T2" y="T3"/>
                    </a:cxn>
                    <a:cxn ang="T10">
                      <a:pos x="T4" y="T5"/>
                    </a:cxn>
                    <a:cxn ang="T11">
                      <a:pos x="T6" y="T7"/>
                    </a:cxn>
                  </a:cxnLst>
                  <a:rect l="T12" t="T13" r="T14" b="T15"/>
                  <a:pathLst>
                    <a:path w="169" h="76">
                      <a:moveTo>
                        <a:pt x="0" y="19"/>
                      </a:moveTo>
                      <a:lnTo>
                        <a:pt x="97" y="76"/>
                      </a:lnTo>
                      <a:lnTo>
                        <a:pt x="169" y="60"/>
                      </a:lnTo>
                      <a:lnTo>
                        <a:pt x="70"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grpSp>
          <p:grpSp>
            <p:nvGrpSpPr>
              <p:cNvPr id="56350" name="Group 123">
                <a:extLst>
                  <a:ext uri="{FF2B5EF4-FFF2-40B4-BE49-F238E27FC236}">
                    <a16:creationId xmlns:a16="http://schemas.microsoft.com/office/drawing/2014/main" xmlns="" id="{955486F5-CEDD-471E-80B5-ADBE20C93E60}"/>
                  </a:ext>
                </a:extLst>
              </p:cNvPr>
              <p:cNvGrpSpPr>
                <a:grpSpLocks/>
              </p:cNvGrpSpPr>
              <p:nvPr/>
            </p:nvGrpSpPr>
            <p:grpSpPr bwMode="auto">
              <a:xfrm>
                <a:off x="938" y="2601"/>
                <a:ext cx="863" cy="943"/>
                <a:chOff x="938" y="2601"/>
                <a:chExt cx="863" cy="943"/>
              </a:xfrm>
            </p:grpSpPr>
            <p:grpSp>
              <p:nvGrpSpPr>
                <p:cNvPr id="56351" name="Group 124">
                  <a:extLst>
                    <a:ext uri="{FF2B5EF4-FFF2-40B4-BE49-F238E27FC236}">
                      <a16:creationId xmlns:a16="http://schemas.microsoft.com/office/drawing/2014/main" xmlns="" id="{49F47DFB-D541-4614-A541-A7ECFE423170}"/>
                    </a:ext>
                  </a:extLst>
                </p:cNvPr>
                <p:cNvGrpSpPr>
                  <a:grpSpLocks/>
                </p:cNvGrpSpPr>
                <p:nvPr/>
              </p:nvGrpSpPr>
              <p:grpSpPr bwMode="auto">
                <a:xfrm>
                  <a:off x="966" y="3093"/>
                  <a:ext cx="835" cy="451"/>
                  <a:chOff x="966" y="3093"/>
                  <a:chExt cx="835" cy="451"/>
                </a:xfrm>
              </p:grpSpPr>
              <p:sp>
                <p:nvSpPr>
                  <p:cNvPr id="56364" name="Freeform 125">
                    <a:extLst>
                      <a:ext uri="{FF2B5EF4-FFF2-40B4-BE49-F238E27FC236}">
                        <a16:creationId xmlns:a16="http://schemas.microsoft.com/office/drawing/2014/main" xmlns="" id="{FDEF997B-60A0-493A-AAF7-7CA3575599AE}"/>
                      </a:ext>
                    </a:extLst>
                  </p:cNvPr>
                  <p:cNvSpPr>
                    <a:spLocks noChangeAspect="1"/>
                  </p:cNvSpPr>
                  <p:nvPr/>
                </p:nvSpPr>
                <p:spPr bwMode="auto">
                  <a:xfrm>
                    <a:off x="967" y="3210"/>
                    <a:ext cx="289" cy="334"/>
                  </a:xfrm>
                  <a:custGeom>
                    <a:avLst/>
                    <a:gdLst>
                      <a:gd name="T0" fmla="*/ 289 w 289"/>
                      <a:gd name="T1" fmla="*/ 174 h 334"/>
                      <a:gd name="T2" fmla="*/ 0 w 289"/>
                      <a:gd name="T3" fmla="*/ 0 h 334"/>
                      <a:gd name="T4" fmla="*/ 0 w 289"/>
                      <a:gd name="T5" fmla="*/ 142 h 334"/>
                      <a:gd name="T6" fmla="*/ 288 w 289"/>
                      <a:gd name="T7" fmla="*/ 334 h 334"/>
                      <a:gd name="T8" fmla="*/ 0 60000 65536"/>
                      <a:gd name="T9" fmla="*/ 0 60000 65536"/>
                      <a:gd name="T10" fmla="*/ 0 60000 65536"/>
                      <a:gd name="T11" fmla="*/ 0 60000 65536"/>
                      <a:gd name="T12" fmla="*/ 0 w 289"/>
                      <a:gd name="T13" fmla="*/ 0 h 334"/>
                      <a:gd name="T14" fmla="*/ 289 w 289"/>
                      <a:gd name="T15" fmla="*/ 334 h 334"/>
                    </a:gdLst>
                    <a:ahLst/>
                    <a:cxnLst>
                      <a:cxn ang="T8">
                        <a:pos x="T0" y="T1"/>
                      </a:cxn>
                      <a:cxn ang="T9">
                        <a:pos x="T2" y="T3"/>
                      </a:cxn>
                      <a:cxn ang="T10">
                        <a:pos x="T4" y="T5"/>
                      </a:cxn>
                      <a:cxn ang="T11">
                        <a:pos x="T6" y="T7"/>
                      </a:cxn>
                    </a:cxnLst>
                    <a:rect l="T12" t="T13" r="T14" b="T15"/>
                    <a:pathLst>
                      <a:path w="289" h="334">
                        <a:moveTo>
                          <a:pt x="289" y="174"/>
                        </a:moveTo>
                        <a:lnTo>
                          <a:pt x="0" y="0"/>
                        </a:lnTo>
                        <a:lnTo>
                          <a:pt x="0" y="142"/>
                        </a:lnTo>
                        <a:lnTo>
                          <a:pt x="288" y="334"/>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IN"/>
                  </a:p>
                </p:txBody>
              </p:sp>
              <p:sp>
                <p:nvSpPr>
                  <p:cNvPr id="56365" name="Freeform 126">
                    <a:extLst>
                      <a:ext uri="{FF2B5EF4-FFF2-40B4-BE49-F238E27FC236}">
                        <a16:creationId xmlns:a16="http://schemas.microsoft.com/office/drawing/2014/main" xmlns="" id="{99F771C9-2245-4D40-B271-37E38D8E3D40}"/>
                      </a:ext>
                    </a:extLst>
                  </p:cNvPr>
                  <p:cNvSpPr>
                    <a:spLocks noChangeAspect="1"/>
                  </p:cNvSpPr>
                  <p:nvPr/>
                </p:nvSpPr>
                <p:spPr bwMode="auto">
                  <a:xfrm flipH="1">
                    <a:off x="966" y="3093"/>
                    <a:ext cx="835" cy="289"/>
                  </a:xfrm>
                  <a:custGeom>
                    <a:avLst/>
                    <a:gdLst>
                      <a:gd name="T0" fmla="*/ 2 w 1091"/>
                      <a:gd name="T1" fmla="*/ 2 h 377"/>
                      <a:gd name="T2" fmla="*/ 0 w 1091"/>
                      <a:gd name="T3" fmla="*/ 2 h 377"/>
                      <a:gd name="T4" fmla="*/ 2 w 1091"/>
                      <a:gd name="T5" fmla="*/ 0 h 377"/>
                      <a:gd name="T6" fmla="*/ 2 w 1091"/>
                      <a:gd name="T7" fmla="*/ 2 h 377"/>
                      <a:gd name="T8" fmla="*/ 2 w 1091"/>
                      <a:gd name="T9" fmla="*/ 2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t="100000" r="100000"/>
                    </a:path>
                  </a:gradFill>
                  <a:ln w="3175" cap="rnd">
                    <a:solidFill>
                      <a:schemeClr val="tx1"/>
                    </a:solidFill>
                    <a:round/>
                    <a:headEnd/>
                    <a:tailEnd/>
                  </a:ln>
                </p:spPr>
                <p:txBody>
                  <a:bodyPr/>
                  <a:lstStyle/>
                  <a:p>
                    <a:endParaRPr lang="en-IN"/>
                  </a:p>
                </p:txBody>
              </p:sp>
              <p:sp>
                <p:nvSpPr>
                  <p:cNvPr id="56366" name="Freeform 127">
                    <a:extLst>
                      <a:ext uri="{FF2B5EF4-FFF2-40B4-BE49-F238E27FC236}">
                        <a16:creationId xmlns:a16="http://schemas.microsoft.com/office/drawing/2014/main" xmlns="" id="{5705F707-0E3D-480F-ADD1-35F7A75CB8BA}"/>
                      </a:ext>
                    </a:extLst>
                  </p:cNvPr>
                  <p:cNvSpPr>
                    <a:spLocks noChangeAspect="1"/>
                  </p:cNvSpPr>
                  <p:nvPr/>
                </p:nvSpPr>
                <p:spPr bwMode="auto">
                  <a:xfrm flipH="1">
                    <a:off x="1255" y="3235"/>
                    <a:ext cx="546" cy="309"/>
                  </a:xfrm>
                  <a:custGeom>
                    <a:avLst/>
                    <a:gdLst>
                      <a:gd name="T0" fmla="*/ 0 w 690"/>
                      <a:gd name="T1" fmla="*/ 2 h 390"/>
                      <a:gd name="T2" fmla="*/ 0 w 690"/>
                      <a:gd name="T3" fmla="*/ 2 h 390"/>
                      <a:gd name="T4" fmla="*/ 2 w 690"/>
                      <a:gd name="T5" fmla="*/ 2 h 390"/>
                      <a:gd name="T6" fmla="*/ 2 w 690"/>
                      <a:gd name="T7" fmla="*/ 2 h 390"/>
                      <a:gd name="T8" fmla="*/ 2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t="100000" r="100000"/>
                    </a:path>
                  </a:gradFill>
                  <a:ln w="3175" cap="rnd">
                    <a:solidFill>
                      <a:schemeClr val="tx1"/>
                    </a:solidFill>
                    <a:round/>
                    <a:headEnd/>
                    <a:tailEnd/>
                  </a:ln>
                </p:spPr>
                <p:txBody>
                  <a:bodyPr/>
                  <a:lstStyle/>
                  <a:p>
                    <a:endParaRPr lang="en-IN"/>
                  </a:p>
                </p:txBody>
              </p:sp>
              <p:grpSp>
                <p:nvGrpSpPr>
                  <p:cNvPr id="56367" name="Group 128">
                    <a:extLst>
                      <a:ext uri="{FF2B5EF4-FFF2-40B4-BE49-F238E27FC236}">
                        <a16:creationId xmlns:a16="http://schemas.microsoft.com/office/drawing/2014/main" xmlns="" id="{ECCD057C-35DA-46CF-94EF-092450120BD6}"/>
                      </a:ext>
                    </a:extLst>
                  </p:cNvPr>
                  <p:cNvGrpSpPr>
                    <a:grpSpLocks/>
                  </p:cNvGrpSpPr>
                  <p:nvPr/>
                </p:nvGrpSpPr>
                <p:grpSpPr bwMode="auto">
                  <a:xfrm>
                    <a:off x="1284" y="3356"/>
                    <a:ext cx="221" cy="135"/>
                    <a:chOff x="1566" y="3268"/>
                    <a:chExt cx="221" cy="135"/>
                  </a:xfrm>
                </p:grpSpPr>
                <p:sp>
                  <p:nvSpPr>
                    <p:cNvPr id="56376" name="Line 129">
                      <a:extLst>
                        <a:ext uri="{FF2B5EF4-FFF2-40B4-BE49-F238E27FC236}">
                          <a16:creationId xmlns:a16="http://schemas.microsoft.com/office/drawing/2014/main" xmlns="" id="{46E0840D-38F5-4FC5-8033-B7E19D3229BF}"/>
                        </a:ext>
                      </a:extLst>
                    </p:cNvPr>
                    <p:cNvSpPr>
                      <a:spLocks noChangeShapeType="1"/>
                    </p:cNvSpPr>
                    <p:nvPr/>
                  </p:nvSpPr>
                  <p:spPr bwMode="auto">
                    <a:xfrm flipH="1">
                      <a:off x="1566" y="3268"/>
                      <a:ext cx="221" cy="63"/>
                    </a:xfrm>
                    <a:prstGeom prst="line">
                      <a:avLst/>
                    </a:prstGeom>
                    <a:noFill/>
                    <a:ln w="6350">
                      <a:solidFill>
                        <a:srgbClr val="777777"/>
                      </a:solidFill>
                      <a:round/>
                      <a:headEnd/>
                      <a:tailEnd/>
                    </a:ln>
                    <a:extLst>
                      <a:ext uri="{909E8E84-426E-40DD-AFC4-6F175D3DCCD1}">
                        <a14:hiddenFill xmlns:a14="http://schemas.microsoft.com/office/drawing/2010/main">
                          <a:noFill/>
                        </a14:hiddenFill>
                      </a:ext>
                    </a:extLst>
                  </p:spPr>
                  <p:txBody>
                    <a:bodyPr tIns="27432" bIns="27432" anchor="ctr">
                      <a:spAutoFit/>
                    </a:bodyPr>
                    <a:lstStyle/>
                    <a:p>
                      <a:endParaRPr lang="en-IN"/>
                    </a:p>
                  </p:txBody>
                </p:sp>
                <p:sp>
                  <p:nvSpPr>
                    <p:cNvPr id="56377" name="Line 130">
                      <a:extLst>
                        <a:ext uri="{FF2B5EF4-FFF2-40B4-BE49-F238E27FC236}">
                          <a16:creationId xmlns:a16="http://schemas.microsoft.com/office/drawing/2014/main" xmlns="" id="{3A8F5F85-9992-469E-9F4D-0FCCD172F8BC}"/>
                        </a:ext>
                      </a:extLst>
                    </p:cNvPr>
                    <p:cNvSpPr>
                      <a:spLocks noChangeShapeType="1"/>
                    </p:cNvSpPr>
                    <p:nvPr/>
                  </p:nvSpPr>
                  <p:spPr bwMode="auto">
                    <a:xfrm flipH="1">
                      <a:off x="1566" y="3292"/>
                      <a:ext cx="221" cy="62"/>
                    </a:xfrm>
                    <a:prstGeom prst="line">
                      <a:avLst/>
                    </a:prstGeom>
                    <a:noFill/>
                    <a:ln w="6350">
                      <a:solidFill>
                        <a:srgbClr val="777777"/>
                      </a:solidFill>
                      <a:round/>
                      <a:headEnd/>
                      <a:tailEnd/>
                    </a:ln>
                    <a:extLst>
                      <a:ext uri="{909E8E84-426E-40DD-AFC4-6F175D3DCCD1}">
                        <a14:hiddenFill xmlns:a14="http://schemas.microsoft.com/office/drawing/2010/main">
                          <a:noFill/>
                        </a14:hiddenFill>
                      </a:ext>
                    </a:extLst>
                  </p:spPr>
                  <p:txBody>
                    <a:bodyPr tIns="27432" bIns="27432" anchor="ctr">
                      <a:spAutoFit/>
                    </a:bodyPr>
                    <a:lstStyle/>
                    <a:p>
                      <a:endParaRPr lang="en-IN"/>
                    </a:p>
                  </p:txBody>
                </p:sp>
                <p:sp>
                  <p:nvSpPr>
                    <p:cNvPr id="56378" name="Line 131">
                      <a:extLst>
                        <a:ext uri="{FF2B5EF4-FFF2-40B4-BE49-F238E27FC236}">
                          <a16:creationId xmlns:a16="http://schemas.microsoft.com/office/drawing/2014/main" xmlns="" id="{81722A76-236A-49E6-A3F8-91EF87DF0173}"/>
                        </a:ext>
                      </a:extLst>
                    </p:cNvPr>
                    <p:cNvSpPr>
                      <a:spLocks noChangeShapeType="1"/>
                    </p:cNvSpPr>
                    <p:nvPr/>
                  </p:nvSpPr>
                  <p:spPr bwMode="auto">
                    <a:xfrm flipH="1">
                      <a:off x="1566" y="3317"/>
                      <a:ext cx="221" cy="63"/>
                    </a:xfrm>
                    <a:prstGeom prst="line">
                      <a:avLst/>
                    </a:prstGeom>
                    <a:noFill/>
                    <a:ln w="6350">
                      <a:solidFill>
                        <a:srgbClr val="777777"/>
                      </a:solidFill>
                      <a:round/>
                      <a:headEnd/>
                      <a:tailEnd/>
                    </a:ln>
                    <a:extLst>
                      <a:ext uri="{909E8E84-426E-40DD-AFC4-6F175D3DCCD1}">
                        <a14:hiddenFill xmlns:a14="http://schemas.microsoft.com/office/drawing/2010/main">
                          <a:noFill/>
                        </a14:hiddenFill>
                      </a:ext>
                    </a:extLst>
                  </p:spPr>
                  <p:txBody>
                    <a:bodyPr tIns="27432" bIns="27432" anchor="ctr">
                      <a:spAutoFit/>
                    </a:bodyPr>
                    <a:lstStyle/>
                    <a:p>
                      <a:endParaRPr lang="en-IN"/>
                    </a:p>
                  </p:txBody>
                </p:sp>
                <p:sp>
                  <p:nvSpPr>
                    <p:cNvPr id="56379" name="Line 132">
                      <a:extLst>
                        <a:ext uri="{FF2B5EF4-FFF2-40B4-BE49-F238E27FC236}">
                          <a16:creationId xmlns:a16="http://schemas.microsoft.com/office/drawing/2014/main" xmlns="" id="{2BF44A8A-FC87-4F1E-B716-A3955E8BF264}"/>
                        </a:ext>
                      </a:extLst>
                    </p:cNvPr>
                    <p:cNvSpPr>
                      <a:spLocks noChangeShapeType="1"/>
                    </p:cNvSpPr>
                    <p:nvPr/>
                  </p:nvSpPr>
                  <p:spPr bwMode="auto">
                    <a:xfrm flipH="1">
                      <a:off x="1566" y="3341"/>
                      <a:ext cx="221" cy="62"/>
                    </a:xfrm>
                    <a:prstGeom prst="line">
                      <a:avLst/>
                    </a:prstGeom>
                    <a:noFill/>
                    <a:ln w="6350">
                      <a:solidFill>
                        <a:srgbClr val="777777"/>
                      </a:solidFill>
                      <a:round/>
                      <a:headEnd/>
                      <a:tailEnd/>
                    </a:ln>
                    <a:extLst>
                      <a:ext uri="{909E8E84-426E-40DD-AFC4-6F175D3DCCD1}">
                        <a14:hiddenFill xmlns:a14="http://schemas.microsoft.com/office/drawing/2010/main">
                          <a:noFill/>
                        </a14:hiddenFill>
                      </a:ext>
                    </a:extLst>
                  </p:spPr>
                  <p:txBody>
                    <a:bodyPr tIns="27432" bIns="27432" anchor="ctr">
                      <a:spAutoFit/>
                    </a:bodyPr>
                    <a:lstStyle/>
                    <a:p>
                      <a:endParaRPr lang="en-IN"/>
                    </a:p>
                  </p:txBody>
                </p:sp>
              </p:grpSp>
              <p:grpSp>
                <p:nvGrpSpPr>
                  <p:cNvPr id="56368" name="Group 133">
                    <a:extLst>
                      <a:ext uri="{FF2B5EF4-FFF2-40B4-BE49-F238E27FC236}">
                        <a16:creationId xmlns:a16="http://schemas.microsoft.com/office/drawing/2014/main" xmlns="" id="{A9B70D0B-FB1E-4298-B151-2EF81A265ED2}"/>
                      </a:ext>
                    </a:extLst>
                  </p:cNvPr>
                  <p:cNvGrpSpPr>
                    <a:grpSpLocks/>
                  </p:cNvGrpSpPr>
                  <p:nvPr/>
                </p:nvGrpSpPr>
                <p:grpSpPr bwMode="auto">
                  <a:xfrm>
                    <a:off x="1551" y="3214"/>
                    <a:ext cx="215" cy="273"/>
                    <a:chOff x="1551" y="3214"/>
                    <a:chExt cx="215" cy="273"/>
                  </a:xfrm>
                </p:grpSpPr>
                <p:sp>
                  <p:nvSpPr>
                    <p:cNvPr id="56369" name="Freeform 134">
                      <a:extLst>
                        <a:ext uri="{FF2B5EF4-FFF2-40B4-BE49-F238E27FC236}">
                          <a16:creationId xmlns:a16="http://schemas.microsoft.com/office/drawing/2014/main" xmlns="" id="{47FF6F4F-EFBD-4BB3-9027-A484596487EE}"/>
                        </a:ext>
                      </a:extLst>
                    </p:cNvPr>
                    <p:cNvSpPr>
                      <a:spLocks noChangeAspect="1"/>
                    </p:cNvSpPr>
                    <p:nvPr/>
                  </p:nvSpPr>
                  <p:spPr bwMode="auto">
                    <a:xfrm flipH="1">
                      <a:off x="1551" y="3273"/>
                      <a:ext cx="214" cy="150"/>
                    </a:xfrm>
                    <a:custGeom>
                      <a:avLst/>
                      <a:gdLst>
                        <a:gd name="T0" fmla="*/ 0 w 271"/>
                        <a:gd name="T1" fmla="*/ 0 h 189"/>
                        <a:gd name="T2" fmla="*/ 2 w 271"/>
                        <a:gd name="T3" fmla="*/ 2 h 189"/>
                        <a:gd name="T4" fmla="*/ 2 w 271"/>
                        <a:gd name="T5" fmla="*/ 2 h 189"/>
                        <a:gd name="T6" fmla="*/ 0 w 271"/>
                        <a:gd name="T7" fmla="*/ 2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xtLst>
                      <a:ext uri="{91240B29-F687-4F45-9708-019B960494DF}">
                        <a14:hiddenLine xmlns:a14="http://schemas.microsoft.com/office/drawing/2010/main" w="6350" cap="rnd">
                          <a:solidFill>
                            <a:srgbClr val="000000"/>
                          </a:solidFill>
                          <a:round/>
                          <a:headEnd/>
                          <a:tailEnd/>
                        </a14:hiddenLine>
                      </a:ext>
                    </a:extLst>
                  </p:spPr>
                  <p:txBody>
                    <a:bodyPr/>
                    <a:lstStyle/>
                    <a:p>
                      <a:endParaRPr lang="en-IN"/>
                    </a:p>
                  </p:txBody>
                </p:sp>
                <p:sp>
                  <p:nvSpPr>
                    <p:cNvPr id="56370" name="Freeform 135">
                      <a:extLst>
                        <a:ext uri="{FF2B5EF4-FFF2-40B4-BE49-F238E27FC236}">
                          <a16:creationId xmlns:a16="http://schemas.microsoft.com/office/drawing/2014/main" xmlns="" id="{B7C89C6D-AB82-419C-820E-98052E89A30B}"/>
                        </a:ext>
                      </a:extLst>
                    </p:cNvPr>
                    <p:cNvSpPr>
                      <a:spLocks noChangeAspect="1" noChangeArrowheads="1"/>
                    </p:cNvSpPr>
                    <p:nvPr/>
                  </p:nvSpPr>
                  <p:spPr bwMode="auto">
                    <a:xfrm flipH="1">
                      <a:off x="1554" y="3329"/>
                      <a:ext cx="207" cy="53"/>
                    </a:xfrm>
                    <a:custGeom>
                      <a:avLst/>
                      <a:gdLst>
                        <a:gd name="T0" fmla="*/ 0 w 261"/>
                        <a:gd name="T1" fmla="*/ 0 h 69"/>
                        <a:gd name="T2" fmla="*/ 2 w 261"/>
                        <a:gd name="T3" fmla="*/ 2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6371" name="Freeform 136">
                      <a:extLst>
                        <a:ext uri="{FF2B5EF4-FFF2-40B4-BE49-F238E27FC236}">
                          <a16:creationId xmlns:a16="http://schemas.microsoft.com/office/drawing/2014/main" xmlns="" id="{41BD4502-C0EF-4BB7-8130-626EE0FD4481}"/>
                        </a:ext>
                      </a:extLst>
                    </p:cNvPr>
                    <p:cNvSpPr>
                      <a:spLocks/>
                    </p:cNvSpPr>
                    <p:nvPr/>
                  </p:nvSpPr>
                  <p:spPr bwMode="auto">
                    <a:xfrm flipH="1">
                      <a:off x="1651" y="3214"/>
                      <a:ext cx="115" cy="207"/>
                    </a:xfrm>
                    <a:custGeom>
                      <a:avLst/>
                      <a:gdLst>
                        <a:gd name="T0" fmla="*/ 0 w 270"/>
                        <a:gd name="T1" fmla="*/ 701678 h 116"/>
                        <a:gd name="T2" fmla="*/ 0 w 270"/>
                        <a:gd name="T3" fmla="*/ 0 h 116"/>
                        <a:gd name="T4" fmla="*/ 0 w 270"/>
                        <a:gd name="T5" fmla="*/ 701678 h 116"/>
                        <a:gd name="T6" fmla="*/ 0 60000 65536"/>
                        <a:gd name="T7" fmla="*/ 0 60000 65536"/>
                        <a:gd name="T8" fmla="*/ 0 60000 65536"/>
                        <a:gd name="T9" fmla="*/ 0 w 270"/>
                        <a:gd name="T10" fmla="*/ 0 h 116"/>
                        <a:gd name="T11" fmla="*/ 270 w 270"/>
                        <a:gd name="T12" fmla="*/ 116 h 116"/>
                      </a:gdLst>
                      <a:ahLst/>
                      <a:cxnLst>
                        <a:cxn ang="T6">
                          <a:pos x="T0" y="T1"/>
                        </a:cxn>
                        <a:cxn ang="T7">
                          <a:pos x="T2" y="T3"/>
                        </a:cxn>
                        <a:cxn ang="T8">
                          <a:pos x="T4" y="T5"/>
                        </a:cxn>
                      </a:cxnLst>
                      <a:rect l="T9" t="T10" r="T11" b="T12"/>
                      <a:pathLst>
                        <a:path w="270" h="116">
                          <a:moveTo>
                            <a:pt x="0" y="116"/>
                          </a:moveTo>
                          <a:lnTo>
                            <a:pt x="1" y="0"/>
                          </a:lnTo>
                          <a:lnTo>
                            <a:pt x="270" y="75"/>
                          </a:lnTo>
                        </a:path>
                      </a:pathLst>
                    </a:custGeom>
                    <a:noFill/>
                    <a:ln w="6350">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tIns="27432" bIns="27432" anchor="ctr">
                      <a:spAutoFit/>
                    </a:bodyPr>
                    <a:lstStyle/>
                    <a:p>
                      <a:endParaRPr lang="en-IN"/>
                    </a:p>
                  </p:txBody>
                </p:sp>
                <p:sp>
                  <p:nvSpPr>
                    <p:cNvPr id="56372" name="Line 137">
                      <a:extLst>
                        <a:ext uri="{FF2B5EF4-FFF2-40B4-BE49-F238E27FC236}">
                          <a16:creationId xmlns:a16="http://schemas.microsoft.com/office/drawing/2014/main" xmlns="" id="{7F2D24F0-6907-42F3-8701-3D918A35BDAC}"/>
                        </a:ext>
                      </a:extLst>
                    </p:cNvPr>
                    <p:cNvSpPr>
                      <a:spLocks noChangeShapeType="1"/>
                    </p:cNvSpPr>
                    <p:nvPr/>
                  </p:nvSpPr>
                  <p:spPr bwMode="auto">
                    <a:xfrm flipH="1">
                      <a:off x="1579" y="3302"/>
                      <a:ext cx="168" cy="42"/>
                    </a:xfrm>
                    <a:prstGeom prst="line">
                      <a:avLst/>
                    </a:prstGeom>
                    <a:noFill/>
                    <a:ln w="3175">
                      <a:solidFill>
                        <a:srgbClr val="777777"/>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sp>
                  <p:nvSpPr>
                    <p:cNvPr id="56373" name="Line 138">
                      <a:extLst>
                        <a:ext uri="{FF2B5EF4-FFF2-40B4-BE49-F238E27FC236}">
                          <a16:creationId xmlns:a16="http://schemas.microsoft.com/office/drawing/2014/main" xmlns="" id="{043BC794-2DCC-4AB9-AAF8-FCB7D9E35497}"/>
                        </a:ext>
                      </a:extLst>
                    </p:cNvPr>
                    <p:cNvSpPr>
                      <a:spLocks noChangeShapeType="1"/>
                    </p:cNvSpPr>
                    <p:nvPr/>
                  </p:nvSpPr>
                  <p:spPr bwMode="auto">
                    <a:xfrm flipH="1">
                      <a:off x="1711" y="3356"/>
                      <a:ext cx="31" cy="6"/>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sp>
                  <p:nvSpPr>
                    <p:cNvPr id="56374" name="Freeform 139">
                      <a:extLst>
                        <a:ext uri="{FF2B5EF4-FFF2-40B4-BE49-F238E27FC236}">
                          <a16:creationId xmlns:a16="http://schemas.microsoft.com/office/drawing/2014/main" xmlns="" id="{EA256A76-D33B-44A1-BCD2-F646E566ACD4}"/>
                        </a:ext>
                      </a:extLst>
                    </p:cNvPr>
                    <p:cNvSpPr>
                      <a:spLocks/>
                    </p:cNvSpPr>
                    <p:nvPr/>
                  </p:nvSpPr>
                  <p:spPr bwMode="auto">
                    <a:xfrm flipH="1">
                      <a:off x="1643" y="3224"/>
                      <a:ext cx="51" cy="207"/>
                    </a:xfrm>
                    <a:custGeom>
                      <a:avLst/>
                      <a:gdLst>
                        <a:gd name="T0" fmla="*/ 0 w 64"/>
                        <a:gd name="T1" fmla="*/ 0 h 35"/>
                        <a:gd name="T2" fmla="*/ 1 w 64"/>
                        <a:gd name="T3" fmla="*/ 2147483646 h 35"/>
                        <a:gd name="T4" fmla="*/ 2 w 64"/>
                        <a:gd name="T5" fmla="*/ 2147483646 h 35"/>
                        <a:gd name="T6" fmla="*/ 2 w 64"/>
                        <a:gd name="T7" fmla="*/ 2147483646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a:noFill/>
                    </a:ln>
                    <a:extLst>
                      <a:ext uri="{91240B29-F687-4F45-9708-019B960494DF}">
                        <a14:hiddenLine xmlns:a14="http://schemas.microsoft.com/office/drawing/2010/main" w="19050">
                          <a:solidFill>
                            <a:srgbClr val="000000"/>
                          </a:solidFill>
                          <a:round/>
                          <a:headEnd/>
                          <a:tailEnd/>
                        </a14:hiddenLine>
                      </a:ext>
                    </a:extLst>
                  </p:spPr>
                  <p:txBody>
                    <a:bodyPr tIns="27432" bIns="27432" anchor="ctr">
                      <a:spAutoFit/>
                    </a:bodyPr>
                    <a:lstStyle/>
                    <a:p>
                      <a:endParaRPr lang="en-IN"/>
                    </a:p>
                  </p:txBody>
                </p:sp>
                <p:sp>
                  <p:nvSpPr>
                    <p:cNvPr id="56375" name="Freeform 140">
                      <a:extLst>
                        <a:ext uri="{FF2B5EF4-FFF2-40B4-BE49-F238E27FC236}">
                          <a16:creationId xmlns:a16="http://schemas.microsoft.com/office/drawing/2014/main" xmlns="" id="{8C604B23-AC42-48AC-8C29-68F3F33F8C8B}"/>
                        </a:ext>
                      </a:extLst>
                    </p:cNvPr>
                    <p:cNvSpPr>
                      <a:spLocks/>
                    </p:cNvSpPr>
                    <p:nvPr/>
                  </p:nvSpPr>
                  <p:spPr bwMode="auto">
                    <a:xfrm flipH="1">
                      <a:off x="1648" y="3280"/>
                      <a:ext cx="115" cy="207"/>
                    </a:xfrm>
                    <a:custGeom>
                      <a:avLst/>
                      <a:gdLst>
                        <a:gd name="T0" fmla="*/ 0 w 275"/>
                        <a:gd name="T1" fmla="*/ 597053 h 117"/>
                        <a:gd name="T2" fmla="*/ 0 w 275"/>
                        <a:gd name="T3" fmla="*/ 597053 h 117"/>
                        <a:gd name="T4" fmla="*/ 0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tIns="27432" bIns="27432" anchor="ctr">
                      <a:spAutoFit/>
                    </a:bodyPr>
                    <a:lstStyle/>
                    <a:p>
                      <a:endParaRPr lang="en-IN"/>
                    </a:p>
                  </p:txBody>
                </p:sp>
              </p:grpSp>
            </p:grpSp>
            <p:grpSp>
              <p:nvGrpSpPr>
                <p:cNvPr id="56352" name="Group 141">
                  <a:extLst>
                    <a:ext uri="{FF2B5EF4-FFF2-40B4-BE49-F238E27FC236}">
                      <a16:creationId xmlns:a16="http://schemas.microsoft.com/office/drawing/2014/main" xmlns="" id="{75D4346E-8A60-4E26-9DD5-F8864DEAE1BF}"/>
                    </a:ext>
                  </a:extLst>
                </p:cNvPr>
                <p:cNvGrpSpPr>
                  <a:grpSpLocks/>
                </p:cNvGrpSpPr>
                <p:nvPr/>
              </p:nvGrpSpPr>
              <p:grpSpPr bwMode="auto">
                <a:xfrm>
                  <a:off x="938" y="2601"/>
                  <a:ext cx="781" cy="735"/>
                  <a:chOff x="952" y="2351"/>
                  <a:chExt cx="781" cy="735"/>
                </a:xfrm>
              </p:grpSpPr>
              <p:sp>
                <p:nvSpPr>
                  <p:cNvPr id="56353" name="Freeform 142">
                    <a:extLst>
                      <a:ext uri="{FF2B5EF4-FFF2-40B4-BE49-F238E27FC236}">
                        <a16:creationId xmlns:a16="http://schemas.microsoft.com/office/drawing/2014/main" xmlns="" id="{F1874C2D-1DBF-4328-83B0-34C7799257F9}"/>
                      </a:ext>
                    </a:extLst>
                  </p:cNvPr>
                  <p:cNvSpPr>
                    <a:spLocks/>
                  </p:cNvSpPr>
                  <p:nvPr/>
                </p:nvSpPr>
                <p:spPr bwMode="auto">
                  <a:xfrm flipH="1">
                    <a:off x="1066" y="2829"/>
                    <a:ext cx="608" cy="257"/>
                  </a:xfrm>
                  <a:custGeom>
                    <a:avLst/>
                    <a:gdLst>
                      <a:gd name="T0" fmla="*/ 0 w 556"/>
                      <a:gd name="T1" fmla="*/ 14706 h 235"/>
                      <a:gd name="T2" fmla="*/ 27224 w 556"/>
                      <a:gd name="T3" fmla="*/ 0 h 235"/>
                      <a:gd name="T4" fmla="*/ 63513 w 556"/>
                      <a:gd name="T5" fmla="*/ 10467 h 235"/>
                      <a:gd name="T6" fmla="*/ 63513 w 556"/>
                      <a:gd name="T7" fmla="*/ 12350 h 235"/>
                      <a:gd name="T8" fmla="*/ 38114 w 556"/>
                      <a:gd name="T9" fmla="*/ 26928 h 235"/>
                      <a:gd name="T10" fmla="*/ 0 w 556"/>
                      <a:gd name="T11" fmla="*/ 17042 h 235"/>
                      <a:gd name="T12" fmla="*/ 0 w 556"/>
                      <a:gd name="T13" fmla="*/ 14706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a:solidFill>
                      <a:srgbClr val="000000"/>
                    </a:solidFill>
                    <a:round/>
                    <a:headEnd/>
                    <a:tailEnd/>
                  </a:ln>
                </p:spPr>
                <p:txBody>
                  <a:bodyPr/>
                  <a:lstStyle/>
                  <a:p>
                    <a:endParaRPr lang="en-IN"/>
                  </a:p>
                </p:txBody>
              </p:sp>
              <p:sp>
                <p:nvSpPr>
                  <p:cNvPr id="56354" name="Freeform 143">
                    <a:extLst>
                      <a:ext uri="{FF2B5EF4-FFF2-40B4-BE49-F238E27FC236}">
                        <a16:creationId xmlns:a16="http://schemas.microsoft.com/office/drawing/2014/main" xmlns="" id="{5E99DCD5-DFA2-4B64-834D-2639FAC3B8E5}"/>
                      </a:ext>
                    </a:extLst>
                  </p:cNvPr>
                  <p:cNvSpPr>
                    <a:spLocks/>
                  </p:cNvSpPr>
                  <p:nvPr/>
                </p:nvSpPr>
                <p:spPr bwMode="auto">
                  <a:xfrm flipH="1">
                    <a:off x="1078" y="2834"/>
                    <a:ext cx="588" cy="228"/>
                  </a:xfrm>
                  <a:custGeom>
                    <a:avLst/>
                    <a:gdLst>
                      <a:gd name="T0" fmla="*/ 0 w 538"/>
                      <a:gd name="T1" fmla="*/ 16093 h 208"/>
                      <a:gd name="T2" fmla="*/ 36259 w 538"/>
                      <a:gd name="T3" fmla="*/ 26958 h 208"/>
                      <a:gd name="T4" fmla="*/ 59755 w 538"/>
                      <a:gd name="T5" fmla="*/ 11146 h 208"/>
                      <a:gd name="T6" fmla="*/ 25899 w 538"/>
                      <a:gd name="T7" fmla="*/ 0 h 208"/>
                      <a:gd name="T8" fmla="*/ 0 w 538"/>
                      <a:gd name="T9" fmla="*/ 16093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xtLst>
                    <a:ext uri="{91240B29-F687-4F45-9708-019B960494DF}">
                      <a14:hiddenLine xmlns:a14="http://schemas.microsoft.com/office/drawing/2010/main" w="6350" cap="rnd">
                        <a:solidFill>
                          <a:srgbClr val="000000"/>
                        </a:solidFill>
                        <a:round/>
                        <a:headEnd/>
                        <a:tailEnd/>
                      </a14:hiddenLine>
                    </a:ext>
                  </a:extLst>
                </p:spPr>
                <p:txBody>
                  <a:bodyPr/>
                  <a:lstStyle/>
                  <a:p>
                    <a:endParaRPr lang="en-IN"/>
                  </a:p>
                </p:txBody>
              </p:sp>
              <p:sp>
                <p:nvSpPr>
                  <p:cNvPr id="56355" name="Oval 144">
                    <a:extLst>
                      <a:ext uri="{FF2B5EF4-FFF2-40B4-BE49-F238E27FC236}">
                        <a16:creationId xmlns:a16="http://schemas.microsoft.com/office/drawing/2014/main" xmlns="" id="{19D61EDA-C4BC-46FF-A71A-E1F704332B98}"/>
                      </a:ext>
                    </a:extLst>
                  </p:cNvPr>
                  <p:cNvSpPr>
                    <a:spLocks noChangeArrowheads="1"/>
                  </p:cNvSpPr>
                  <p:nvPr/>
                </p:nvSpPr>
                <p:spPr bwMode="auto">
                  <a:xfrm flipH="1">
                    <a:off x="1213" y="2890"/>
                    <a:ext cx="307" cy="123"/>
                  </a:xfrm>
                  <a:prstGeom prst="ellipse">
                    <a:avLst/>
                  </a:prstGeom>
                  <a:solidFill>
                    <a:srgbClr val="B2B2B2"/>
                  </a:solidFill>
                  <a:ln w="3175" cap="rnd">
                    <a:solidFill>
                      <a:schemeClr val="tx1"/>
                    </a:solidFill>
                    <a:round/>
                    <a:headEnd/>
                    <a:tailEnd/>
                  </a:ln>
                </p:spPr>
                <p:txBody>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56356" name="Freeform 145">
                    <a:extLst>
                      <a:ext uri="{FF2B5EF4-FFF2-40B4-BE49-F238E27FC236}">
                        <a16:creationId xmlns:a16="http://schemas.microsoft.com/office/drawing/2014/main" xmlns="" id="{AD939827-0277-4948-851E-D56D848510B4}"/>
                      </a:ext>
                    </a:extLst>
                  </p:cNvPr>
                  <p:cNvSpPr>
                    <a:spLocks/>
                  </p:cNvSpPr>
                  <p:nvPr/>
                </p:nvSpPr>
                <p:spPr bwMode="auto">
                  <a:xfrm flipH="1">
                    <a:off x="1193" y="2895"/>
                    <a:ext cx="494" cy="137"/>
                  </a:xfrm>
                  <a:custGeom>
                    <a:avLst/>
                    <a:gdLst>
                      <a:gd name="T0" fmla="*/ 0 w 646"/>
                      <a:gd name="T1" fmla="*/ 0 h 180"/>
                      <a:gd name="T2" fmla="*/ 2 w 646"/>
                      <a:gd name="T3" fmla="*/ 2 h 180"/>
                      <a:gd name="T4" fmla="*/ 2 w 646"/>
                      <a:gd name="T5" fmla="*/ 2 h 180"/>
                      <a:gd name="T6" fmla="*/ 2 w 646"/>
                      <a:gd name="T7" fmla="*/ 2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w="3175" cap="rnd">
                    <a:solidFill>
                      <a:schemeClr val="tx1"/>
                    </a:solidFill>
                    <a:round/>
                    <a:headEnd/>
                    <a:tailEnd/>
                  </a:ln>
                </p:spPr>
                <p:txBody>
                  <a:bodyPr/>
                  <a:lstStyle/>
                  <a:p>
                    <a:endParaRPr lang="en-IN"/>
                  </a:p>
                </p:txBody>
              </p:sp>
              <p:sp>
                <p:nvSpPr>
                  <p:cNvPr id="56357" name="Freeform 146">
                    <a:extLst>
                      <a:ext uri="{FF2B5EF4-FFF2-40B4-BE49-F238E27FC236}">
                        <a16:creationId xmlns:a16="http://schemas.microsoft.com/office/drawing/2014/main" xmlns="" id="{EBDECE6F-64C6-470A-A5CD-D076EE571AF5}"/>
                      </a:ext>
                    </a:extLst>
                  </p:cNvPr>
                  <p:cNvSpPr>
                    <a:spLocks noChangeAspect="1"/>
                  </p:cNvSpPr>
                  <p:nvPr/>
                </p:nvSpPr>
                <p:spPr bwMode="auto">
                  <a:xfrm flipH="1">
                    <a:off x="952" y="2351"/>
                    <a:ext cx="617" cy="569"/>
                  </a:xfrm>
                  <a:custGeom>
                    <a:avLst/>
                    <a:gdLst>
                      <a:gd name="T0" fmla="*/ 2 w 808"/>
                      <a:gd name="T1" fmla="*/ 2 h 746"/>
                      <a:gd name="T2" fmla="*/ 2 w 808"/>
                      <a:gd name="T3" fmla="*/ 2 h 746"/>
                      <a:gd name="T4" fmla="*/ 2 w 808"/>
                      <a:gd name="T5" fmla="*/ 2 h 746"/>
                      <a:gd name="T6" fmla="*/ 2 w 808"/>
                      <a:gd name="T7" fmla="*/ 0 h 746"/>
                      <a:gd name="T8" fmla="*/ 0 w 808"/>
                      <a:gd name="T9" fmla="*/ 2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t="100000" r="100000"/>
                    </a:path>
                  </a:gradFill>
                  <a:ln w="3175" cap="rnd">
                    <a:solidFill>
                      <a:schemeClr val="tx1"/>
                    </a:solidFill>
                    <a:round/>
                    <a:headEnd/>
                    <a:tailEnd/>
                  </a:ln>
                </p:spPr>
                <p:txBody>
                  <a:bodyPr/>
                  <a:lstStyle/>
                  <a:p>
                    <a:endParaRPr lang="en-IN"/>
                  </a:p>
                </p:txBody>
              </p:sp>
              <p:sp>
                <p:nvSpPr>
                  <p:cNvPr id="56358" name="Freeform 147">
                    <a:extLst>
                      <a:ext uri="{FF2B5EF4-FFF2-40B4-BE49-F238E27FC236}">
                        <a16:creationId xmlns:a16="http://schemas.microsoft.com/office/drawing/2014/main" xmlns="" id="{9682CF3F-0B28-4148-8C3C-3104F1AA5833}"/>
                      </a:ext>
                    </a:extLst>
                  </p:cNvPr>
                  <p:cNvSpPr>
                    <a:spLocks noChangeAspect="1"/>
                  </p:cNvSpPr>
                  <p:nvPr/>
                </p:nvSpPr>
                <p:spPr bwMode="auto">
                  <a:xfrm flipH="1">
                    <a:off x="1060" y="2477"/>
                    <a:ext cx="124" cy="553"/>
                  </a:xfrm>
                  <a:custGeom>
                    <a:avLst/>
                    <a:gdLst>
                      <a:gd name="T0" fmla="*/ 0 w 144"/>
                      <a:gd name="T1" fmla="*/ 3 h 644"/>
                      <a:gd name="T2" fmla="*/ 0 w 144"/>
                      <a:gd name="T3" fmla="*/ 3 h 644"/>
                      <a:gd name="T4" fmla="*/ 3 w 144"/>
                      <a:gd name="T5" fmla="*/ 0 h 644"/>
                      <a:gd name="T6" fmla="*/ 3 w 144"/>
                      <a:gd name="T7" fmla="*/ 3 h 644"/>
                      <a:gd name="T8" fmla="*/ 0 w 144"/>
                      <a:gd name="T9" fmla="*/ 3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E5E5E5"/>
                      </a:gs>
                      <a:gs pos="100000">
                        <a:srgbClr val="B2B2B2"/>
                      </a:gs>
                    </a:gsLst>
                    <a:lin ang="5400000" scaled="1"/>
                  </a:gradFill>
                  <a:ln w="3175" cap="rnd">
                    <a:solidFill>
                      <a:schemeClr val="tx1"/>
                    </a:solidFill>
                    <a:round/>
                    <a:headEnd/>
                    <a:tailEnd/>
                  </a:ln>
                </p:spPr>
                <p:txBody>
                  <a:bodyPr/>
                  <a:lstStyle/>
                  <a:p>
                    <a:endParaRPr lang="en-IN"/>
                  </a:p>
                </p:txBody>
              </p:sp>
              <p:sp>
                <p:nvSpPr>
                  <p:cNvPr id="56359" name="Freeform 148">
                    <a:extLst>
                      <a:ext uri="{FF2B5EF4-FFF2-40B4-BE49-F238E27FC236}">
                        <a16:creationId xmlns:a16="http://schemas.microsoft.com/office/drawing/2014/main" xmlns="" id="{F27A1C1A-4024-4C0D-8770-C9238592BF6D}"/>
                      </a:ext>
                    </a:extLst>
                  </p:cNvPr>
                  <p:cNvSpPr>
                    <a:spLocks noChangeAspect="1"/>
                  </p:cNvSpPr>
                  <p:nvPr/>
                </p:nvSpPr>
                <p:spPr bwMode="auto">
                  <a:xfrm flipH="1">
                    <a:off x="1060" y="2358"/>
                    <a:ext cx="673" cy="188"/>
                  </a:xfrm>
                  <a:custGeom>
                    <a:avLst/>
                    <a:gdLst>
                      <a:gd name="T0" fmla="*/ 3 w 782"/>
                      <a:gd name="T1" fmla="*/ 3 h 219"/>
                      <a:gd name="T2" fmla="*/ 0 w 782"/>
                      <a:gd name="T3" fmla="*/ 3 h 219"/>
                      <a:gd name="T4" fmla="*/ 3 w 782"/>
                      <a:gd name="T5" fmla="*/ 0 h 219"/>
                      <a:gd name="T6" fmla="*/ 3 w 782"/>
                      <a:gd name="T7" fmla="*/ 3 h 219"/>
                      <a:gd name="T8" fmla="*/ 3 w 782"/>
                      <a:gd name="T9" fmla="*/ 3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w="3175" cap="rnd">
                    <a:solidFill>
                      <a:schemeClr val="tx1"/>
                    </a:solidFill>
                    <a:round/>
                    <a:headEnd/>
                    <a:tailEnd/>
                  </a:ln>
                </p:spPr>
                <p:txBody>
                  <a:bodyPr/>
                  <a:lstStyle/>
                  <a:p>
                    <a:endParaRPr lang="en-IN"/>
                  </a:p>
                </p:txBody>
              </p:sp>
              <p:sp>
                <p:nvSpPr>
                  <p:cNvPr id="56360" name="Freeform 149">
                    <a:extLst>
                      <a:ext uri="{FF2B5EF4-FFF2-40B4-BE49-F238E27FC236}">
                        <a16:creationId xmlns:a16="http://schemas.microsoft.com/office/drawing/2014/main" xmlns="" id="{2954BE58-4EB1-4062-8EE1-398C989CE06E}"/>
                      </a:ext>
                    </a:extLst>
                  </p:cNvPr>
                  <p:cNvSpPr>
                    <a:spLocks noChangeAspect="1"/>
                  </p:cNvSpPr>
                  <p:nvPr/>
                </p:nvSpPr>
                <p:spPr bwMode="auto">
                  <a:xfrm flipH="1">
                    <a:off x="1184" y="2413"/>
                    <a:ext cx="549" cy="619"/>
                  </a:xfrm>
                  <a:custGeom>
                    <a:avLst/>
                    <a:gdLst>
                      <a:gd name="T0" fmla="*/ 2 w 672"/>
                      <a:gd name="T1" fmla="*/ 2 h 754"/>
                      <a:gd name="T2" fmla="*/ 2 w 672"/>
                      <a:gd name="T3" fmla="*/ 2 h 754"/>
                      <a:gd name="T4" fmla="*/ 0 w 672"/>
                      <a:gd name="T5" fmla="*/ 0 h 754"/>
                      <a:gd name="T6" fmla="*/ 0 w 672"/>
                      <a:gd name="T7" fmla="*/ 2 h 754"/>
                      <a:gd name="T8" fmla="*/ 2 w 672"/>
                      <a:gd name="T9" fmla="*/ 2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t="100000" r="100000"/>
                    </a:path>
                  </a:gradFill>
                  <a:ln w="3175" cap="rnd">
                    <a:solidFill>
                      <a:schemeClr val="tx1"/>
                    </a:solidFill>
                    <a:round/>
                    <a:headEnd/>
                    <a:tailEnd/>
                  </a:ln>
                </p:spPr>
                <p:txBody>
                  <a:bodyPr/>
                  <a:lstStyle/>
                  <a:p>
                    <a:endParaRPr lang="en-IN"/>
                  </a:p>
                </p:txBody>
              </p:sp>
              <p:sp>
                <p:nvSpPr>
                  <p:cNvPr id="56361" name="Freeform 150">
                    <a:extLst>
                      <a:ext uri="{FF2B5EF4-FFF2-40B4-BE49-F238E27FC236}">
                        <a16:creationId xmlns:a16="http://schemas.microsoft.com/office/drawing/2014/main" xmlns="" id="{0D42F99C-F9E1-40FF-A8F4-831B8EF695C0}"/>
                      </a:ext>
                    </a:extLst>
                  </p:cNvPr>
                  <p:cNvSpPr>
                    <a:spLocks noChangeAspect="1"/>
                  </p:cNvSpPr>
                  <p:nvPr/>
                </p:nvSpPr>
                <p:spPr bwMode="auto">
                  <a:xfrm flipH="1">
                    <a:off x="1225" y="2468"/>
                    <a:ext cx="465" cy="508"/>
                  </a:xfrm>
                  <a:custGeom>
                    <a:avLst/>
                    <a:gdLst>
                      <a:gd name="T0" fmla="*/ 27 w 491"/>
                      <a:gd name="T1" fmla="*/ 9 h 549"/>
                      <a:gd name="T2" fmla="*/ 27 w 491"/>
                      <a:gd name="T3" fmla="*/ 6 h 549"/>
                      <a:gd name="T4" fmla="*/ 0 w 491"/>
                      <a:gd name="T5" fmla="*/ 0 h 549"/>
                      <a:gd name="T6" fmla="*/ 0 w 491"/>
                      <a:gd name="T7" fmla="*/ 6 h 549"/>
                      <a:gd name="T8" fmla="*/ 27 w 491"/>
                      <a:gd name="T9" fmla="*/ 9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w="6350" cap="rnd">
                    <a:solidFill>
                      <a:srgbClr val="808080"/>
                    </a:solidFill>
                    <a:round/>
                    <a:headEnd/>
                    <a:tailEnd/>
                  </a:ln>
                </p:spPr>
                <p:txBody>
                  <a:bodyPr/>
                  <a:lstStyle/>
                  <a:p>
                    <a:endParaRPr lang="en-IN"/>
                  </a:p>
                </p:txBody>
              </p:sp>
              <p:sp>
                <p:nvSpPr>
                  <p:cNvPr id="56362" name="Freeform 151">
                    <a:extLst>
                      <a:ext uri="{FF2B5EF4-FFF2-40B4-BE49-F238E27FC236}">
                        <a16:creationId xmlns:a16="http://schemas.microsoft.com/office/drawing/2014/main" xmlns="" id="{C1916649-9FA3-4920-8ED2-BF7FA14BA6F3}"/>
                      </a:ext>
                    </a:extLst>
                  </p:cNvPr>
                  <p:cNvSpPr>
                    <a:spLocks/>
                  </p:cNvSpPr>
                  <p:nvPr/>
                </p:nvSpPr>
                <p:spPr bwMode="auto">
                  <a:xfrm flipH="1">
                    <a:off x="1255" y="2502"/>
                    <a:ext cx="407" cy="435"/>
                  </a:xfrm>
                  <a:custGeom>
                    <a:avLst/>
                    <a:gdLst>
                      <a:gd name="T0" fmla="*/ 0 w 542"/>
                      <a:gd name="T1" fmla="*/ 0 h 592"/>
                      <a:gd name="T2" fmla="*/ 0 w 542"/>
                      <a:gd name="T3" fmla="*/ 1 h 592"/>
                      <a:gd name="T4" fmla="*/ 2 w 542"/>
                      <a:gd name="T5" fmla="*/ 1 h 592"/>
                      <a:gd name="T6" fmla="*/ 2 w 542"/>
                      <a:gd name="T7" fmla="*/ 1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l="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n-IN"/>
                  </a:p>
                </p:txBody>
              </p:sp>
              <p:sp>
                <p:nvSpPr>
                  <p:cNvPr id="56363" name="Line 152">
                    <a:extLst>
                      <a:ext uri="{FF2B5EF4-FFF2-40B4-BE49-F238E27FC236}">
                        <a16:creationId xmlns:a16="http://schemas.microsoft.com/office/drawing/2014/main" xmlns="" id="{90E50CC9-A711-42FD-9DB4-D674186ABB62}"/>
                      </a:ext>
                    </a:extLst>
                  </p:cNvPr>
                  <p:cNvSpPr>
                    <a:spLocks noChangeShapeType="1"/>
                  </p:cNvSpPr>
                  <p:nvPr/>
                </p:nvSpPr>
                <p:spPr bwMode="auto">
                  <a:xfrm flipH="1">
                    <a:off x="1626" y="2538"/>
                    <a:ext cx="0" cy="67"/>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grpSp>
          <p:nvGrpSpPr>
            <p:cNvPr id="56339" name="Group 153">
              <a:extLst>
                <a:ext uri="{FF2B5EF4-FFF2-40B4-BE49-F238E27FC236}">
                  <a16:creationId xmlns:a16="http://schemas.microsoft.com/office/drawing/2014/main" xmlns="" id="{D119A813-D637-4417-8208-9EDFE251B369}"/>
                </a:ext>
              </a:extLst>
            </p:cNvPr>
            <p:cNvGrpSpPr>
              <a:grpSpLocks/>
            </p:cNvGrpSpPr>
            <p:nvPr/>
          </p:nvGrpSpPr>
          <p:grpSpPr bwMode="auto">
            <a:xfrm>
              <a:off x="4578" y="1897"/>
              <a:ext cx="808" cy="1257"/>
              <a:chOff x="3953" y="2025"/>
              <a:chExt cx="1142" cy="1778"/>
            </a:xfrm>
          </p:grpSpPr>
          <p:sp>
            <p:nvSpPr>
              <p:cNvPr id="56340" name="Freeform 154">
                <a:extLst>
                  <a:ext uri="{FF2B5EF4-FFF2-40B4-BE49-F238E27FC236}">
                    <a16:creationId xmlns:a16="http://schemas.microsoft.com/office/drawing/2014/main" xmlns="" id="{7858559E-982C-4072-A831-CDB501B8EF11}"/>
                  </a:ext>
                </a:extLst>
              </p:cNvPr>
              <p:cNvSpPr>
                <a:spLocks/>
              </p:cNvSpPr>
              <p:nvPr/>
            </p:nvSpPr>
            <p:spPr bwMode="auto">
              <a:xfrm flipH="1">
                <a:off x="3953" y="3272"/>
                <a:ext cx="367" cy="408"/>
              </a:xfrm>
              <a:custGeom>
                <a:avLst/>
                <a:gdLst>
                  <a:gd name="T0" fmla="*/ 1 w 639"/>
                  <a:gd name="T1" fmla="*/ 1 h 710"/>
                  <a:gd name="T2" fmla="*/ 1 w 639"/>
                  <a:gd name="T3" fmla="*/ 1 h 710"/>
                  <a:gd name="T4" fmla="*/ 1 w 639"/>
                  <a:gd name="T5" fmla="*/ 1 h 710"/>
                  <a:gd name="T6" fmla="*/ 1 w 639"/>
                  <a:gd name="T7" fmla="*/ 1 h 710"/>
                  <a:gd name="T8" fmla="*/ 1 w 639"/>
                  <a:gd name="T9" fmla="*/ 1 h 710"/>
                  <a:gd name="T10" fmla="*/ 1 w 639"/>
                  <a:gd name="T11" fmla="*/ 1 h 710"/>
                  <a:gd name="T12" fmla="*/ 1 w 639"/>
                  <a:gd name="T13" fmla="*/ 1 h 710"/>
                  <a:gd name="T14" fmla="*/ 1 w 639"/>
                  <a:gd name="T15" fmla="*/ 1 h 710"/>
                  <a:gd name="T16" fmla="*/ 1 w 639"/>
                  <a:gd name="T17" fmla="*/ 1 h 710"/>
                  <a:gd name="T18" fmla="*/ 1 w 639"/>
                  <a:gd name="T19" fmla="*/ 1 h 710"/>
                  <a:gd name="T20" fmla="*/ 1 w 639"/>
                  <a:gd name="T21" fmla="*/ 1 h 710"/>
                  <a:gd name="T22" fmla="*/ 1 w 639"/>
                  <a:gd name="T23" fmla="*/ 1 h 710"/>
                  <a:gd name="T24" fmla="*/ 1 w 639"/>
                  <a:gd name="T25" fmla="*/ 1 h 710"/>
                  <a:gd name="T26" fmla="*/ 1 w 639"/>
                  <a:gd name="T27" fmla="*/ 1 h 710"/>
                  <a:gd name="T28" fmla="*/ 1 w 639"/>
                  <a:gd name="T29" fmla="*/ 1 h 710"/>
                  <a:gd name="T30" fmla="*/ 1 w 639"/>
                  <a:gd name="T31" fmla="*/ 1 h 710"/>
                  <a:gd name="T32" fmla="*/ 1 w 639"/>
                  <a:gd name="T33" fmla="*/ 1 h 710"/>
                  <a:gd name="T34" fmla="*/ 1 w 639"/>
                  <a:gd name="T35" fmla="*/ 1 h 710"/>
                  <a:gd name="T36" fmla="*/ 1 w 639"/>
                  <a:gd name="T37" fmla="*/ 1 h 710"/>
                  <a:gd name="T38" fmla="*/ 1 w 639"/>
                  <a:gd name="T39" fmla="*/ 1 h 710"/>
                  <a:gd name="T40" fmla="*/ 1 w 639"/>
                  <a:gd name="T41" fmla="*/ 1 h 710"/>
                  <a:gd name="T42" fmla="*/ 1 w 639"/>
                  <a:gd name="T43" fmla="*/ 1 h 710"/>
                  <a:gd name="T44" fmla="*/ 1 w 639"/>
                  <a:gd name="T45" fmla="*/ 1 h 710"/>
                  <a:gd name="T46" fmla="*/ 1 w 639"/>
                  <a:gd name="T47" fmla="*/ 1 h 710"/>
                  <a:gd name="T48" fmla="*/ 1 w 639"/>
                  <a:gd name="T49" fmla="*/ 1 h 710"/>
                  <a:gd name="T50" fmla="*/ 1 w 639"/>
                  <a:gd name="T51" fmla="*/ 1 h 710"/>
                  <a:gd name="T52" fmla="*/ 1 w 639"/>
                  <a:gd name="T53" fmla="*/ 1 h 710"/>
                  <a:gd name="T54" fmla="*/ 1 w 639"/>
                  <a:gd name="T55" fmla="*/ 1 h 710"/>
                  <a:gd name="T56" fmla="*/ 1 w 639"/>
                  <a:gd name="T57" fmla="*/ 1 h 710"/>
                  <a:gd name="T58" fmla="*/ 1 w 639"/>
                  <a:gd name="T59" fmla="*/ 1 h 710"/>
                  <a:gd name="T60" fmla="*/ 1 w 639"/>
                  <a:gd name="T61" fmla="*/ 1 h 710"/>
                  <a:gd name="T62" fmla="*/ 1 w 639"/>
                  <a:gd name="T63" fmla="*/ 0 h 710"/>
                  <a:gd name="T64" fmla="*/ 1 w 639"/>
                  <a:gd name="T65" fmla="*/ 1 h 710"/>
                  <a:gd name="T66" fmla="*/ 1 w 639"/>
                  <a:gd name="T67" fmla="*/ 1 h 710"/>
                  <a:gd name="T68" fmla="*/ 1 w 639"/>
                  <a:gd name="T69" fmla="*/ 1 h 710"/>
                  <a:gd name="T70" fmla="*/ 1 w 639"/>
                  <a:gd name="T71" fmla="*/ 1 h 710"/>
                  <a:gd name="T72" fmla="*/ 1 w 639"/>
                  <a:gd name="T73" fmla="*/ 1 h 710"/>
                  <a:gd name="T74" fmla="*/ 1 w 639"/>
                  <a:gd name="T75" fmla="*/ 1 h 710"/>
                  <a:gd name="T76" fmla="*/ 1 w 639"/>
                  <a:gd name="T77" fmla="*/ 1 h 710"/>
                  <a:gd name="T78" fmla="*/ 1 w 639"/>
                  <a:gd name="T79" fmla="*/ 1 h 710"/>
                  <a:gd name="T80" fmla="*/ 1 w 639"/>
                  <a:gd name="T81" fmla="*/ 1 h 710"/>
                  <a:gd name="T82" fmla="*/ 1 w 639"/>
                  <a:gd name="T83" fmla="*/ 1 h 710"/>
                  <a:gd name="T84" fmla="*/ 1 w 639"/>
                  <a:gd name="T85" fmla="*/ 1 h 710"/>
                  <a:gd name="T86" fmla="*/ 1 w 639"/>
                  <a:gd name="T87" fmla="*/ 1 h 710"/>
                  <a:gd name="T88" fmla="*/ 1 w 639"/>
                  <a:gd name="T89" fmla="*/ 1 h 710"/>
                  <a:gd name="T90" fmla="*/ 1 w 639"/>
                  <a:gd name="T91" fmla="*/ 1 h 710"/>
                  <a:gd name="T92" fmla="*/ 1 w 639"/>
                  <a:gd name="T93" fmla="*/ 1 h 710"/>
                  <a:gd name="T94" fmla="*/ 1 w 639"/>
                  <a:gd name="T95" fmla="*/ 1 h 710"/>
                  <a:gd name="T96" fmla="*/ 1 w 639"/>
                  <a:gd name="T97" fmla="*/ 1 h 710"/>
                  <a:gd name="T98" fmla="*/ 1 w 639"/>
                  <a:gd name="T99" fmla="*/ 1 h 710"/>
                  <a:gd name="T100" fmla="*/ 1 w 639"/>
                  <a:gd name="T101" fmla="*/ 1 h 710"/>
                  <a:gd name="T102" fmla="*/ 1 w 639"/>
                  <a:gd name="T103" fmla="*/ 1 h 710"/>
                  <a:gd name="T104" fmla="*/ 1 w 639"/>
                  <a:gd name="T105" fmla="*/ 1 h 710"/>
                  <a:gd name="T106" fmla="*/ 1 w 639"/>
                  <a:gd name="T107" fmla="*/ 1 h 710"/>
                  <a:gd name="T108" fmla="*/ 1 w 639"/>
                  <a:gd name="T109" fmla="*/ 1 h 710"/>
                  <a:gd name="T110" fmla="*/ 0 w 639"/>
                  <a:gd name="T111" fmla="*/ 1 h 710"/>
                  <a:gd name="T112" fmla="*/ 1 w 639"/>
                  <a:gd name="T113" fmla="*/ 1 h 710"/>
                  <a:gd name="T114" fmla="*/ 1 w 639"/>
                  <a:gd name="T115" fmla="*/ 1 h 710"/>
                  <a:gd name="T116" fmla="*/ 1 w 639"/>
                  <a:gd name="T117" fmla="*/ 1 h 710"/>
                  <a:gd name="T118" fmla="*/ 1 w 639"/>
                  <a:gd name="T119" fmla="*/ 1 h 710"/>
                  <a:gd name="T120" fmla="*/ 1 w 639"/>
                  <a:gd name="T121" fmla="*/ 1 h 710"/>
                  <a:gd name="T122" fmla="*/ 1 w 639"/>
                  <a:gd name="T123" fmla="*/ 1 h 7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39"/>
                  <a:gd name="T187" fmla="*/ 0 h 710"/>
                  <a:gd name="T188" fmla="*/ 639 w 639"/>
                  <a:gd name="T189" fmla="*/ 710 h 71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39" h="710">
                    <a:moveTo>
                      <a:pt x="352" y="710"/>
                    </a:moveTo>
                    <a:lnTo>
                      <a:pt x="359" y="678"/>
                    </a:lnTo>
                    <a:lnTo>
                      <a:pt x="384" y="647"/>
                    </a:lnTo>
                    <a:lnTo>
                      <a:pt x="415" y="612"/>
                    </a:lnTo>
                    <a:lnTo>
                      <a:pt x="449" y="572"/>
                    </a:lnTo>
                    <a:lnTo>
                      <a:pt x="484" y="530"/>
                    </a:lnTo>
                    <a:lnTo>
                      <a:pt x="499" y="509"/>
                    </a:lnTo>
                    <a:lnTo>
                      <a:pt x="515" y="486"/>
                    </a:lnTo>
                    <a:lnTo>
                      <a:pt x="530" y="465"/>
                    </a:lnTo>
                    <a:lnTo>
                      <a:pt x="542" y="441"/>
                    </a:lnTo>
                    <a:lnTo>
                      <a:pt x="551" y="420"/>
                    </a:lnTo>
                    <a:lnTo>
                      <a:pt x="559" y="399"/>
                    </a:lnTo>
                    <a:lnTo>
                      <a:pt x="565" y="378"/>
                    </a:lnTo>
                    <a:lnTo>
                      <a:pt x="567" y="359"/>
                    </a:lnTo>
                    <a:lnTo>
                      <a:pt x="570" y="351"/>
                    </a:lnTo>
                    <a:lnTo>
                      <a:pt x="576" y="344"/>
                    </a:lnTo>
                    <a:lnTo>
                      <a:pt x="582" y="334"/>
                    </a:lnTo>
                    <a:lnTo>
                      <a:pt x="586" y="322"/>
                    </a:lnTo>
                    <a:lnTo>
                      <a:pt x="590" y="311"/>
                    </a:lnTo>
                    <a:lnTo>
                      <a:pt x="593" y="299"/>
                    </a:lnTo>
                    <a:lnTo>
                      <a:pt x="595" y="290"/>
                    </a:lnTo>
                    <a:lnTo>
                      <a:pt x="597" y="278"/>
                    </a:lnTo>
                    <a:lnTo>
                      <a:pt x="601" y="276"/>
                    </a:lnTo>
                    <a:lnTo>
                      <a:pt x="607" y="273"/>
                    </a:lnTo>
                    <a:lnTo>
                      <a:pt x="613" y="267"/>
                    </a:lnTo>
                    <a:lnTo>
                      <a:pt x="618" y="263"/>
                    </a:lnTo>
                    <a:lnTo>
                      <a:pt x="624" y="257"/>
                    </a:lnTo>
                    <a:lnTo>
                      <a:pt x="630" y="251"/>
                    </a:lnTo>
                    <a:lnTo>
                      <a:pt x="636" y="246"/>
                    </a:lnTo>
                    <a:lnTo>
                      <a:pt x="639" y="240"/>
                    </a:lnTo>
                    <a:lnTo>
                      <a:pt x="639" y="230"/>
                    </a:lnTo>
                    <a:lnTo>
                      <a:pt x="636" y="223"/>
                    </a:lnTo>
                    <a:lnTo>
                      <a:pt x="634" y="213"/>
                    </a:lnTo>
                    <a:lnTo>
                      <a:pt x="628" y="205"/>
                    </a:lnTo>
                    <a:lnTo>
                      <a:pt x="624" y="198"/>
                    </a:lnTo>
                    <a:lnTo>
                      <a:pt x="618" y="190"/>
                    </a:lnTo>
                    <a:lnTo>
                      <a:pt x="615" y="182"/>
                    </a:lnTo>
                    <a:lnTo>
                      <a:pt x="609" y="177"/>
                    </a:lnTo>
                    <a:lnTo>
                      <a:pt x="597" y="178"/>
                    </a:lnTo>
                    <a:lnTo>
                      <a:pt x="586" y="182"/>
                    </a:lnTo>
                    <a:lnTo>
                      <a:pt x="574" y="188"/>
                    </a:lnTo>
                    <a:lnTo>
                      <a:pt x="563" y="196"/>
                    </a:lnTo>
                    <a:lnTo>
                      <a:pt x="551" y="203"/>
                    </a:lnTo>
                    <a:lnTo>
                      <a:pt x="540" y="209"/>
                    </a:lnTo>
                    <a:lnTo>
                      <a:pt x="528" y="215"/>
                    </a:lnTo>
                    <a:lnTo>
                      <a:pt x="517" y="215"/>
                    </a:lnTo>
                    <a:lnTo>
                      <a:pt x="526" y="203"/>
                    </a:lnTo>
                    <a:lnTo>
                      <a:pt x="532" y="190"/>
                    </a:lnTo>
                    <a:lnTo>
                      <a:pt x="538" y="175"/>
                    </a:lnTo>
                    <a:lnTo>
                      <a:pt x="542" y="157"/>
                    </a:lnTo>
                    <a:lnTo>
                      <a:pt x="545" y="142"/>
                    </a:lnTo>
                    <a:lnTo>
                      <a:pt x="547" y="125"/>
                    </a:lnTo>
                    <a:lnTo>
                      <a:pt x="547" y="106"/>
                    </a:lnTo>
                    <a:lnTo>
                      <a:pt x="547" y="88"/>
                    </a:lnTo>
                    <a:lnTo>
                      <a:pt x="524" y="56"/>
                    </a:lnTo>
                    <a:lnTo>
                      <a:pt x="451" y="56"/>
                    </a:lnTo>
                    <a:lnTo>
                      <a:pt x="444" y="48"/>
                    </a:lnTo>
                    <a:lnTo>
                      <a:pt x="436" y="38"/>
                    </a:lnTo>
                    <a:lnTo>
                      <a:pt x="426" y="29"/>
                    </a:lnTo>
                    <a:lnTo>
                      <a:pt x="417" y="19"/>
                    </a:lnTo>
                    <a:lnTo>
                      <a:pt x="407" y="11"/>
                    </a:lnTo>
                    <a:lnTo>
                      <a:pt x="398" y="6"/>
                    </a:lnTo>
                    <a:lnTo>
                      <a:pt x="386" y="2"/>
                    </a:lnTo>
                    <a:lnTo>
                      <a:pt x="376" y="0"/>
                    </a:lnTo>
                    <a:lnTo>
                      <a:pt x="371" y="2"/>
                    </a:lnTo>
                    <a:lnTo>
                      <a:pt x="365" y="6"/>
                    </a:lnTo>
                    <a:lnTo>
                      <a:pt x="361" y="10"/>
                    </a:lnTo>
                    <a:lnTo>
                      <a:pt x="355" y="15"/>
                    </a:lnTo>
                    <a:lnTo>
                      <a:pt x="348" y="29"/>
                    </a:lnTo>
                    <a:lnTo>
                      <a:pt x="342" y="42"/>
                    </a:lnTo>
                    <a:lnTo>
                      <a:pt x="336" y="56"/>
                    </a:lnTo>
                    <a:lnTo>
                      <a:pt x="329" y="69"/>
                    </a:lnTo>
                    <a:lnTo>
                      <a:pt x="321" y="81"/>
                    </a:lnTo>
                    <a:lnTo>
                      <a:pt x="311" y="88"/>
                    </a:lnTo>
                    <a:lnTo>
                      <a:pt x="296" y="92"/>
                    </a:lnTo>
                    <a:lnTo>
                      <a:pt x="282" y="92"/>
                    </a:lnTo>
                    <a:lnTo>
                      <a:pt x="267" y="90"/>
                    </a:lnTo>
                    <a:lnTo>
                      <a:pt x="254" y="86"/>
                    </a:lnTo>
                    <a:lnTo>
                      <a:pt x="238" y="84"/>
                    </a:lnTo>
                    <a:lnTo>
                      <a:pt x="225" y="81"/>
                    </a:lnTo>
                    <a:lnTo>
                      <a:pt x="213" y="79"/>
                    </a:lnTo>
                    <a:lnTo>
                      <a:pt x="200" y="81"/>
                    </a:lnTo>
                    <a:lnTo>
                      <a:pt x="190" y="84"/>
                    </a:lnTo>
                    <a:lnTo>
                      <a:pt x="181" y="90"/>
                    </a:lnTo>
                    <a:lnTo>
                      <a:pt x="173" y="100"/>
                    </a:lnTo>
                    <a:lnTo>
                      <a:pt x="163" y="111"/>
                    </a:lnTo>
                    <a:lnTo>
                      <a:pt x="156" y="125"/>
                    </a:lnTo>
                    <a:lnTo>
                      <a:pt x="148" y="140"/>
                    </a:lnTo>
                    <a:lnTo>
                      <a:pt x="142" y="155"/>
                    </a:lnTo>
                    <a:lnTo>
                      <a:pt x="135" y="175"/>
                    </a:lnTo>
                    <a:lnTo>
                      <a:pt x="123" y="209"/>
                    </a:lnTo>
                    <a:lnTo>
                      <a:pt x="114" y="246"/>
                    </a:lnTo>
                    <a:lnTo>
                      <a:pt x="104" y="278"/>
                    </a:lnTo>
                    <a:lnTo>
                      <a:pt x="98" y="303"/>
                    </a:lnTo>
                    <a:lnTo>
                      <a:pt x="94" y="301"/>
                    </a:lnTo>
                    <a:lnTo>
                      <a:pt x="92" y="301"/>
                    </a:lnTo>
                    <a:lnTo>
                      <a:pt x="90" y="298"/>
                    </a:lnTo>
                    <a:lnTo>
                      <a:pt x="89" y="296"/>
                    </a:lnTo>
                    <a:lnTo>
                      <a:pt x="85" y="292"/>
                    </a:lnTo>
                    <a:lnTo>
                      <a:pt x="83" y="290"/>
                    </a:lnTo>
                    <a:lnTo>
                      <a:pt x="81" y="288"/>
                    </a:lnTo>
                    <a:lnTo>
                      <a:pt x="79" y="288"/>
                    </a:lnTo>
                    <a:lnTo>
                      <a:pt x="71" y="301"/>
                    </a:lnTo>
                    <a:lnTo>
                      <a:pt x="64" y="317"/>
                    </a:lnTo>
                    <a:lnTo>
                      <a:pt x="60" y="336"/>
                    </a:lnTo>
                    <a:lnTo>
                      <a:pt x="58" y="355"/>
                    </a:lnTo>
                    <a:lnTo>
                      <a:pt x="56" y="376"/>
                    </a:lnTo>
                    <a:lnTo>
                      <a:pt x="54" y="395"/>
                    </a:lnTo>
                    <a:lnTo>
                      <a:pt x="54" y="415"/>
                    </a:lnTo>
                    <a:lnTo>
                      <a:pt x="54" y="430"/>
                    </a:lnTo>
                    <a:lnTo>
                      <a:pt x="90" y="478"/>
                    </a:lnTo>
                    <a:lnTo>
                      <a:pt x="0" y="618"/>
                    </a:lnTo>
                    <a:lnTo>
                      <a:pt x="44" y="624"/>
                    </a:lnTo>
                    <a:lnTo>
                      <a:pt x="89" y="628"/>
                    </a:lnTo>
                    <a:lnTo>
                      <a:pt x="135" y="633"/>
                    </a:lnTo>
                    <a:lnTo>
                      <a:pt x="179" y="641"/>
                    </a:lnTo>
                    <a:lnTo>
                      <a:pt x="202" y="647"/>
                    </a:lnTo>
                    <a:lnTo>
                      <a:pt x="225" y="653"/>
                    </a:lnTo>
                    <a:lnTo>
                      <a:pt x="248" y="658"/>
                    </a:lnTo>
                    <a:lnTo>
                      <a:pt x="269" y="666"/>
                    </a:lnTo>
                    <a:lnTo>
                      <a:pt x="290" y="676"/>
                    </a:lnTo>
                    <a:lnTo>
                      <a:pt x="311" y="685"/>
                    </a:lnTo>
                    <a:lnTo>
                      <a:pt x="332" y="697"/>
                    </a:lnTo>
                    <a:lnTo>
                      <a:pt x="352" y="710"/>
                    </a:lnTo>
                    <a:close/>
                  </a:path>
                </a:pathLst>
              </a:custGeom>
              <a:solidFill>
                <a:srgbClr val="C0C0C0"/>
              </a:solidFill>
              <a:ln w="9525" cap="rnd">
                <a:solidFill>
                  <a:srgbClr val="969696"/>
                </a:solidFill>
                <a:round/>
                <a:headEnd/>
                <a:tailEnd/>
              </a:ln>
            </p:spPr>
            <p:txBody>
              <a:bodyPr/>
              <a:lstStyle/>
              <a:p>
                <a:endParaRPr lang="en-IN"/>
              </a:p>
            </p:txBody>
          </p:sp>
          <p:sp>
            <p:nvSpPr>
              <p:cNvPr id="56341" name="Freeform 155">
                <a:extLst>
                  <a:ext uri="{FF2B5EF4-FFF2-40B4-BE49-F238E27FC236}">
                    <a16:creationId xmlns:a16="http://schemas.microsoft.com/office/drawing/2014/main" xmlns="" id="{27CC7144-8B62-4F03-8339-7AB37B22FCD2}"/>
                  </a:ext>
                </a:extLst>
              </p:cNvPr>
              <p:cNvSpPr>
                <a:spLocks/>
              </p:cNvSpPr>
              <p:nvPr/>
            </p:nvSpPr>
            <p:spPr bwMode="auto">
              <a:xfrm flipH="1">
                <a:off x="4226" y="3229"/>
                <a:ext cx="328" cy="256"/>
              </a:xfrm>
              <a:custGeom>
                <a:avLst/>
                <a:gdLst>
                  <a:gd name="T0" fmla="*/ 1 w 574"/>
                  <a:gd name="T1" fmla="*/ 1 h 447"/>
                  <a:gd name="T2" fmla="*/ 1 w 574"/>
                  <a:gd name="T3" fmla="*/ 1 h 447"/>
                  <a:gd name="T4" fmla="*/ 1 w 574"/>
                  <a:gd name="T5" fmla="*/ 1 h 447"/>
                  <a:gd name="T6" fmla="*/ 1 w 574"/>
                  <a:gd name="T7" fmla="*/ 1 h 447"/>
                  <a:gd name="T8" fmla="*/ 1 w 574"/>
                  <a:gd name="T9" fmla="*/ 1 h 447"/>
                  <a:gd name="T10" fmla="*/ 1 w 574"/>
                  <a:gd name="T11" fmla="*/ 1 h 447"/>
                  <a:gd name="T12" fmla="*/ 1 w 574"/>
                  <a:gd name="T13" fmla="*/ 1 h 447"/>
                  <a:gd name="T14" fmla="*/ 1 w 574"/>
                  <a:gd name="T15" fmla="*/ 1 h 447"/>
                  <a:gd name="T16" fmla="*/ 1 w 574"/>
                  <a:gd name="T17" fmla="*/ 1 h 447"/>
                  <a:gd name="T18" fmla="*/ 1 w 574"/>
                  <a:gd name="T19" fmla="*/ 1 h 447"/>
                  <a:gd name="T20" fmla="*/ 1 w 574"/>
                  <a:gd name="T21" fmla="*/ 1 h 447"/>
                  <a:gd name="T22" fmla="*/ 1 w 574"/>
                  <a:gd name="T23" fmla="*/ 1 h 447"/>
                  <a:gd name="T24" fmla="*/ 1 w 574"/>
                  <a:gd name="T25" fmla="*/ 1 h 447"/>
                  <a:gd name="T26" fmla="*/ 1 w 574"/>
                  <a:gd name="T27" fmla="*/ 1 h 447"/>
                  <a:gd name="T28" fmla="*/ 1 w 574"/>
                  <a:gd name="T29" fmla="*/ 1 h 447"/>
                  <a:gd name="T30" fmla="*/ 1 w 574"/>
                  <a:gd name="T31" fmla="*/ 1 h 447"/>
                  <a:gd name="T32" fmla="*/ 1 w 574"/>
                  <a:gd name="T33" fmla="*/ 1 h 447"/>
                  <a:gd name="T34" fmla="*/ 1 w 574"/>
                  <a:gd name="T35" fmla="*/ 1 h 447"/>
                  <a:gd name="T36" fmla="*/ 1 w 574"/>
                  <a:gd name="T37" fmla="*/ 1 h 447"/>
                  <a:gd name="T38" fmla="*/ 1 w 574"/>
                  <a:gd name="T39" fmla="*/ 1 h 447"/>
                  <a:gd name="T40" fmla="*/ 1 w 574"/>
                  <a:gd name="T41" fmla="*/ 1 h 447"/>
                  <a:gd name="T42" fmla="*/ 1 w 574"/>
                  <a:gd name="T43" fmla="*/ 1 h 447"/>
                  <a:gd name="T44" fmla="*/ 1 w 574"/>
                  <a:gd name="T45" fmla="*/ 1 h 447"/>
                  <a:gd name="T46" fmla="*/ 1 w 574"/>
                  <a:gd name="T47" fmla="*/ 1 h 447"/>
                  <a:gd name="T48" fmla="*/ 1 w 574"/>
                  <a:gd name="T49" fmla="*/ 1 h 447"/>
                  <a:gd name="T50" fmla="*/ 1 w 574"/>
                  <a:gd name="T51" fmla="*/ 1 h 447"/>
                  <a:gd name="T52" fmla="*/ 1 w 574"/>
                  <a:gd name="T53" fmla="*/ 1 h 447"/>
                  <a:gd name="T54" fmla="*/ 1 w 574"/>
                  <a:gd name="T55" fmla="*/ 1 h 447"/>
                  <a:gd name="T56" fmla="*/ 1 w 574"/>
                  <a:gd name="T57" fmla="*/ 1 h 447"/>
                  <a:gd name="T58" fmla="*/ 1 w 574"/>
                  <a:gd name="T59" fmla="*/ 1 h 447"/>
                  <a:gd name="T60" fmla="*/ 1 w 574"/>
                  <a:gd name="T61" fmla="*/ 1 h 447"/>
                  <a:gd name="T62" fmla="*/ 1 w 574"/>
                  <a:gd name="T63" fmla="*/ 1 h 447"/>
                  <a:gd name="T64" fmla="*/ 1 w 574"/>
                  <a:gd name="T65" fmla="*/ 1 h 447"/>
                  <a:gd name="T66" fmla="*/ 1 w 574"/>
                  <a:gd name="T67" fmla="*/ 1 h 447"/>
                  <a:gd name="T68" fmla="*/ 1 w 574"/>
                  <a:gd name="T69" fmla="*/ 1 h 447"/>
                  <a:gd name="T70" fmla="*/ 1 w 574"/>
                  <a:gd name="T71" fmla="*/ 1 h 447"/>
                  <a:gd name="T72" fmla="*/ 1 w 574"/>
                  <a:gd name="T73" fmla="*/ 1 h 447"/>
                  <a:gd name="T74" fmla="*/ 1 w 574"/>
                  <a:gd name="T75" fmla="*/ 1 h 447"/>
                  <a:gd name="T76" fmla="*/ 1 w 574"/>
                  <a:gd name="T77" fmla="*/ 1 h 447"/>
                  <a:gd name="T78" fmla="*/ 1 w 574"/>
                  <a:gd name="T79" fmla="*/ 1 h 447"/>
                  <a:gd name="T80" fmla="*/ 1 w 574"/>
                  <a:gd name="T81" fmla="*/ 1 h 447"/>
                  <a:gd name="T82" fmla="*/ 1 w 574"/>
                  <a:gd name="T83" fmla="*/ 1 h 447"/>
                  <a:gd name="T84" fmla="*/ 1 w 574"/>
                  <a:gd name="T85" fmla="*/ 1 h 447"/>
                  <a:gd name="T86" fmla="*/ 1 w 574"/>
                  <a:gd name="T87" fmla="*/ 1 h 447"/>
                  <a:gd name="T88" fmla="*/ 1 w 574"/>
                  <a:gd name="T89" fmla="*/ 1 h 447"/>
                  <a:gd name="T90" fmla="*/ 1 w 574"/>
                  <a:gd name="T91" fmla="*/ 1 h 447"/>
                  <a:gd name="T92" fmla="*/ 1 w 574"/>
                  <a:gd name="T93" fmla="*/ 1 h 447"/>
                  <a:gd name="T94" fmla="*/ 1 w 574"/>
                  <a:gd name="T95" fmla="*/ 1 h 447"/>
                  <a:gd name="T96" fmla="*/ 1 w 574"/>
                  <a:gd name="T97" fmla="*/ 1 h 447"/>
                  <a:gd name="T98" fmla="*/ 1 w 574"/>
                  <a:gd name="T99" fmla="*/ 1 h 447"/>
                  <a:gd name="T100" fmla="*/ 1 w 574"/>
                  <a:gd name="T101" fmla="*/ 0 h 447"/>
                  <a:gd name="T102" fmla="*/ 1 w 574"/>
                  <a:gd name="T103" fmla="*/ 1 h 4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4"/>
                  <a:gd name="T157" fmla="*/ 0 h 447"/>
                  <a:gd name="T158" fmla="*/ 574 w 574"/>
                  <a:gd name="T159" fmla="*/ 447 h 4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4" h="447">
                    <a:moveTo>
                      <a:pt x="384" y="15"/>
                    </a:moveTo>
                    <a:lnTo>
                      <a:pt x="392" y="25"/>
                    </a:lnTo>
                    <a:lnTo>
                      <a:pt x="399" y="32"/>
                    </a:lnTo>
                    <a:lnTo>
                      <a:pt x="411" y="40"/>
                    </a:lnTo>
                    <a:lnTo>
                      <a:pt x="422" y="50"/>
                    </a:lnTo>
                    <a:lnTo>
                      <a:pt x="449" y="67"/>
                    </a:lnTo>
                    <a:lnTo>
                      <a:pt x="476" y="86"/>
                    </a:lnTo>
                    <a:lnTo>
                      <a:pt x="488" y="96"/>
                    </a:lnTo>
                    <a:lnTo>
                      <a:pt x="499" y="105"/>
                    </a:lnTo>
                    <a:lnTo>
                      <a:pt x="509" y="115"/>
                    </a:lnTo>
                    <a:lnTo>
                      <a:pt x="518" y="124"/>
                    </a:lnTo>
                    <a:lnTo>
                      <a:pt x="524" y="136"/>
                    </a:lnTo>
                    <a:lnTo>
                      <a:pt x="528" y="146"/>
                    </a:lnTo>
                    <a:lnTo>
                      <a:pt x="528" y="157"/>
                    </a:lnTo>
                    <a:lnTo>
                      <a:pt x="526" y="169"/>
                    </a:lnTo>
                    <a:lnTo>
                      <a:pt x="530" y="169"/>
                    </a:lnTo>
                    <a:lnTo>
                      <a:pt x="536" y="171"/>
                    </a:lnTo>
                    <a:lnTo>
                      <a:pt x="543" y="176"/>
                    </a:lnTo>
                    <a:lnTo>
                      <a:pt x="549" y="184"/>
                    </a:lnTo>
                    <a:lnTo>
                      <a:pt x="557" y="194"/>
                    </a:lnTo>
                    <a:lnTo>
                      <a:pt x="563" y="201"/>
                    </a:lnTo>
                    <a:lnTo>
                      <a:pt x="568" y="211"/>
                    </a:lnTo>
                    <a:lnTo>
                      <a:pt x="574" y="217"/>
                    </a:lnTo>
                    <a:lnTo>
                      <a:pt x="572" y="220"/>
                    </a:lnTo>
                    <a:lnTo>
                      <a:pt x="568" y="226"/>
                    </a:lnTo>
                    <a:lnTo>
                      <a:pt x="565" y="232"/>
                    </a:lnTo>
                    <a:lnTo>
                      <a:pt x="561" y="238"/>
                    </a:lnTo>
                    <a:lnTo>
                      <a:pt x="557" y="245"/>
                    </a:lnTo>
                    <a:lnTo>
                      <a:pt x="553" y="251"/>
                    </a:lnTo>
                    <a:lnTo>
                      <a:pt x="551" y="259"/>
                    </a:lnTo>
                    <a:lnTo>
                      <a:pt x="549" y="265"/>
                    </a:lnTo>
                    <a:lnTo>
                      <a:pt x="543" y="265"/>
                    </a:lnTo>
                    <a:lnTo>
                      <a:pt x="536" y="261"/>
                    </a:lnTo>
                    <a:lnTo>
                      <a:pt x="528" y="257"/>
                    </a:lnTo>
                    <a:lnTo>
                      <a:pt x="518" y="251"/>
                    </a:lnTo>
                    <a:lnTo>
                      <a:pt x="499" y="240"/>
                    </a:lnTo>
                    <a:lnTo>
                      <a:pt x="478" y="222"/>
                    </a:lnTo>
                    <a:lnTo>
                      <a:pt x="457" y="207"/>
                    </a:lnTo>
                    <a:lnTo>
                      <a:pt x="438" y="192"/>
                    </a:lnTo>
                    <a:lnTo>
                      <a:pt x="421" y="178"/>
                    </a:lnTo>
                    <a:lnTo>
                      <a:pt x="409" y="169"/>
                    </a:lnTo>
                    <a:lnTo>
                      <a:pt x="422" y="153"/>
                    </a:lnTo>
                    <a:lnTo>
                      <a:pt x="409" y="163"/>
                    </a:lnTo>
                    <a:lnTo>
                      <a:pt x="396" y="169"/>
                    </a:lnTo>
                    <a:lnTo>
                      <a:pt x="380" y="174"/>
                    </a:lnTo>
                    <a:lnTo>
                      <a:pt x="365" y="178"/>
                    </a:lnTo>
                    <a:lnTo>
                      <a:pt x="350" y="180"/>
                    </a:lnTo>
                    <a:lnTo>
                      <a:pt x="334" y="176"/>
                    </a:lnTo>
                    <a:lnTo>
                      <a:pt x="328" y="174"/>
                    </a:lnTo>
                    <a:lnTo>
                      <a:pt x="323" y="171"/>
                    </a:lnTo>
                    <a:lnTo>
                      <a:pt x="317" y="167"/>
                    </a:lnTo>
                    <a:lnTo>
                      <a:pt x="311" y="161"/>
                    </a:lnTo>
                    <a:lnTo>
                      <a:pt x="311" y="165"/>
                    </a:lnTo>
                    <a:lnTo>
                      <a:pt x="311" y="167"/>
                    </a:lnTo>
                    <a:lnTo>
                      <a:pt x="309" y="171"/>
                    </a:lnTo>
                    <a:lnTo>
                      <a:pt x="309" y="172"/>
                    </a:lnTo>
                    <a:lnTo>
                      <a:pt x="307" y="176"/>
                    </a:lnTo>
                    <a:lnTo>
                      <a:pt x="307" y="178"/>
                    </a:lnTo>
                    <a:lnTo>
                      <a:pt x="305" y="182"/>
                    </a:lnTo>
                    <a:lnTo>
                      <a:pt x="305" y="186"/>
                    </a:lnTo>
                    <a:lnTo>
                      <a:pt x="303" y="184"/>
                    </a:lnTo>
                    <a:lnTo>
                      <a:pt x="302" y="184"/>
                    </a:lnTo>
                    <a:lnTo>
                      <a:pt x="300" y="182"/>
                    </a:lnTo>
                    <a:lnTo>
                      <a:pt x="296" y="182"/>
                    </a:lnTo>
                    <a:lnTo>
                      <a:pt x="294" y="180"/>
                    </a:lnTo>
                    <a:lnTo>
                      <a:pt x="292" y="178"/>
                    </a:lnTo>
                    <a:lnTo>
                      <a:pt x="290" y="178"/>
                    </a:lnTo>
                    <a:lnTo>
                      <a:pt x="288" y="176"/>
                    </a:lnTo>
                    <a:lnTo>
                      <a:pt x="280" y="178"/>
                    </a:lnTo>
                    <a:lnTo>
                      <a:pt x="273" y="180"/>
                    </a:lnTo>
                    <a:lnTo>
                      <a:pt x="267" y="182"/>
                    </a:lnTo>
                    <a:lnTo>
                      <a:pt x="259" y="186"/>
                    </a:lnTo>
                    <a:lnTo>
                      <a:pt x="254" y="188"/>
                    </a:lnTo>
                    <a:lnTo>
                      <a:pt x="246" y="192"/>
                    </a:lnTo>
                    <a:lnTo>
                      <a:pt x="240" y="192"/>
                    </a:lnTo>
                    <a:lnTo>
                      <a:pt x="232" y="194"/>
                    </a:lnTo>
                    <a:lnTo>
                      <a:pt x="225" y="201"/>
                    </a:lnTo>
                    <a:lnTo>
                      <a:pt x="215" y="211"/>
                    </a:lnTo>
                    <a:lnTo>
                      <a:pt x="208" y="219"/>
                    </a:lnTo>
                    <a:lnTo>
                      <a:pt x="198" y="226"/>
                    </a:lnTo>
                    <a:lnTo>
                      <a:pt x="188" y="236"/>
                    </a:lnTo>
                    <a:lnTo>
                      <a:pt x="181" y="247"/>
                    </a:lnTo>
                    <a:lnTo>
                      <a:pt x="175" y="259"/>
                    </a:lnTo>
                    <a:lnTo>
                      <a:pt x="171" y="272"/>
                    </a:lnTo>
                    <a:lnTo>
                      <a:pt x="171" y="288"/>
                    </a:lnTo>
                    <a:lnTo>
                      <a:pt x="175" y="297"/>
                    </a:lnTo>
                    <a:lnTo>
                      <a:pt x="184" y="307"/>
                    </a:lnTo>
                    <a:lnTo>
                      <a:pt x="194" y="315"/>
                    </a:lnTo>
                    <a:lnTo>
                      <a:pt x="206" y="322"/>
                    </a:lnTo>
                    <a:lnTo>
                      <a:pt x="217" y="328"/>
                    </a:lnTo>
                    <a:lnTo>
                      <a:pt x="229" y="332"/>
                    </a:lnTo>
                    <a:lnTo>
                      <a:pt x="238" y="336"/>
                    </a:lnTo>
                    <a:lnTo>
                      <a:pt x="244" y="338"/>
                    </a:lnTo>
                    <a:lnTo>
                      <a:pt x="252" y="330"/>
                    </a:lnTo>
                    <a:lnTo>
                      <a:pt x="257" y="326"/>
                    </a:lnTo>
                    <a:lnTo>
                      <a:pt x="267" y="322"/>
                    </a:lnTo>
                    <a:lnTo>
                      <a:pt x="275" y="320"/>
                    </a:lnTo>
                    <a:lnTo>
                      <a:pt x="294" y="320"/>
                    </a:lnTo>
                    <a:lnTo>
                      <a:pt x="315" y="324"/>
                    </a:lnTo>
                    <a:lnTo>
                      <a:pt x="334" y="330"/>
                    </a:lnTo>
                    <a:lnTo>
                      <a:pt x="353" y="338"/>
                    </a:lnTo>
                    <a:lnTo>
                      <a:pt x="371" y="345"/>
                    </a:lnTo>
                    <a:lnTo>
                      <a:pt x="384" y="353"/>
                    </a:lnTo>
                    <a:lnTo>
                      <a:pt x="382" y="364"/>
                    </a:lnTo>
                    <a:lnTo>
                      <a:pt x="378" y="376"/>
                    </a:lnTo>
                    <a:lnTo>
                      <a:pt x="373" y="387"/>
                    </a:lnTo>
                    <a:lnTo>
                      <a:pt x="365" y="397"/>
                    </a:lnTo>
                    <a:lnTo>
                      <a:pt x="355" y="407"/>
                    </a:lnTo>
                    <a:lnTo>
                      <a:pt x="346" y="414"/>
                    </a:lnTo>
                    <a:lnTo>
                      <a:pt x="338" y="420"/>
                    </a:lnTo>
                    <a:lnTo>
                      <a:pt x="330" y="424"/>
                    </a:lnTo>
                    <a:lnTo>
                      <a:pt x="317" y="430"/>
                    </a:lnTo>
                    <a:lnTo>
                      <a:pt x="303" y="435"/>
                    </a:lnTo>
                    <a:lnTo>
                      <a:pt x="286" y="439"/>
                    </a:lnTo>
                    <a:lnTo>
                      <a:pt x="269" y="441"/>
                    </a:lnTo>
                    <a:lnTo>
                      <a:pt x="231" y="447"/>
                    </a:lnTo>
                    <a:lnTo>
                      <a:pt x="190" y="447"/>
                    </a:lnTo>
                    <a:lnTo>
                      <a:pt x="148" y="445"/>
                    </a:lnTo>
                    <a:lnTo>
                      <a:pt x="110" y="439"/>
                    </a:lnTo>
                    <a:lnTo>
                      <a:pt x="92" y="434"/>
                    </a:lnTo>
                    <a:lnTo>
                      <a:pt x="77" y="430"/>
                    </a:lnTo>
                    <a:lnTo>
                      <a:pt x="62" y="424"/>
                    </a:lnTo>
                    <a:lnTo>
                      <a:pt x="50" y="416"/>
                    </a:lnTo>
                    <a:lnTo>
                      <a:pt x="52" y="397"/>
                    </a:lnTo>
                    <a:lnTo>
                      <a:pt x="52" y="378"/>
                    </a:lnTo>
                    <a:lnTo>
                      <a:pt x="52" y="359"/>
                    </a:lnTo>
                    <a:lnTo>
                      <a:pt x="52" y="338"/>
                    </a:lnTo>
                    <a:lnTo>
                      <a:pt x="46" y="295"/>
                    </a:lnTo>
                    <a:lnTo>
                      <a:pt x="37" y="251"/>
                    </a:lnTo>
                    <a:lnTo>
                      <a:pt x="29" y="207"/>
                    </a:lnTo>
                    <a:lnTo>
                      <a:pt x="21" y="165"/>
                    </a:lnTo>
                    <a:lnTo>
                      <a:pt x="16" y="123"/>
                    </a:lnTo>
                    <a:lnTo>
                      <a:pt x="12" y="82"/>
                    </a:lnTo>
                    <a:lnTo>
                      <a:pt x="0" y="67"/>
                    </a:lnTo>
                    <a:lnTo>
                      <a:pt x="2" y="71"/>
                    </a:lnTo>
                    <a:lnTo>
                      <a:pt x="4" y="73"/>
                    </a:lnTo>
                    <a:lnTo>
                      <a:pt x="8" y="76"/>
                    </a:lnTo>
                    <a:lnTo>
                      <a:pt x="14" y="78"/>
                    </a:lnTo>
                    <a:lnTo>
                      <a:pt x="25" y="80"/>
                    </a:lnTo>
                    <a:lnTo>
                      <a:pt x="39" y="80"/>
                    </a:lnTo>
                    <a:lnTo>
                      <a:pt x="56" y="80"/>
                    </a:lnTo>
                    <a:lnTo>
                      <a:pt x="75" y="76"/>
                    </a:lnTo>
                    <a:lnTo>
                      <a:pt x="96" y="73"/>
                    </a:lnTo>
                    <a:lnTo>
                      <a:pt x="117" y="67"/>
                    </a:lnTo>
                    <a:lnTo>
                      <a:pt x="158" y="55"/>
                    </a:lnTo>
                    <a:lnTo>
                      <a:pt x="198" y="42"/>
                    </a:lnTo>
                    <a:lnTo>
                      <a:pt x="231" y="32"/>
                    </a:lnTo>
                    <a:lnTo>
                      <a:pt x="250" y="27"/>
                    </a:lnTo>
                    <a:lnTo>
                      <a:pt x="265" y="21"/>
                    </a:lnTo>
                    <a:lnTo>
                      <a:pt x="282" y="15"/>
                    </a:lnTo>
                    <a:lnTo>
                      <a:pt x="300" y="9"/>
                    </a:lnTo>
                    <a:lnTo>
                      <a:pt x="317" y="4"/>
                    </a:lnTo>
                    <a:lnTo>
                      <a:pt x="336" y="0"/>
                    </a:lnTo>
                    <a:lnTo>
                      <a:pt x="353" y="0"/>
                    </a:lnTo>
                    <a:lnTo>
                      <a:pt x="361" y="2"/>
                    </a:lnTo>
                    <a:lnTo>
                      <a:pt x="371" y="5"/>
                    </a:lnTo>
                    <a:lnTo>
                      <a:pt x="378" y="9"/>
                    </a:lnTo>
                    <a:lnTo>
                      <a:pt x="384" y="15"/>
                    </a:lnTo>
                    <a:close/>
                  </a:path>
                </a:pathLst>
              </a:custGeom>
              <a:solidFill>
                <a:srgbClr val="C0C0C0"/>
              </a:solidFill>
              <a:ln w="9525" cap="rnd">
                <a:solidFill>
                  <a:srgbClr val="969696"/>
                </a:solidFill>
                <a:round/>
                <a:headEnd/>
                <a:tailEnd/>
              </a:ln>
            </p:spPr>
            <p:txBody>
              <a:bodyPr/>
              <a:lstStyle/>
              <a:p>
                <a:endParaRPr lang="en-IN"/>
              </a:p>
            </p:txBody>
          </p:sp>
          <p:sp>
            <p:nvSpPr>
              <p:cNvPr id="56342" name="Freeform 156">
                <a:extLst>
                  <a:ext uri="{FF2B5EF4-FFF2-40B4-BE49-F238E27FC236}">
                    <a16:creationId xmlns:a16="http://schemas.microsoft.com/office/drawing/2014/main" xmlns="" id="{264EDC52-DCA2-4904-9575-D3C019CDCA20}"/>
                  </a:ext>
                </a:extLst>
              </p:cNvPr>
              <p:cNvSpPr>
                <a:spLocks/>
              </p:cNvSpPr>
              <p:nvPr/>
            </p:nvSpPr>
            <p:spPr bwMode="auto">
              <a:xfrm flipH="1">
                <a:off x="4278" y="2042"/>
                <a:ext cx="667" cy="834"/>
              </a:xfrm>
              <a:custGeom>
                <a:avLst/>
                <a:gdLst>
                  <a:gd name="T0" fmla="*/ 1 w 1165"/>
                  <a:gd name="T1" fmla="*/ 1 h 1455"/>
                  <a:gd name="T2" fmla="*/ 1 w 1165"/>
                  <a:gd name="T3" fmla="*/ 1 h 1455"/>
                  <a:gd name="T4" fmla="*/ 1 w 1165"/>
                  <a:gd name="T5" fmla="*/ 1 h 1455"/>
                  <a:gd name="T6" fmla="*/ 1 w 1165"/>
                  <a:gd name="T7" fmla="*/ 1 h 1455"/>
                  <a:gd name="T8" fmla="*/ 1 w 1165"/>
                  <a:gd name="T9" fmla="*/ 1 h 1455"/>
                  <a:gd name="T10" fmla="*/ 1 w 1165"/>
                  <a:gd name="T11" fmla="*/ 1 h 1455"/>
                  <a:gd name="T12" fmla="*/ 1 w 1165"/>
                  <a:gd name="T13" fmla="*/ 1 h 1455"/>
                  <a:gd name="T14" fmla="*/ 1 w 1165"/>
                  <a:gd name="T15" fmla="*/ 1 h 1455"/>
                  <a:gd name="T16" fmla="*/ 1 w 1165"/>
                  <a:gd name="T17" fmla="*/ 1 h 1455"/>
                  <a:gd name="T18" fmla="*/ 1 w 1165"/>
                  <a:gd name="T19" fmla="*/ 1 h 1455"/>
                  <a:gd name="T20" fmla="*/ 1 w 1165"/>
                  <a:gd name="T21" fmla="*/ 1 h 1455"/>
                  <a:gd name="T22" fmla="*/ 1 w 1165"/>
                  <a:gd name="T23" fmla="*/ 1 h 1455"/>
                  <a:gd name="T24" fmla="*/ 1 w 1165"/>
                  <a:gd name="T25" fmla="*/ 1 h 1455"/>
                  <a:gd name="T26" fmla="*/ 1 w 1165"/>
                  <a:gd name="T27" fmla="*/ 1 h 1455"/>
                  <a:gd name="T28" fmla="*/ 1 w 1165"/>
                  <a:gd name="T29" fmla="*/ 1 h 1455"/>
                  <a:gd name="T30" fmla="*/ 1 w 1165"/>
                  <a:gd name="T31" fmla="*/ 1 h 1455"/>
                  <a:gd name="T32" fmla="*/ 1 w 1165"/>
                  <a:gd name="T33" fmla="*/ 1 h 1455"/>
                  <a:gd name="T34" fmla="*/ 1 w 1165"/>
                  <a:gd name="T35" fmla="*/ 1 h 1455"/>
                  <a:gd name="T36" fmla="*/ 1 w 1165"/>
                  <a:gd name="T37" fmla="*/ 1 h 1455"/>
                  <a:gd name="T38" fmla="*/ 1 w 1165"/>
                  <a:gd name="T39" fmla="*/ 1 h 1455"/>
                  <a:gd name="T40" fmla="*/ 1 w 1165"/>
                  <a:gd name="T41" fmla="*/ 1 h 1455"/>
                  <a:gd name="T42" fmla="*/ 1 w 1165"/>
                  <a:gd name="T43" fmla="*/ 1 h 1455"/>
                  <a:gd name="T44" fmla="*/ 1 w 1165"/>
                  <a:gd name="T45" fmla="*/ 1 h 1455"/>
                  <a:gd name="T46" fmla="*/ 1 w 1165"/>
                  <a:gd name="T47" fmla="*/ 1 h 1455"/>
                  <a:gd name="T48" fmla="*/ 1 w 1165"/>
                  <a:gd name="T49" fmla="*/ 1 h 1455"/>
                  <a:gd name="T50" fmla="*/ 1 w 1165"/>
                  <a:gd name="T51" fmla="*/ 1 h 1455"/>
                  <a:gd name="T52" fmla="*/ 1 w 1165"/>
                  <a:gd name="T53" fmla="*/ 1 h 1455"/>
                  <a:gd name="T54" fmla="*/ 1 w 1165"/>
                  <a:gd name="T55" fmla="*/ 1 h 1455"/>
                  <a:gd name="T56" fmla="*/ 1 w 1165"/>
                  <a:gd name="T57" fmla="*/ 1 h 1455"/>
                  <a:gd name="T58" fmla="*/ 1 w 1165"/>
                  <a:gd name="T59" fmla="*/ 1 h 1455"/>
                  <a:gd name="T60" fmla="*/ 1 w 1165"/>
                  <a:gd name="T61" fmla="*/ 1 h 1455"/>
                  <a:gd name="T62" fmla="*/ 1 w 1165"/>
                  <a:gd name="T63" fmla="*/ 1 h 1455"/>
                  <a:gd name="T64" fmla="*/ 1 w 1165"/>
                  <a:gd name="T65" fmla="*/ 1 h 1455"/>
                  <a:gd name="T66" fmla="*/ 1 w 1165"/>
                  <a:gd name="T67" fmla="*/ 1 h 1455"/>
                  <a:gd name="T68" fmla="*/ 1 w 1165"/>
                  <a:gd name="T69" fmla="*/ 1 h 1455"/>
                  <a:gd name="T70" fmla="*/ 1 w 1165"/>
                  <a:gd name="T71" fmla="*/ 1 h 1455"/>
                  <a:gd name="T72" fmla="*/ 1 w 1165"/>
                  <a:gd name="T73" fmla="*/ 1 h 1455"/>
                  <a:gd name="T74" fmla="*/ 1 w 1165"/>
                  <a:gd name="T75" fmla="*/ 1 h 1455"/>
                  <a:gd name="T76" fmla="*/ 1 w 1165"/>
                  <a:gd name="T77" fmla="*/ 1 h 1455"/>
                  <a:gd name="T78" fmla="*/ 1 w 1165"/>
                  <a:gd name="T79" fmla="*/ 1 h 1455"/>
                  <a:gd name="T80" fmla="*/ 1 w 1165"/>
                  <a:gd name="T81" fmla="*/ 1 h 1455"/>
                  <a:gd name="T82" fmla="*/ 1 w 1165"/>
                  <a:gd name="T83" fmla="*/ 1 h 1455"/>
                  <a:gd name="T84" fmla="*/ 1 w 1165"/>
                  <a:gd name="T85" fmla="*/ 1 h 1455"/>
                  <a:gd name="T86" fmla="*/ 1 w 1165"/>
                  <a:gd name="T87" fmla="*/ 1 h 1455"/>
                  <a:gd name="T88" fmla="*/ 1 w 1165"/>
                  <a:gd name="T89" fmla="*/ 1 h 1455"/>
                  <a:gd name="T90" fmla="*/ 1 w 1165"/>
                  <a:gd name="T91" fmla="*/ 1 h 1455"/>
                  <a:gd name="T92" fmla="*/ 1 w 1165"/>
                  <a:gd name="T93" fmla="*/ 1 h 1455"/>
                  <a:gd name="T94" fmla="*/ 1 w 1165"/>
                  <a:gd name="T95" fmla="*/ 1 h 1455"/>
                  <a:gd name="T96" fmla="*/ 1 w 1165"/>
                  <a:gd name="T97" fmla="*/ 1 h 1455"/>
                  <a:gd name="T98" fmla="*/ 1 w 1165"/>
                  <a:gd name="T99" fmla="*/ 1 h 1455"/>
                  <a:gd name="T100" fmla="*/ 1 w 1165"/>
                  <a:gd name="T101" fmla="*/ 1 h 1455"/>
                  <a:gd name="T102" fmla="*/ 1 w 1165"/>
                  <a:gd name="T103" fmla="*/ 1 h 1455"/>
                  <a:gd name="T104" fmla="*/ 1 w 1165"/>
                  <a:gd name="T105" fmla="*/ 1 h 14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65"/>
                  <a:gd name="T160" fmla="*/ 0 h 1455"/>
                  <a:gd name="T161" fmla="*/ 1165 w 1165"/>
                  <a:gd name="T162" fmla="*/ 1455 h 14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65" h="1455">
                    <a:moveTo>
                      <a:pt x="1036" y="357"/>
                    </a:moveTo>
                    <a:lnTo>
                      <a:pt x="1038" y="357"/>
                    </a:lnTo>
                    <a:lnTo>
                      <a:pt x="1042" y="361"/>
                    </a:lnTo>
                    <a:lnTo>
                      <a:pt x="1046" y="365"/>
                    </a:lnTo>
                    <a:lnTo>
                      <a:pt x="1050" y="369"/>
                    </a:lnTo>
                    <a:lnTo>
                      <a:pt x="1051" y="375"/>
                    </a:lnTo>
                    <a:lnTo>
                      <a:pt x="1055" y="378"/>
                    </a:lnTo>
                    <a:lnTo>
                      <a:pt x="1059" y="380"/>
                    </a:lnTo>
                    <a:lnTo>
                      <a:pt x="1061" y="380"/>
                    </a:lnTo>
                    <a:lnTo>
                      <a:pt x="1061" y="399"/>
                    </a:lnTo>
                    <a:lnTo>
                      <a:pt x="1063" y="419"/>
                    </a:lnTo>
                    <a:lnTo>
                      <a:pt x="1067" y="438"/>
                    </a:lnTo>
                    <a:lnTo>
                      <a:pt x="1071" y="457"/>
                    </a:lnTo>
                    <a:lnTo>
                      <a:pt x="1082" y="499"/>
                    </a:lnTo>
                    <a:lnTo>
                      <a:pt x="1094" y="540"/>
                    </a:lnTo>
                    <a:lnTo>
                      <a:pt x="1107" y="582"/>
                    </a:lnTo>
                    <a:lnTo>
                      <a:pt x="1117" y="624"/>
                    </a:lnTo>
                    <a:lnTo>
                      <a:pt x="1122" y="643"/>
                    </a:lnTo>
                    <a:lnTo>
                      <a:pt x="1124" y="662"/>
                    </a:lnTo>
                    <a:lnTo>
                      <a:pt x="1126" y="682"/>
                    </a:lnTo>
                    <a:lnTo>
                      <a:pt x="1128" y="699"/>
                    </a:lnTo>
                    <a:lnTo>
                      <a:pt x="1098" y="739"/>
                    </a:lnTo>
                    <a:lnTo>
                      <a:pt x="1098" y="787"/>
                    </a:lnTo>
                    <a:lnTo>
                      <a:pt x="1105" y="810"/>
                    </a:lnTo>
                    <a:lnTo>
                      <a:pt x="1113" y="831"/>
                    </a:lnTo>
                    <a:lnTo>
                      <a:pt x="1122" y="851"/>
                    </a:lnTo>
                    <a:lnTo>
                      <a:pt x="1132" y="872"/>
                    </a:lnTo>
                    <a:lnTo>
                      <a:pt x="1142" y="891"/>
                    </a:lnTo>
                    <a:lnTo>
                      <a:pt x="1151" y="912"/>
                    </a:lnTo>
                    <a:lnTo>
                      <a:pt x="1159" y="931"/>
                    </a:lnTo>
                    <a:lnTo>
                      <a:pt x="1165" y="952"/>
                    </a:lnTo>
                    <a:lnTo>
                      <a:pt x="1165" y="958"/>
                    </a:lnTo>
                    <a:lnTo>
                      <a:pt x="1163" y="964"/>
                    </a:lnTo>
                    <a:lnTo>
                      <a:pt x="1159" y="972"/>
                    </a:lnTo>
                    <a:lnTo>
                      <a:pt x="1155" y="979"/>
                    </a:lnTo>
                    <a:lnTo>
                      <a:pt x="1149" y="987"/>
                    </a:lnTo>
                    <a:lnTo>
                      <a:pt x="1144" y="993"/>
                    </a:lnTo>
                    <a:lnTo>
                      <a:pt x="1138" y="998"/>
                    </a:lnTo>
                    <a:lnTo>
                      <a:pt x="1132" y="1002"/>
                    </a:lnTo>
                    <a:lnTo>
                      <a:pt x="1122" y="1002"/>
                    </a:lnTo>
                    <a:lnTo>
                      <a:pt x="1113" y="1000"/>
                    </a:lnTo>
                    <a:lnTo>
                      <a:pt x="1101" y="1000"/>
                    </a:lnTo>
                    <a:lnTo>
                      <a:pt x="1088" y="1000"/>
                    </a:lnTo>
                    <a:lnTo>
                      <a:pt x="1076" y="1002"/>
                    </a:lnTo>
                    <a:lnTo>
                      <a:pt x="1067" y="1006"/>
                    </a:lnTo>
                    <a:lnTo>
                      <a:pt x="1063" y="1008"/>
                    </a:lnTo>
                    <a:lnTo>
                      <a:pt x="1059" y="1010"/>
                    </a:lnTo>
                    <a:lnTo>
                      <a:pt x="1057" y="1014"/>
                    </a:lnTo>
                    <a:lnTo>
                      <a:pt x="1055" y="1018"/>
                    </a:lnTo>
                    <a:lnTo>
                      <a:pt x="1055" y="1035"/>
                    </a:lnTo>
                    <a:lnTo>
                      <a:pt x="1073" y="1058"/>
                    </a:lnTo>
                    <a:lnTo>
                      <a:pt x="1073" y="1091"/>
                    </a:lnTo>
                    <a:lnTo>
                      <a:pt x="1069" y="1091"/>
                    </a:lnTo>
                    <a:lnTo>
                      <a:pt x="1061" y="1091"/>
                    </a:lnTo>
                    <a:lnTo>
                      <a:pt x="1055" y="1092"/>
                    </a:lnTo>
                    <a:lnTo>
                      <a:pt x="1048" y="1094"/>
                    </a:lnTo>
                    <a:lnTo>
                      <a:pt x="1040" y="1094"/>
                    </a:lnTo>
                    <a:lnTo>
                      <a:pt x="1032" y="1096"/>
                    </a:lnTo>
                    <a:lnTo>
                      <a:pt x="1025" y="1096"/>
                    </a:lnTo>
                    <a:lnTo>
                      <a:pt x="1019" y="1098"/>
                    </a:lnTo>
                    <a:lnTo>
                      <a:pt x="1000" y="1121"/>
                    </a:lnTo>
                    <a:lnTo>
                      <a:pt x="1005" y="1127"/>
                    </a:lnTo>
                    <a:lnTo>
                      <a:pt x="1011" y="1133"/>
                    </a:lnTo>
                    <a:lnTo>
                      <a:pt x="1017" y="1140"/>
                    </a:lnTo>
                    <a:lnTo>
                      <a:pt x="1025" y="1146"/>
                    </a:lnTo>
                    <a:lnTo>
                      <a:pt x="1032" y="1154"/>
                    </a:lnTo>
                    <a:lnTo>
                      <a:pt x="1040" y="1162"/>
                    </a:lnTo>
                    <a:lnTo>
                      <a:pt x="1048" y="1169"/>
                    </a:lnTo>
                    <a:lnTo>
                      <a:pt x="1055" y="1177"/>
                    </a:lnTo>
                    <a:lnTo>
                      <a:pt x="1050" y="1183"/>
                    </a:lnTo>
                    <a:lnTo>
                      <a:pt x="1044" y="1188"/>
                    </a:lnTo>
                    <a:lnTo>
                      <a:pt x="1038" y="1194"/>
                    </a:lnTo>
                    <a:lnTo>
                      <a:pt x="1030" y="1202"/>
                    </a:lnTo>
                    <a:lnTo>
                      <a:pt x="1023" y="1208"/>
                    </a:lnTo>
                    <a:lnTo>
                      <a:pt x="1017" y="1213"/>
                    </a:lnTo>
                    <a:lnTo>
                      <a:pt x="1011" y="1219"/>
                    </a:lnTo>
                    <a:lnTo>
                      <a:pt x="1005" y="1225"/>
                    </a:lnTo>
                    <a:lnTo>
                      <a:pt x="1030" y="1258"/>
                    </a:lnTo>
                    <a:lnTo>
                      <a:pt x="1030" y="1306"/>
                    </a:lnTo>
                    <a:lnTo>
                      <a:pt x="1019" y="1317"/>
                    </a:lnTo>
                    <a:lnTo>
                      <a:pt x="1007" y="1329"/>
                    </a:lnTo>
                    <a:lnTo>
                      <a:pt x="996" y="1338"/>
                    </a:lnTo>
                    <a:lnTo>
                      <a:pt x="982" y="1348"/>
                    </a:lnTo>
                    <a:lnTo>
                      <a:pt x="969" y="1354"/>
                    </a:lnTo>
                    <a:lnTo>
                      <a:pt x="955" y="1359"/>
                    </a:lnTo>
                    <a:lnTo>
                      <a:pt x="942" y="1363"/>
                    </a:lnTo>
                    <a:lnTo>
                      <a:pt x="929" y="1367"/>
                    </a:lnTo>
                    <a:lnTo>
                      <a:pt x="900" y="1369"/>
                    </a:lnTo>
                    <a:lnTo>
                      <a:pt x="871" y="1371"/>
                    </a:lnTo>
                    <a:lnTo>
                      <a:pt x="840" y="1369"/>
                    </a:lnTo>
                    <a:lnTo>
                      <a:pt x="812" y="1369"/>
                    </a:lnTo>
                    <a:lnTo>
                      <a:pt x="781" y="1367"/>
                    </a:lnTo>
                    <a:lnTo>
                      <a:pt x="752" y="1367"/>
                    </a:lnTo>
                    <a:lnTo>
                      <a:pt x="723" y="1371"/>
                    </a:lnTo>
                    <a:lnTo>
                      <a:pt x="698" y="1377"/>
                    </a:lnTo>
                    <a:lnTo>
                      <a:pt x="685" y="1380"/>
                    </a:lnTo>
                    <a:lnTo>
                      <a:pt x="671" y="1386"/>
                    </a:lnTo>
                    <a:lnTo>
                      <a:pt x="660" y="1394"/>
                    </a:lnTo>
                    <a:lnTo>
                      <a:pt x="648" y="1403"/>
                    </a:lnTo>
                    <a:lnTo>
                      <a:pt x="639" y="1413"/>
                    </a:lnTo>
                    <a:lnTo>
                      <a:pt x="627" y="1425"/>
                    </a:lnTo>
                    <a:lnTo>
                      <a:pt x="618" y="1440"/>
                    </a:lnTo>
                    <a:lnTo>
                      <a:pt x="610" y="1455"/>
                    </a:lnTo>
                    <a:lnTo>
                      <a:pt x="600" y="1453"/>
                    </a:lnTo>
                    <a:lnTo>
                      <a:pt x="591" y="1450"/>
                    </a:lnTo>
                    <a:lnTo>
                      <a:pt x="581" y="1442"/>
                    </a:lnTo>
                    <a:lnTo>
                      <a:pt x="570" y="1432"/>
                    </a:lnTo>
                    <a:lnTo>
                      <a:pt x="547" y="1409"/>
                    </a:lnTo>
                    <a:lnTo>
                      <a:pt x="524" y="1380"/>
                    </a:lnTo>
                    <a:lnTo>
                      <a:pt x="501" y="1352"/>
                    </a:lnTo>
                    <a:lnTo>
                      <a:pt x="478" y="1325"/>
                    </a:lnTo>
                    <a:lnTo>
                      <a:pt x="456" y="1304"/>
                    </a:lnTo>
                    <a:lnTo>
                      <a:pt x="439" y="1288"/>
                    </a:lnTo>
                    <a:lnTo>
                      <a:pt x="414" y="1273"/>
                    </a:lnTo>
                    <a:lnTo>
                      <a:pt x="389" y="1254"/>
                    </a:lnTo>
                    <a:lnTo>
                      <a:pt x="364" y="1233"/>
                    </a:lnTo>
                    <a:lnTo>
                      <a:pt x="339" y="1210"/>
                    </a:lnTo>
                    <a:lnTo>
                      <a:pt x="288" y="1158"/>
                    </a:lnTo>
                    <a:lnTo>
                      <a:pt x="234" y="1106"/>
                    </a:lnTo>
                    <a:lnTo>
                      <a:pt x="207" y="1083"/>
                    </a:lnTo>
                    <a:lnTo>
                      <a:pt x="180" y="1060"/>
                    </a:lnTo>
                    <a:lnTo>
                      <a:pt x="153" y="1041"/>
                    </a:lnTo>
                    <a:lnTo>
                      <a:pt x="126" y="1023"/>
                    </a:lnTo>
                    <a:lnTo>
                      <a:pt x="113" y="1016"/>
                    </a:lnTo>
                    <a:lnTo>
                      <a:pt x="99" y="1010"/>
                    </a:lnTo>
                    <a:lnTo>
                      <a:pt x="86" y="1006"/>
                    </a:lnTo>
                    <a:lnTo>
                      <a:pt x="71" y="1002"/>
                    </a:lnTo>
                    <a:lnTo>
                      <a:pt x="57" y="1000"/>
                    </a:lnTo>
                    <a:lnTo>
                      <a:pt x="44" y="1000"/>
                    </a:lnTo>
                    <a:lnTo>
                      <a:pt x="30" y="1000"/>
                    </a:lnTo>
                    <a:lnTo>
                      <a:pt x="17" y="1002"/>
                    </a:lnTo>
                    <a:lnTo>
                      <a:pt x="15" y="1002"/>
                    </a:lnTo>
                    <a:lnTo>
                      <a:pt x="13" y="1000"/>
                    </a:lnTo>
                    <a:lnTo>
                      <a:pt x="9" y="1000"/>
                    </a:lnTo>
                    <a:lnTo>
                      <a:pt x="7" y="998"/>
                    </a:lnTo>
                    <a:lnTo>
                      <a:pt x="5" y="996"/>
                    </a:lnTo>
                    <a:lnTo>
                      <a:pt x="3" y="995"/>
                    </a:lnTo>
                    <a:lnTo>
                      <a:pt x="1" y="995"/>
                    </a:lnTo>
                    <a:lnTo>
                      <a:pt x="0" y="995"/>
                    </a:lnTo>
                    <a:lnTo>
                      <a:pt x="11" y="977"/>
                    </a:lnTo>
                    <a:lnTo>
                      <a:pt x="23" y="958"/>
                    </a:lnTo>
                    <a:lnTo>
                      <a:pt x="32" y="939"/>
                    </a:lnTo>
                    <a:lnTo>
                      <a:pt x="40" y="920"/>
                    </a:lnTo>
                    <a:lnTo>
                      <a:pt x="48" y="899"/>
                    </a:lnTo>
                    <a:lnTo>
                      <a:pt x="53" y="877"/>
                    </a:lnTo>
                    <a:lnTo>
                      <a:pt x="57" y="854"/>
                    </a:lnTo>
                    <a:lnTo>
                      <a:pt x="61" y="833"/>
                    </a:lnTo>
                    <a:lnTo>
                      <a:pt x="67" y="785"/>
                    </a:lnTo>
                    <a:lnTo>
                      <a:pt x="71" y="737"/>
                    </a:lnTo>
                    <a:lnTo>
                      <a:pt x="71" y="689"/>
                    </a:lnTo>
                    <a:lnTo>
                      <a:pt x="69" y="639"/>
                    </a:lnTo>
                    <a:lnTo>
                      <a:pt x="65" y="538"/>
                    </a:lnTo>
                    <a:lnTo>
                      <a:pt x="65" y="438"/>
                    </a:lnTo>
                    <a:lnTo>
                      <a:pt x="67" y="390"/>
                    </a:lnTo>
                    <a:lnTo>
                      <a:pt x="71" y="342"/>
                    </a:lnTo>
                    <a:lnTo>
                      <a:pt x="74" y="319"/>
                    </a:lnTo>
                    <a:lnTo>
                      <a:pt x="78" y="298"/>
                    </a:lnTo>
                    <a:lnTo>
                      <a:pt x="84" y="275"/>
                    </a:lnTo>
                    <a:lnTo>
                      <a:pt x="90" y="254"/>
                    </a:lnTo>
                    <a:lnTo>
                      <a:pt x="99" y="229"/>
                    </a:lnTo>
                    <a:lnTo>
                      <a:pt x="115" y="200"/>
                    </a:lnTo>
                    <a:lnTo>
                      <a:pt x="136" y="169"/>
                    </a:lnTo>
                    <a:lnTo>
                      <a:pt x="157" y="138"/>
                    </a:lnTo>
                    <a:lnTo>
                      <a:pt x="182" y="112"/>
                    </a:lnTo>
                    <a:lnTo>
                      <a:pt x="205" y="87"/>
                    </a:lnTo>
                    <a:lnTo>
                      <a:pt x="228" y="67"/>
                    </a:lnTo>
                    <a:lnTo>
                      <a:pt x="249" y="54"/>
                    </a:lnTo>
                    <a:lnTo>
                      <a:pt x="253" y="54"/>
                    </a:lnTo>
                    <a:lnTo>
                      <a:pt x="261" y="52"/>
                    </a:lnTo>
                    <a:lnTo>
                      <a:pt x="266" y="50"/>
                    </a:lnTo>
                    <a:lnTo>
                      <a:pt x="274" y="46"/>
                    </a:lnTo>
                    <a:lnTo>
                      <a:pt x="280" y="44"/>
                    </a:lnTo>
                    <a:lnTo>
                      <a:pt x="288" y="41"/>
                    </a:lnTo>
                    <a:lnTo>
                      <a:pt x="293" y="41"/>
                    </a:lnTo>
                    <a:lnTo>
                      <a:pt x="297" y="39"/>
                    </a:lnTo>
                    <a:lnTo>
                      <a:pt x="337" y="29"/>
                    </a:lnTo>
                    <a:lnTo>
                      <a:pt x="382" y="19"/>
                    </a:lnTo>
                    <a:lnTo>
                      <a:pt x="426" y="10"/>
                    </a:lnTo>
                    <a:lnTo>
                      <a:pt x="472" y="4"/>
                    </a:lnTo>
                    <a:lnTo>
                      <a:pt x="493" y="2"/>
                    </a:lnTo>
                    <a:lnTo>
                      <a:pt x="516" y="0"/>
                    </a:lnTo>
                    <a:lnTo>
                      <a:pt x="539" y="0"/>
                    </a:lnTo>
                    <a:lnTo>
                      <a:pt x="560" y="2"/>
                    </a:lnTo>
                    <a:lnTo>
                      <a:pt x="581" y="4"/>
                    </a:lnTo>
                    <a:lnTo>
                      <a:pt x="600" y="10"/>
                    </a:lnTo>
                    <a:lnTo>
                      <a:pt x="621" y="16"/>
                    </a:lnTo>
                    <a:lnTo>
                      <a:pt x="641" y="23"/>
                    </a:lnTo>
                    <a:lnTo>
                      <a:pt x="660" y="31"/>
                    </a:lnTo>
                    <a:lnTo>
                      <a:pt x="681" y="39"/>
                    </a:lnTo>
                    <a:lnTo>
                      <a:pt x="702" y="44"/>
                    </a:lnTo>
                    <a:lnTo>
                      <a:pt x="725" y="50"/>
                    </a:lnTo>
                    <a:lnTo>
                      <a:pt x="748" y="58"/>
                    </a:lnTo>
                    <a:lnTo>
                      <a:pt x="769" y="64"/>
                    </a:lnTo>
                    <a:lnTo>
                      <a:pt x="790" y="71"/>
                    </a:lnTo>
                    <a:lnTo>
                      <a:pt x="810" y="79"/>
                    </a:lnTo>
                    <a:lnTo>
                      <a:pt x="835" y="92"/>
                    </a:lnTo>
                    <a:lnTo>
                      <a:pt x="865" y="117"/>
                    </a:lnTo>
                    <a:lnTo>
                      <a:pt x="900" y="148"/>
                    </a:lnTo>
                    <a:lnTo>
                      <a:pt x="936" y="185"/>
                    </a:lnTo>
                    <a:lnTo>
                      <a:pt x="954" y="204"/>
                    </a:lnTo>
                    <a:lnTo>
                      <a:pt x="969" y="223"/>
                    </a:lnTo>
                    <a:lnTo>
                      <a:pt x="984" y="242"/>
                    </a:lnTo>
                    <a:lnTo>
                      <a:pt x="998" y="259"/>
                    </a:lnTo>
                    <a:lnTo>
                      <a:pt x="1009" y="279"/>
                    </a:lnTo>
                    <a:lnTo>
                      <a:pt x="1017" y="296"/>
                    </a:lnTo>
                    <a:lnTo>
                      <a:pt x="1023" y="311"/>
                    </a:lnTo>
                    <a:lnTo>
                      <a:pt x="1025" y="325"/>
                    </a:lnTo>
                    <a:lnTo>
                      <a:pt x="1028" y="327"/>
                    </a:lnTo>
                    <a:lnTo>
                      <a:pt x="1032" y="328"/>
                    </a:lnTo>
                    <a:lnTo>
                      <a:pt x="1036" y="330"/>
                    </a:lnTo>
                    <a:lnTo>
                      <a:pt x="1040" y="336"/>
                    </a:lnTo>
                    <a:lnTo>
                      <a:pt x="1042" y="340"/>
                    </a:lnTo>
                    <a:lnTo>
                      <a:pt x="1042" y="346"/>
                    </a:lnTo>
                    <a:lnTo>
                      <a:pt x="1040" y="352"/>
                    </a:lnTo>
                    <a:lnTo>
                      <a:pt x="1036" y="357"/>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43" name="Freeform 157">
                <a:extLst>
                  <a:ext uri="{FF2B5EF4-FFF2-40B4-BE49-F238E27FC236}">
                    <a16:creationId xmlns:a16="http://schemas.microsoft.com/office/drawing/2014/main" xmlns="" id="{52C0B17E-AE0F-479D-9196-C7B556820E90}"/>
                  </a:ext>
                </a:extLst>
              </p:cNvPr>
              <p:cNvSpPr>
                <a:spLocks/>
              </p:cNvSpPr>
              <p:nvPr/>
            </p:nvSpPr>
            <p:spPr bwMode="auto">
              <a:xfrm flipH="1">
                <a:off x="4063" y="2700"/>
                <a:ext cx="1032" cy="1103"/>
              </a:xfrm>
              <a:custGeom>
                <a:avLst/>
                <a:gdLst>
                  <a:gd name="T0" fmla="*/ 1 w 1804"/>
                  <a:gd name="T1" fmla="*/ 1 h 1927"/>
                  <a:gd name="T2" fmla="*/ 1 w 1804"/>
                  <a:gd name="T3" fmla="*/ 1 h 1927"/>
                  <a:gd name="T4" fmla="*/ 1 w 1804"/>
                  <a:gd name="T5" fmla="*/ 1 h 1927"/>
                  <a:gd name="T6" fmla="*/ 1 w 1804"/>
                  <a:gd name="T7" fmla="*/ 1 h 1927"/>
                  <a:gd name="T8" fmla="*/ 1 w 1804"/>
                  <a:gd name="T9" fmla="*/ 1 h 1927"/>
                  <a:gd name="T10" fmla="*/ 1 w 1804"/>
                  <a:gd name="T11" fmla="*/ 1 h 1927"/>
                  <a:gd name="T12" fmla="*/ 1 w 1804"/>
                  <a:gd name="T13" fmla="*/ 1 h 1927"/>
                  <a:gd name="T14" fmla="*/ 1 w 1804"/>
                  <a:gd name="T15" fmla="*/ 1 h 1927"/>
                  <a:gd name="T16" fmla="*/ 1 w 1804"/>
                  <a:gd name="T17" fmla="*/ 1 h 1927"/>
                  <a:gd name="T18" fmla="*/ 1 w 1804"/>
                  <a:gd name="T19" fmla="*/ 1 h 1927"/>
                  <a:gd name="T20" fmla="*/ 1 w 1804"/>
                  <a:gd name="T21" fmla="*/ 1 h 1927"/>
                  <a:gd name="T22" fmla="*/ 1 w 1804"/>
                  <a:gd name="T23" fmla="*/ 1 h 1927"/>
                  <a:gd name="T24" fmla="*/ 1 w 1804"/>
                  <a:gd name="T25" fmla="*/ 1 h 1927"/>
                  <a:gd name="T26" fmla="*/ 1 w 1804"/>
                  <a:gd name="T27" fmla="*/ 1 h 1927"/>
                  <a:gd name="T28" fmla="*/ 1 w 1804"/>
                  <a:gd name="T29" fmla="*/ 1 h 1927"/>
                  <a:gd name="T30" fmla="*/ 1 w 1804"/>
                  <a:gd name="T31" fmla="*/ 1 h 1927"/>
                  <a:gd name="T32" fmla="*/ 1 w 1804"/>
                  <a:gd name="T33" fmla="*/ 1 h 1927"/>
                  <a:gd name="T34" fmla="*/ 1 w 1804"/>
                  <a:gd name="T35" fmla="*/ 1 h 1927"/>
                  <a:gd name="T36" fmla="*/ 1 w 1804"/>
                  <a:gd name="T37" fmla="*/ 1 h 1927"/>
                  <a:gd name="T38" fmla="*/ 1 w 1804"/>
                  <a:gd name="T39" fmla="*/ 1 h 1927"/>
                  <a:gd name="T40" fmla="*/ 1 w 1804"/>
                  <a:gd name="T41" fmla="*/ 1 h 1927"/>
                  <a:gd name="T42" fmla="*/ 1 w 1804"/>
                  <a:gd name="T43" fmla="*/ 1 h 1927"/>
                  <a:gd name="T44" fmla="*/ 1 w 1804"/>
                  <a:gd name="T45" fmla="*/ 1 h 1927"/>
                  <a:gd name="T46" fmla="*/ 1 w 1804"/>
                  <a:gd name="T47" fmla="*/ 1 h 1927"/>
                  <a:gd name="T48" fmla="*/ 1 w 1804"/>
                  <a:gd name="T49" fmla="*/ 1 h 1927"/>
                  <a:gd name="T50" fmla="*/ 1 w 1804"/>
                  <a:gd name="T51" fmla="*/ 1 h 1927"/>
                  <a:gd name="T52" fmla="*/ 1 w 1804"/>
                  <a:gd name="T53" fmla="*/ 1 h 1927"/>
                  <a:gd name="T54" fmla="*/ 1 w 1804"/>
                  <a:gd name="T55" fmla="*/ 1 h 1927"/>
                  <a:gd name="T56" fmla="*/ 1 w 1804"/>
                  <a:gd name="T57" fmla="*/ 1 h 1927"/>
                  <a:gd name="T58" fmla="*/ 1 w 1804"/>
                  <a:gd name="T59" fmla="*/ 1 h 1927"/>
                  <a:gd name="T60" fmla="*/ 1 w 1804"/>
                  <a:gd name="T61" fmla="*/ 1 h 1927"/>
                  <a:gd name="T62" fmla="*/ 1 w 1804"/>
                  <a:gd name="T63" fmla="*/ 1 h 1927"/>
                  <a:gd name="T64" fmla="*/ 1 w 1804"/>
                  <a:gd name="T65" fmla="*/ 1 h 1927"/>
                  <a:gd name="T66" fmla="*/ 1 w 1804"/>
                  <a:gd name="T67" fmla="*/ 1 h 1927"/>
                  <a:gd name="T68" fmla="*/ 1 w 1804"/>
                  <a:gd name="T69" fmla="*/ 1 h 1927"/>
                  <a:gd name="T70" fmla="*/ 1 w 1804"/>
                  <a:gd name="T71" fmla="*/ 1 h 1927"/>
                  <a:gd name="T72" fmla="*/ 1 w 1804"/>
                  <a:gd name="T73" fmla="*/ 1 h 1927"/>
                  <a:gd name="T74" fmla="*/ 1 w 1804"/>
                  <a:gd name="T75" fmla="*/ 1 h 1927"/>
                  <a:gd name="T76" fmla="*/ 1 w 1804"/>
                  <a:gd name="T77" fmla="*/ 1 h 1927"/>
                  <a:gd name="T78" fmla="*/ 1 w 1804"/>
                  <a:gd name="T79" fmla="*/ 1 h 1927"/>
                  <a:gd name="T80" fmla="*/ 1 w 1804"/>
                  <a:gd name="T81" fmla="*/ 1 h 1927"/>
                  <a:gd name="T82" fmla="*/ 1 w 1804"/>
                  <a:gd name="T83" fmla="*/ 1 h 1927"/>
                  <a:gd name="T84" fmla="*/ 1 w 1804"/>
                  <a:gd name="T85" fmla="*/ 1 h 1927"/>
                  <a:gd name="T86" fmla="*/ 1 w 1804"/>
                  <a:gd name="T87" fmla="*/ 1 h 1927"/>
                  <a:gd name="T88" fmla="*/ 1 w 1804"/>
                  <a:gd name="T89" fmla="*/ 1 h 1927"/>
                  <a:gd name="T90" fmla="*/ 1 w 1804"/>
                  <a:gd name="T91" fmla="*/ 1 h 1927"/>
                  <a:gd name="T92" fmla="*/ 1 w 1804"/>
                  <a:gd name="T93" fmla="*/ 1 h 1927"/>
                  <a:gd name="T94" fmla="*/ 1 w 1804"/>
                  <a:gd name="T95" fmla="*/ 1 h 1927"/>
                  <a:gd name="T96" fmla="*/ 1 w 1804"/>
                  <a:gd name="T97" fmla="*/ 1 h 1927"/>
                  <a:gd name="T98" fmla="*/ 1 w 1804"/>
                  <a:gd name="T99" fmla="*/ 1 h 1927"/>
                  <a:gd name="T100" fmla="*/ 1 w 1804"/>
                  <a:gd name="T101" fmla="*/ 1 h 1927"/>
                  <a:gd name="T102" fmla="*/ 1 w 1804"/>
                  <a:gd name="T103" fmla="*/ 0 h 1927"/>
                  <a:gd name="T104" fmla="*/ 1 w 1804"/>
                  <a:gd name="T105" fmla="*/ 1 h 19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4"/>
                  <a:gd name="T160" fmla="*/ 0 h 1927"/>
                  <a:gd name="T161" fmla="*/ 1804 w 1804"/>
                  <a:gd name="T162" fmla="*/ 1927 h 192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4" h="1927">
                    <a:moveTo>
                      <a:pt x="174" y="14"/>
                    </a:moveTo>
                    <a:lnTo>
                      <a:pt x="157" y="15"/>
                    </a:lnTo>
                    <a:lnTo>
                      <a:pt x="138" y="15"/>
                    </a:lnTo>
                    <a:lnTo>
                      <a:pt x="121" y="15"/>
                    </a:lnTo>
                    <a:lnTo>
                      <a:pt x="101" y="15"/>
                    </a:lnTo>
                    <a:lnTo>
                      <a:pt x="84" y="15"/>
                    </a:lnTo>
                    <a:lnTo>
                      <a:pt x="65" y="17"/>
                    </a:lnTo>
                    <a:lnTo>
                      <a:pt x="48" y="21"/>
                    </a:lnTo>
                    <a:lnTo>
                      <a:pt x="28" y="29"/>
                    </a:lnTo>
                    <a:lnTo>
                      <a:pt x="25" y="29"/>
                    </a:lnTo>
                    <a:lnTo>
                      <a:pt x="21" y="33"/>
                    </a:lnTo>
                    <a:lnTo>
                      <a:pt x="19" y="37"/>
                    </a:lnTo>
                    <a:lnTo>
                      <a:pt x="17" y="40"/>
                    </a:lnTo>
                    <a:lnTo>
                      <a:pt x="13" y="46"/>
                    </a:lnTo>
                    <a:lnTo>
                      <a:pt x="9" y="50"/>
                    </a:lnTo>
                    <a:lnTo>
                      <a:pt x="5" y="52"/>
                    </a:lnTo>
                    <a:lnTo>
                      <a:pt x="0" y="54"/>
                    </a:lnTo>
                    <a:lnTo>
                      <a:pt x="2" y="1908"/>
                    </a:lnTo>
                    <a:lnTo>
                      <a:pt x="205" y="1908"/>
                    </a:lnTo>
                    <a:lnTo>
                      <a:pt x="410" y="1908"/>
                    </a:lnTo>
                    <a:lnTo>
                      <a:pt x="614" y="1908"/>
                    </a:lnTo>
                    <a:lnTo>
                      <a:pt x="819" y="1908"/>
                    </a:lnTo>
                    <a:lnTo>
                      <a:pt x="1025" y="1908"/>
                    </a:lnTo>
                    <a:lnTo>
                      <a:pt x="1230" y="1906"/>
                    </a:lnTo>
                    <a:lnTo>
                      <a:pt x="1437" y="1906"/>
                    </a:lnTo>
                    <a:lnTo>
                      <a:pt x="1647" y="1906"/>
                    </a:lnTo>
                    <a:lnTo>
                      <a:pt x="1654" y="1908"/>
                    </a:lnTo>
                    <a:lnTo>
                      <a:pt x="1666" y="1912"/>
                    </a:lnTo>
                    <a:lnTo>
                      <a:pt x="1677" y="1916"/>
                    </a:lnTo>
                    <a:lnTo>
                      <a:pt x="1689" y="1922"/>
                    </a:lnTo>
                    <a:lnTo>
                      <a:pt x="1700" y="1925"/>
                    </a:lnTo>
                    <a:lnTo>
                      <a:pt x="1708" y="1927"/>
                    </a:lnTo>
                    <a:lnTo>
                      <a:pt x="1710" y="1927"/>
                    </a:lnTo>
                    <a:lnTo>
                      <a:pt x="1712" y="1927"/>
                    </a:lnTo>
                    <a:lnTo>
                      <a:pt x="1714" y="1925"/>
                    </a:lnTo>
                    <a:lnTo>
                      <a:pt x="1714" y="1924"/>
                    </a:lnTo>
                    <a:lnTo>
                      <a:pt x="1737" y="1924"/>
                    </a:lnTo>
                    <a:lnTo>
                      <a:pt x="1744" y="1914"/>
                    </a:lnTo>
                    <a:lnTo>
                      <a:pt x="1754" y="1902"/>
                    </a:lnTo>
                    <a:lnTo>
                      <a:pt x="1764" y="1887"/>
                    </a:lnTo>
                    <a:lnTo>
                      <a:pt x="1775" y="1870"/>
                    </a:lnTo>
                    <a:lnTo>
                      <a:pt x="1787" y="1853"/>
                    </a:lnTo>
                    <a:lnTo>
                      <a:pt x="1796" y="1837"/>
                    </a:lnTo>
                    <a:lnTo>
                      <a:pt x="1802" y="1822"/>
                    </a:lnTo>
                    <a:lnTo>
                      <a:pt x="1804" y="1812"/>
                    </a:lnTo>
                    <a:lnTo>
                      <a:pt x="1804" y="1795"/>
                    </a:lnTo>
                    <a:lnTo>
                      <a:pt x="1802" y="1791"/>
                    </a:lnTo>
                    <a:lnTo>
                      <a:pt x="1798" y="1785"/>
                    </a:lnTo>
                    <a:lnTo>
                      <a:pt x="1791" y="1780"/>
                    </a:lnTo>
                    <a:lnTo>
                      <a:pt x="1781" y="1772"/>
                    </a:lnTo>
                    <a:lnTo>
                      <a:pt x="1756" y="1753"/>
                    </a:lnTo>
                    <a:lnTo>
                      <a:pt x="1725" y="1734"/>
                    </a:lnTo>
                    <a:lnTo>
                      <a:pt x="1696" y="1714"/>
                    </a:lnTo>
                    <a:lnTo>
                      <a:pt x="1668" y="1697"/>
                    </a:lnTo>
                    <a:lnTo>
                      <a:pt x="1647" y="1684"/>
                    </a:lnTo>
                    <a:lnTo>
                      <a:pt x="1633" y="1676"/>
                    </a:lnTo>
                    <a:lnTo>
                      <a:pt x="1591" y="1657"/>
                    </a:lnTo>
                    <a:lnTo>
                      <a:pt x="1545" y="1639"/>
                    </a:lnTo>
                    <a:lnTo>
                      <a:pt x="1499" y="1626"/>
                    </a:lnTo>
                    <a:lnTo>
                      <a:pt x="1449" y="1615"/>
                    </a:lnTo>
                    <a:lnTo>
                      <a:pt x="1399" y="1607"/>
                    </a:lnTo>
                    <a:lnTo>
                      <a:pt x="1351" y="1601"/>
                    </a:lnTo>
                    <a:lnTo>
                      <a:pt x="1301" y="1597"/>
                    </a:lnTo>
                    <a:lnTo>
                      <a:pt x="1255" y="1597"/>
                    </a:lnTo>
                    <a:lnTo>
                      <a:pt x="1247" y="1586"/>
                    </a:lnTo>
                    <a:lnTo>
                      <a:pt x="1236" y="1570"/>
                    </a:lnTo>
                    <a:lnTo>
                      <a:pt x="1224" y="1553"/>
                    </a:lnTo>
                    <a:lnTo>
                      <a:pt x="1213" y="1536"/>
                    </a:lnTo>
                    <a:lnTo>
                      <a:pt x="1199" y="1519"/>
                    </a:lnTo>
                    <a:lnTo>
                      <a:pt x="1188" y="1503"/>
                    </a:lnTo>
                    <a:lnTo>
                      <a:pt x="1178" y="1492"/>
                    </a:lnTo>
                    <a:lnTo>
                      <a:pt x="1171" y="1486"/>
                    </a:lnTo>
                    <a:lnTo>
                      <a:pt x="1155" y="1480"/>
                    </a:lnTo>
                    <a:lnTo>
                      <a:pt x="1138" y="1478"/>
                    </a:lnTo>
                    <a:lnTo>
                      <a:pt x="1119" y="1476"/>
                    </a:lnTo>
                    <a:lnTo>
                      <a:pt x="1099" y="1472"/>
                    </a:lnTo>
                    <a:lnTo>
                      <a:pt x="1080" y="1469"/>
                    </a:lnTo>
                    <a:lnTo>
                      <a:pt x="1063" y="1463"/>
                    </a:lnTo>
                    <a:lnTo>
                      <a:pt x="1055" y="1459"/>
                    </a:lnTo>
                    <a:lnTo>
                      <a:pt x="1050" y="1453"/>
                    </a:lnTo>
                    <a:lnTo>
                      <a:pt x="1044" y="1446"/>
                    </a:lnTo>
                    <a:lnTo>
                      <a:pt x="1042" y="1438"/>
                    </a:lnTo>
                    <a:lnTo>
                      <a:pt x="1038" y="1423"/>
                    </a:lnTo>
                    <a:lnTo>
                      <a:pt x="1034" y="1405"/>
                    </a:lnTo>
                    <a:lnTo>
                      <a:pt x="1032" y="1388"/>
                    </a:lnTo>
                    <a:lnTo>
                      <a:pt x="1030" y="1369"/>
                    </a:lnTo>
                    <a:lnTo>
                      <a:pt x="1030" y="1350"/>
                    </a:lnTo>
                    <a:lnTo>
                      <a:pt x="1028" y="1330"/>
                    </a:lnTo>
                    <a:lnTo>
                      <a:pt x="1028" y="1313"/>
                    </a:lnTo>
                    <a:lnTo>
                      <a:pt x="1028" y="1294"/>
                    </a:lnTo>
                    <a:lnTo>
                      <a:pt x="1042" y="1309"/>
                    </a:lnTo>
                    <a:lnTo>
                      <a:pt x="1040" y="1294"/>
                    </a:lnTo>
                    <a:lnTo>
                      <a:pt x="1038" y="1277"/>
                    </a:lnTo>
                    <a:lnTo>
                      <a:pt x="1032" y="1257"/>
                    </a:lnTo>
                    <a:lnTo>
                      <a:pt x="1028" y="1240"/>
                    </a:lnTo>
                    <a:lnTo>
                      <a:pt x="1021" y="1221"/>
                    </a:lnTo>
                    <a:lnTo>
                      <a:pt x="1015" y="1204"/>
                    </a:lnTo>
                    <a:lnTo>
                      <a:pt x="1009" y="1188"/>
                    </a:lnTo>
                    <a:lnTo>
                      <a:pt x="1005" y="1175"/>
                    </a:lnTo>
                    <a:lnTo>
                      <a:pt x="1007" y="1156"/>
                    </a:lnTo>
                    <a:lnTo>
                      <a:pt x="1007" y="1129"/>
                    </a:lnTo>
                    <a:lnTo>
                      <a:pt x="1004" y="1098"/>
                    </a:lnTo>
                    <a:lnTo>
                      <a:pt x="998" y="1064"/>
                    </a:lnTo>
                    <a:lnTo>
                      <a:pt x="992" y="1029"/>
                    </a:lnTo>
                    <a:lnTo>
                      <a:pt x="986" y="998"/>
                    </a:lnTo>
                    <a:lnTo>
                      <a:pt x="980" y="971"/>
                    </a:lnTo>
                    <a:lnTo>
                      <a:pt x="975" y="952"/>
                    </a:lnTo>
                    <a:lnTo>
                      <a:pt x="961" y="910"/>
                    </a:lnTo>
                    <a:lnTo>
                      <a:pt x="946" y="866"/>
                    </a:lnTo>
                    <a:lnTo>
                      <a:pt x="929" y="824"/>
                    </a:lnTo>
                    <a:lnTo>
                      <a:pt x="911" y="779"/>
                    </a:lnTo>
                    <a:lnTo>
                      <a:pt x="892" y="737"/>
                    </a:lnTo>
                    <a:lnTo>
                      <a:pt x="873" y="697"/>
                    </a:lnTo>
                    <a:lnTo>
                      <a:pt x="852" y="657"/>
                    </a:lnTo>
                    <a:lnTo>
                      <a:pt x="829" y="618"/>
                    </a:lnTo>
                    <a:lnTo>
                      <a:pt x="806" y="582"/>
                    </a:lnTo>
                    <a:lnTo>
                      <a:pt x="781" y="547"/>
                    </a:lnTo>
                    <a:lnTo>
                      <a:pt x="756" y="515"/>
                    </a:lnTo>
                    <a:lnTo>
                      <a:pt x="729" y="486"/>
                    </a:lnTo>
                    <a:lnTo>
                      <a:pt x="702" y="461"/>
                    </a:lnTo>
                    <a:lnTo>
                      <a:pt x="673" y="438"/>
                    </a:lnTo>
                    <a:lnTo>
                      <a:pt x="658" y="426"/>
                    </a:lnTo>
                    <a:lnTo>
                      <a:pt x="645" y="419"/>
                    </a:lnTo>
                    <a:lnTo>
                      <a:pt x="629" y="409"/>
                    </a:lnTo>
                    <a:lnTo>
                      <a:pt x="614" y="403"/>
                    </a:lnTo>
                    <a:lnTo>
                      <a:pt x="608" y="397"/>
                    </a:lnTo>
                    <a:lnTo>
                      <a:pt x="602" y="392"/>
                    </a:lnTo>
                    <a:lnTo>
                      <a:pt x="598" y="382"/>
                    </a:lnTo>
                    <a:lnTo>
                      <a:pt x="595" y="373"/>
                    </a:lnTo>
                    <a:lnTo>
                      <a:pt x="593" y="361"/>
                    </a:lnTo>
                    <a:lnTo>
                      <a:pt x="591" y="351"/>
                    </a:lnTo>
                    <a:lnTo>
                      <a:pt x="589" y="340"/>
                    </a:lnTo>
                    <a:lnTo>
                      <a:pt x="589" y="330"/>
                    </a:lnTo>
                    <a:lnTo>
                      <a:pt x="570" y="305"/>
                    </a:lnTo>
                    <a:lnTo>
                      <a:pt x="549" y="280"/>
                    </a:lnTo>
                    <a:lnTo>
                      <a:pt x="526" y="255"/>
                    </a:lnTo>
                    <a:lnTo>
                      <a:pt x="503" y="232"/>
                    </a:lnTo>
                    <a:lnTo>
                      <a:pt x="478" y="209"/>
                    </a:lnTo>
                    <a:lnTo>
                      <a:pt x="455" y="188"/>
                    </a:lnTo>
                    <a:lnTo>
                      <a:pt x="430" y="171"/>
                    </a:lnTo>
                    <a:lnTo>
                      <a:pt x="407" y="156"/>
                    </a:lnTo>
                    <a:lnTo>
                      <a:pt x="374" y="136"/>
                    </a:lnTo>
                    <a:lnTo>
                      <a:pt x="343" y="111"/>
                    </a:lnTo>
                    <a:lnTo>
                      <a:pt x="312" y="87"/>
                    </a:lnTo>
                    <a:lnTo>
                      <a:pt x="282" y="62"/>
                    </a:lnTo>
                    <a:lnTo>
                      <a:pt x="266" y="50"/>
                    </a:lnTo>
                    <a:lnTo>
                      <a:pt x="251" y="40"/>
                    </a:lnTo>
                    <a:lnTo>
                      <a:pt x="236" y="31"/>
                    </a:lnTo>
                    <a:lnTo>
                      <a:pt x="218" y="21"/>
                    </a:lnTo>
                    <a:lnTo>
                      <a:pt x="203" y="15"/>
                    </a:lnTo>
                    <a:lnTo>
                      <a:pt x="186" y="10"/>
                    </a:lnTo>
                    <a:lnTo>
                      <a:pt x="169" y="6"/>
                    </a:lnTo>
                    <a:lnTo>
                      <a:pt x="151" y="6"/>
                    </a:lnTo>
                    <a:lnTo>
                      <a:pt x="151" y="2"/>
                    </a:lnTo>
                    <a:lnTo>
                      <a:pt x="151" y="0"/>
                    </a:lnTo>
                    <a:lnTo>
                      <a:pt x="153" y="0"/>
                    </a:lnTo>
                    <a:lnTo>
                      <a:pt x="155" y="0"/>
                    </a:lnTo>
                    <a:lnTo>
                      <a:pt x="159" y="2"/>
                    </a:lnTo>
                    <a:lnTo>
                      <a:pt x="163" y="4"/>
                    </a:lnTo>
                    <a:lnTo>
                      <a:pt x="169" y="8"/>
                    </a:lnTo>
                    <a:lnTo>
                      <a:pt x="174" y="14"/>
                    </a:lnTo>
                    <a:close/>
                  </a:path>
                </a:pathLst>
              </a:custGeom>
              <a:solidFill>
                <a:schemeClr val="bg1"/>
              </a:solidFill>
              <a:ln w="9525">
                <a:solidFill>
                  <a:srgbClr val="777777"/>
                </a:solidFill>
                <a:round/>
                <a:headEnd/>
                <a:tailEnd/>
              </a:ln>
            </p:spPr>
            <p:txBody>
              <a:bodyPr/>
              <a:lstStyle/>
              <a:p>
                <a:endParaRPr lang="en-IN"/>
              </a:p>
            </p:txBody>
          </p:sp>
          <p:sp>
            <p:nvSpPr>
              <p:cNvPr id="56344" name="Freeform 158">
                <a:extLst>
                  <a:ext uri="{FF2B5EF4-FFF2-40B4-BE49-F238E27FC236}">
                    <a16:creationId xmlns:a16="http://schemas.microsoft.com/office/drawing/2014/main" xmlns="" id="{675C597E-1067-4DFE-B24A-CC36650AD3C3}"/>
                  </a:ext>
                </a:extLst>
              </p:cNvPr>
              <p:cNvSpPr>
                <a:spLocks/>
              </p:cNvSpPr>
              <p:nvPr/>
            </p:nvSpPr>
            <p:spPr bwMode="auto">
              <a:xfrm flipH="1">
                <a:off x="4559" y="2369"/>
                <a:ext cx="136" cy="205"/>
              </a:xfrm>
              <a:custGeom>
                <a:avLst/>
                <a:gdLst>
                  <a:gd name="T0" fmla="*/ 1 w 236"/>
                  <a:gd name="T1" fmla="*/ 1 h 357"/>
                  <a:gd name="T2" fmla="*/ 1 w 236"/>
                  <a:gd name="T3" fmla="*/ 1 h 357"/>
                  <a:gd name="T4" fmla="*/ 1 w 236"/>
                  <a:gd name="T5" fmla="*/ 1 h 357"/>
                  <a:gd name="T6" fmla="*/ 1 w 236"/>
                  <a:gd name="T7" fmla="*/ 1 h 357"/>
                  <a:gd name="T8" fmla="*/ 1 w 236"/>
                  <a:gd name="T9" fmla="*/ 1 h 357"/>
                  <a:gd name="T10" fmla="*/ 1 w 236"/>
                  <a:gd name="T11" fmla="*/ 1 h 357"/>
                  <a:gd name="T12" fmla="*/ 1 w 236"/>
                  <a:gd name="T13" fmla="*/ 1 h 357"/>
                  <a:gd name="T14" fmla="*/ 1 w 236"/>
                  <a:gd name="T15" fmla="*/ 1 h 357"/>
                  <a:gd name="T16" fmla="*/ 1 w 236"/>
                  <a:gd name="T17" fmla="*/ 1 h 357"/>
                  <a:gd name="T18" fmla="*/ 1 w 236"/>
                  <a:gd name="T19" fmla="*/ 1 h 357"/>
                  <a:gd name="T20" fmla="*/ 1 w 236"/>
                  <a:gd name="T21" fmla="*/ 1 h 357"/>
                  <a:gd name="T22" fmla="*/ 1 w 236"/>
                  <a:gd name="T23" fmla="*/ 1 h 357"/>
                  <a:gd name="T24" fmla="*/ 1 w 236"/>
                  <a:gd name="T25" fmla="*/ 1 h 357"/>
                  <a:gd name="T26" fmla="*/ 1 w 236"/>
                  <a:gd name="T27" fmla="*/ 1 h 357"/>
                  <a:gd name="T28" fmla="*/ 1 w 236"/>
                  <a:gd name="T29" fmla="*/ 1 h 357"/>
                  <a:gd name="T30" fmla="*/ 1 w 236"/>
                  <a:gd name="T31" fmla="*/ 1 h 357"/>
                  <a:gd name="T32" fmla="*/ 1 w 236"/>
                  <a:gd name="T33" fmla="*/ 1 h 357"/>
                  <a:gd name="T34" fmla="*/ 1 w 236"/>
                  <a:gd name="T35" fmla="*/ 1 h 357"/>
                  <a:gd name="T36" fmla="*/ 1 w 236"/>
                  <a:gd name="T37" fmla="*/ 1 h 357"/>
                  <a:gd name="T38" fmla="*/ 1 w 236"/>
                  <a:gd name="T39" fmla="*/ 1 h 357"/>
                  <a:gd name="T40" fmla="*/ 1 w 236"/>
                  <a:gd name="T41" fmla="*/ 1 h 357"/>
                  <a:gd name="T42" fmla="*/ 1 w 236"/>
                  <a:gd name="T43" fmla="*/ 1 h 357"/>
                  <a:gd name="T44" fmla="*/ 1 w 236"/>
                  <a:gd name="T45" fmla="*/ 1 h 357"/>
                  <a:gd name="T46" fmla="*/ 1 w 236"/>
                  <a:gd name="T47" fmla="*/ 1 h 357"/>
                  <a:gd name="T48" fmla="*/ 1 w 236"/>
                  <a:gd name="T49" fmla="*/ 1 h 357"/>
                  <a:gd name="T50" fmla="*/ 1 w 236"/>
                  <a:gd name="T51" fmla="*/ 1 h 357"/>
                  <a:gd name="T52" fmla="*/ 0 w 236"/>
                  <a:gd name="T53" fmla="*/ 1 h 357"/>
                  <a:gd name="T54" fmla="*/ 1 w 236"/>
                  <a:gd name="T55" fmla="*/ 1 h 357"/>
                  <a:gd name="T56" fmla="*/ 1 w 236"/>
                  <a:gd name="T57" fmla="*/ 1 h 357"/>
                  <a:gd name="T58" fmla="*/ 1 w 236"/>
                  <a:gd name="T59" fmla="*/ 1 h 357"/>
                  <a:gd name="T60" fmla="*/ 1 w 236"/>
                  <a:gd name="T61" fmla="*/ 1 h 357"/>
                  <a:gd name="T62" fmla="*/ 1 w 236"/>
                  <a:gd name="T63" fmla="*/ 0 h 357"/>
                  <a:gd name="T64" fmla="*/ 1 w 236"/>
                  <a:gd name="T65" fmla="*/ 1 h 357"/>
                  <a:gd name="T66" fmla="*/ 1 w 236"/>
                  <a:gd name="T67" fmla="*/ 1 h 357"/>
                  <a:gd name="T68" fmla="*/ 1 w 236"/>
                  <a:gd name="T69" fmla="*/ 1 h 357"/>
                  <a:gd name="T70" fmla="*/ 1 w 236"/>
                  <a:gd name="T71" fmla="*/ 1 h 357"/>
                  <a:gd name="T72" fmla="*/ 1 w 236"/>
                  <a:gd name="T73" fmla="*/ 1 h 357"/>
                  <a:gd name="T74" fmla="*/ 1 w 236"/>
                  <a:gd name="T75" fmla="*/ 1 h 357"/>
                  <a:gd name="T76" fmla="*/ 1 w 236"/>
                  <a:gd name="T77" fmla="*/ 1 h 357"/>
                  <a:gd name="T78" fmla="*/ 1 w 236"/>
                  <a:gd name="T79" fmla="*/ 1 h 357"/>
                  <a:gd name="T80" fmla="*/ 1 w 236"/>
                  <a:gd name="T81" fmla="*/ 1 h 3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6"/>
                  <a:gd name="T124" fmla="*/ 0 h 357"/>
                  <a:gd name="T125" fmla="*/ 236 w 236"/>
                  <a:gd name="T126" fmla="*/ 357 h 35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6" h="357">
                    <a:moveTo>
                      <a:pt x="234" y="100"/>
                    </a:moveTo>
                    <a:lnTo>
                      <a:pt x="223" y="92"/>
                    </a:lnTo>
                    <a:lnTo>
                      <a:pt x="208" y="83"/>
                    </a:lnTo>
                    <a:lnTo>
                      <a:pt x="194" y="71"/>
                    </a:lnTo>
                    <a:lnTo>
                      <a:pt x="177" y="60"/>
                    </a:lnTo>
                    <a:lnTo>
                      <a:pt x="161" y="48"/>
                    </a:lnTo>
                    <a:lnTo>
                      <a:pt x="146" y="41"/>
                    </a:lnTo>
                    <a:lnTo>
                      <a:pt x="131" y="33"/>
                    </a:lnTo>
                    <a:lnTo>
                      <a:pt x="117" y="31"/>
                    </a:lnTo>
                    <a:lnTo>
                      <a:pt x="110" y="41"/>
                    </a:lnTo>
                    <a:lnTo>
                      <a:pt x="104" y="52"/>
                    </a:lnTo>
                    <a:lnTo>
                      <a:pt x="96" y="64"/>
                    </a:lnTo>
                    <a:lnTo>
                      <a:pt x="90" y="75"/>
                    </a:lnTo>
                    <a:lnTo>
                      <a:pt x="85" y="85"/>
                    </a:lnTo>
                    <a:lnTo>
                      <a:pt x="79" y="96"/>
                    </a:lnTo>
                    <a:lnTo>
                      <a:pt x="73" y="104"/>
                    </a:lnTo>
                    <a:lnTo>
                      <a:pt x="67" y="112"/>
                    </a:lnTo>
                    <a:lnTo>
                      <a:pt x="67" y="160"/>
                    </a:lnTo>
                    <a:lnTo>
                      <a:pt x="77" y="171"/>
                    </a:lnTo>
                    <a:lnTo>
                      <a:pt x="87" y="186"/>
                    </a:lnTo>
                    <a:lnTo>
                      <a:pt x="98" y="204"/>
                    </a:lnTo>
                    <a:lnTo>
                      <a:pt x="112" y="225"/>
                    </a:lnTo>
                    <a:lnTo>
                      <a:pt x="123" y="246"/>
                    </a:lnTo>
                    <a:lnTo>
                      <a:pt x="133" y="267"/>
                    </a:lnTo>
                    <a:lnTo>
                      <a:pt x="138" y="286"/>
                    </a:lnTo>
                    <a:lnTo>
                      <a:pt x="140" y="302"/>
                    </a:lnTo>
                    <a:lnTo>
                      <a:pt x="148" y="304"/>
                    </a:lnTo>
                    <a:lnTo>
                      <a:pt x="158" y="309"/>
                    </a:lnTo>
                    <a:lnTo>
                      <a:pt x="165" y="315"/>
                    </a:lnTo>
                    <a:lnTo>
                      <a:pt x="175" y="325"/>
                    </a:lnTo>
                    <a:lnTo>
                      <a:pt x="183" y="334"/>
                    </a:lnTo>
                    <a:lnTo>
                      <a:pt x="190" y="342"/>
                    </a:lnTo>
                    <a:lnTo>
                      <a:pt x="196" y="352"/>
                    </a:lnTo>
                    <a:lnTo>
                      <a:pt x="202" y="357"/>
                    </a:lnTo>
                    <a:lnTo>
                      <a:pt x="198" y="357"/>
                    </a:lnTo>
                    <a:lnTo>
                      <a:pt x="194" y="357"/>
                    </a:lnTo>
                    <a:lnTo>
                      <a:pt x="190" y="355"/>
                    </a:lnTo>
                    <a:lnTo>
                      <a:pt x="188" y="353"/>
                    </a:lnTo>
                    <a:lnTo>
                      <a:pt x="184" y="352"/>
                    </a:lnTo>
                    <a:lnTo>
                      <a:pt x="183" y="348"/>
                    </a:lnTo>
                    <a:lnTo>
                      <a:pt x="181" y="346"/>
                    </a:lnTo>
                    <a:lnTo>
                      <a:pt x="177" y="342"/>
                    </a:lnTo>
                    <a:lnTo>
                      <a:pt x="163" y="342"/>
                    </a:lnTo>
                    <a:lnTo>
                      <a:pt x="150" y="338"/>
                    </a:lnTo>
                    <a:lnTo>
                      <a:pt x="137" y="332"/>
                    </a:lnTo>
                    <a:lnTo>
                      <a:pt x="123" y="327"/>
                    </a:lnTo>
                    <a:lnTo>
                      <a:pt x="112" y="319"/>
                    </a:lnTo>
                    <a:lnTo>
                      <a:pt x="100" y="309"/>
                    </a:lnTo>
                    <a:lnTo>
                      <a:pt x="89" y="298"/>
                    </a:lnTo>
                    <a:lnTo>
                      <a:pt x="77" y="286"/>
                    </a:lnTo>
                    <a:lnTo>
                      <a:pt x="58" y="261"/>
                    </a:lnTo>
                    <a:lnTo>
                      <a:pt x="39" y="234"/>
                    </a:lnTo>
                    <a:lnTo>
                      <a:pt x="19" y="208"/>
                    </a:lnTo>
                    <a:lnTo>
                      <a:pt x="0" y="183"/>
                    </a:lnTo>
                    <a:lnTo>
                      <a:pt x="0" y="119"/>
                    </a:lnTo>
                    <a:lnTo>
                      <a:pt x="19" y="94"/>
                    </a:lnTo>
                    <a:lnTo>
                      <a:pt x="37" y="71"/>
                    </a:lnTo>
                    <a:lnTo>
                      <a:pt x="54" y="48"/>
                    </a:lnTo>
                    <a:lnTo>
                      <a:pt x="73" y="27"/>
                    </a:lnTo>
                    <a:lnTo>
                      <a:pt x="83" y="19"/>
                    </a:lnTo>
                    <a:lnTo>
                      <a:pt x="92" y="12"/>
                    </a:lnTo>
                    <a:lnTo>
                      <a:pt x="104" y="6"/>
                    </a:lnTo>
                    <a:lnTo>
                      <a:pt x="115" y="2"/>
                    </a:lnTo>
                    <a:lnTo>
                      <a:pt x="129" y="0"/>
                    </a:lnTo>
                    <a:lnTo>
                      <a:pt x="142" y="0"/>
                    </a:lnTo>
                    <a:lnTo>
                      <a:pt x="156" y="4"/>
                    </a:lnTo>
                    <a:lnTo>
                      <a:pt x="171" y="8"/>
                    </a:lnTo>
                    <a:lnTo>
                      <a:pt x="183" y="12"/>
                    </a:lnTo>
                    <a:lnTo>
                      <a:pt x="192" y="18"/>
                    </a:lnTo>
                    <a:lnTo>
                      <a:pt x="202" y="25"/>
                    </a:lnTo>
                    <a:lnTo>
                      <a:pt x="211" y="33"/>
                    </a:lnTo>
                    <a:lnTo>
                      <a:pt x="219" y="44"/>
                    </a:lnTo>
                    <a:lnTo>
                      <a:pt x="227" y="54"/>
                    </a:lnTo>
                    <a:lnTo>
                      <a:pt x="232" y="66"/>
                    </a:lnTo>
                    <a:lnTo>
                      <a:pt x="236" y="77"/>
                    </a:lnTo>
                    <a:lnTo>
                      <a:pt x="236" y="81"/>
                    </a:lnTo>
                    <a:lnTo>
                      <a:pt x="236" y="83"/>
                    </a:lnTo>
                    <a:lnTo>
                      <a:pt x="236" y="87"/>
                    </a:lnTo>
                    <a:lnTo>
                      <a:pt x="236" y="90"/>
                    </a:lnTo>
                    <a:lnTo>
                      <a:pt x="236" y="92"/>
                    </a:lnTo>
                    <a:lnTo>
                      <a:pt x="236" y="96"/>
                    </a:lnTo>
                    <a:lnTo>
                      <a:pt x="236" y="98"/>
                    </a:lnTo>
                    <a:lnTo>
                      <a:pt x="234" y="100"/>
                    </a:lnTo>
                    <a:close/>
                  </a:path>
                </a:pathLst>
              </a:custGeom>
              <a:solidFill>
                <a:srgbClr val="C0C0C0"/>
              </a:solidFill>
              <a:ln w="9525" cap="rnd">
                <a:solidFill>
                  <a:srgbClr val="969696"/>
                </a:solidFill>
                <a:round/>
                <a:headEnd/>
                <a:tailEnd/>
              </a:ln>
            </p:spPr>
            <p:txBody>
              <a:bodyPr/>
              <a:lstStyle/>
              <a:p>
                <a:endParaRPr lang="en-IN"/>
              </a:p>
            </p:txBody>
          </p:sp>
          <p:sp>
            <p:nvSpPr>
              <p:cNvPr id="56345" name="Freeform 159">
                <a:extLst>
                  <a:ext uri="{FF2B5EF4-FFF2-40B4-BE49-F238E27FC236}">
                    <a16:creationId xmlns:a16="http://schemas.microsoft.com/office/drawing/2014/main" xmlns="" id="{946798C2-5CC4-43A4-993C-D9C95A07DBC6}"/>
                  </a:ext>
                </a:extLst>
              </p:cNvPr>
              <p:cNvSpPr>
                <a:spLocks/>
              </p:cNvSpPr>
              <p:nvPr/>
            </p:nvSpPr>
            <p:spPr bwMode="auto">
              <a:xfrm flipH="1">
                <a:off x="4559" y="2369"/>
                <a:ext cx="136" cy="205"/>
              </a:xfrm>
              <a:custGeom>
                <a:avLst/>
                <a:gdLst>
                  <a:gd name="T0" fmla="*/ 1 w 236"/>
                  <a:gd name="T1" fmla="*/ 1 h 357"/>
                  <a:gd name="T2" fmla="*/ 1 w 236"/>
                  <a:gd name="T3" fmla="*/ 1 h 357"/>
                  <a:gd name="T4" fmla="*/ 1 w 236"/>
                  <a:gd name="T5" fmla="*/ 1 h 357"/>
                  <a:gd name="T6" fmla="*/ 1 w 236"/>
                  <a:gd name="T7" fmla="*/ 1 h 357"/>
                  <a:gd name="T8" fmla="*/ 1 w 236"/>
                  <a:gd name="T9" fmla="*/ 1 h 357"/>
                  <a:gd name="T10" fmla="*/ 1 w 236"/>
                  <a:gd name="T11" fmla="*/ 1 h 357"/>
                  <a:gd name="T12" fmla="*/ 1 w 236"/>
                  <a:gd name="T13" fmla="*/ 1 h 357"/>
                  <a:gd name="T14" fmla="*/ 1 w 236"/>
                  <a:gd name="T15" fmla="*/ 1 h 357"/>
                  <a:gd name="T16" fmla="*/ 1 w 236"/>
                  <a:gd name="T17" fmla="*/ 1 h 357"/>
                  <a:gd name="T18" fmla="*/ 1 w 236"/>
                  <a:gd name="T19" fmla="*/ 1 h 357"/>
                  <a:gd name="T20" fmla="*/ 1 w 236"/>
                  <a:gd name="T21" fmla="*/ 1 h 357"/>
                  <a:gd name="T22" fmla="*/ 1 w 236"/>
                  <a:gd name="T23" fmla="*/ 1 h 357"/>
                  <a:gd name="T24" fmla="*/ 1 w 236"/>
                  <a:gd name="T25" fmla="*/ 1 h 357"/>
                  <a:gd name="T26" fmla="*/ 1 w 236"/>
                  <a:gd name="T27" fmla="*/ 1 h 357"/>
                  <a:gd name="T28" fmla="*/ 1 w 236"/>
                  <a:gd name="T29" fmla="*/ 1 h 357"/>
                  <a:gd name="T30" fmla="*/ 1 w 236"/>
                  <a:gd name="T31" fmla="*/ 1 h 357"/>
                  <a:gd name="T32" fmla="*/ 1 w 236"/>
                  <a:gd name="T33" fmla="*/ 1 h 357"/>
                  <a:gd name="T34" fmla="*/ 1 w 236"/>
                  <a:gd name="T35" fmla="*/ 1 h 357"/>
                  <a:gd name="T36" fmla="*/ 1 w 236"/>
                  <a:gd name="T37" fmla="*/ 1 h 357"/>
                  <a:gd name="T38" fmla="*/ 1 w 236"/>
                  <a:gd name="T39" fmla="*/ 1 h 357"/>
                  <a:gd name="T40" fmla="*/ 1 w 236"/>
                  <a:gd name="T41" fmla="*/ 1 h 357"/>
                  <a:gd name="T42" fmla="*/ 1 w 236"/>
                  <a:gd name="T43" fmla="*/ 1 h 357"/>
                  <a:gd name="T44" fmla="*/ 1 w 236"/>
                  <a:gd name="T45" fmla="*/ 1 h 357"/>
                  <a:gd name="T46" fmla="*/ 1 w 236"/>
                  <a:gd name="T47" fmla="*/ 1 h 357"/>
                  <a:gd name="T48" fmla="*/ 1 w 236"/>
                  <a:gd name="T49" fmla="*/ 1 h 357"/>
                  <a:gd name="T50" fmla="*/ 1 w 236"/>
                  <a:gd name="T51" fmla="*/ 1 h 357"/>
                  <a:gd name="T52" fmla="*/ 0 w 236"/>
                  <a:gd name="T53" fmla="*/ 1 h 357"/>
                  <a:gd name="T54" fmla="*/ 1 w 236"/>
                  <a:gd name="T55" fmla="*/ 1 h 357"/>
                  <a:gd name="T56" fmla="*/ 1 w 236"/>
                  <a:gd name="T57" fmla="*/ 1 h 357"/>
                  <a:gd name="T58" fmla="*/ 1 w 236"/>
                  <a:gd name="T59" fmla="*/ 1 h 357"/>
                  <a:gd name="T60" fmla="*/ 1 w 236"/>
                  <a:gd name="T61" fmla="*/ 1 h 357"/>
                  <a:gd name="T62" fmla="*/ 1 w 236"/>
                  <a:gd name="T63" fmla="*/ 0 h 357"/>
                  <a:gd name="T64" fmla="*/ 1 w 236"/>
                  <a:gd name="T65" fmla="*/ 1 h 357"/>
                  <a:gd name="T66" fmla="*/ 1 w 236"/>
                  <a:gd name="T67" fmla="*/ 1 h 357"/>
                  <a:gd name="T68" fmla="*/ 1 w 236"/>
                  <a:gd name="T69" fmla="*/ 1 h 357"/>
                  <a:gd name="T70" fmla="*/ 1 w 236"/>
                  <a:gd name="T71" fmla="*/ 1 h 357"/>
                  <a:gd name="T72" fmla="*/ 1 w 236"/>
                  <a:gd name="T73" fmla="*/ 1 h 357"/>
                  <a:gd name="T74" fmla="*/ 1 w 236"/>
                  <a:gd name="T75" fmla="*/ 1 h 357"/>
                  <a:gd name="T76" fmla="*/ 1 w 236"/>
                  <a:gd name="T77" fmla="*/ 1 h 357"/>
                  <a:gd name="T78" fmla="*/ 1 w 236"/>
                  <a:gd name="T79" fmla="*/ 1 h 357"/>
                  <a:gd name="T80" fmla="*/ 1 w 236"/>
                  <a:gd name="T81" fmla="*/ 1 h 3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6"/>
                  <a:gd name="T124" fmla="*/ 0 h 357"/>
                  <a:gd name="T125" fmla="*/ 236 w 236"/>
                  <a:gd name="T126" fmla="*/ 357 h 35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6" h="357">
                    <a:moveTo>
                      <a:pt x="234" y="100"/>
                    </a:moveTo>
                    <a:lnTo>
                      <a:pt x="223" y="92"/>
                    </a:lnTo>
                    <a:lnTo>
                      <a:pt x="208" y="83"/>
                    </a:lnTo>
                    <a:lnTo>
                      <a:pt x="194" y="71"/>
                    </a:lnTo>
                    <a:lnTo>
                      <a:pt x="177" y="60"/>
                    </a:lnTo>
                    <a:lnTo>
                      <a:pt x="161" y="48"/>
                    </a:lnTo>
                    <a:lnTo>
                      <a:pt x="146" y="41"/>
                    </a:lnTo>
                    <a:lnTo>
                      <a:pt x="131" y="33"/>
                    </a:lnTo>
                    <a:lnTo>
                      <a:pt x="117" y="31"/>
                    </a:lnTo>
                    <a:lnTo>
                      <a:pt x="110" y="41"/>
                    </a:lnTo>
                    <a:lnTo>
                      <a:pt x="104" y="52"/>
                    </a:lnTo>
                    <a:lnTo>
                      <a:pt x="96" y="64"/>
                    </a:lnTo>
                    <a:lnTo>
                      <a:pt x="90" y="75"/>
                    </a:lnTo>
                    <a:lnTo>
                      <a:pt x="85" y="85"/>
                    </a:lnTo>
                    <a:lnTo>
                      <a:pt x="79" y="96"/>
                    </a:lnTo>
                    <a:lnTo>
                      <a:pt x="73" y="104"/>
                    </a:lnTo>
                    <a:lnTo>
                      <a:pt x="67" y="112"/>
                    </a:lnTo>
                    <a:lnTo>
                      <a:pt x="67" y="160"/>
                    </a:lnTo>
                    <a:lnTo>
                      <a:pt x="77" y="171"/>
                    </a:lnTo>
                    <a:lnTo>
                      <a:pt x="87" y="186"/>
                    </a:lnTo>
                    <a:lnTo>
                      <a:pt x="98" y="204"/>
                    </a:lnTo>
                    <a:lnTo>
                      <a:pt x="112" y="225"/>
                    </a:lnTo>
                    <a:lnTo>
                      <a:pt x="123" y="246"/>
                    </a:lnTo>
                    <a:lnTo>
                      <a:pt x="133" y="267"/>
                    </a:lnTo>
                    <a:lnTo>
                      <a:pt x="138" y="286"/>
                    </a:lnTo>
                    <a:lnTo>
                      <a:pt x="140" y="302"/>
                    </a:lnTo>
                    <a:lnTo>
                      <a:pt x="148" y="304"/>
                    </a:lnTo>
                    <a:lnTo>
                      <a:pt x="158" y="309"/>
                    </a:lnTo>
                    <a:lnTo>
                      <a:pt x="165" y="315"/>
                    </a:lnTo>
                    <a:lnTo>
                      <a:pt x="175" y="325"/>
                    </a:lnTo>
                    <a:lnTo>
                      <a:pt x="183" y="334"/>
                    </a:lnTo>
                    <a:lnTo>
                      <a:pt x="190" y="342"/>
                    </a:lnTo>
                    <a:lnTo>
                      <a:pt x="196" y="352"/>
                    </a:lnTo>
                    <a:lnTo>
                      <a:pt x="202" y="357"/>
                    </a:lnTo>
                    <a:lnTo>
                      <a:pt x="198" y="357"/>
                    </a:lnTo>
                    <a:lnTo>
                      <a:pt x="194" y="357"/>
                    </a:lnTo>
                    <a:lnTo>
                      <a:pt x="190" y="355"/>
                    </a:lnTo>
                    <a:lnTo>
                      <a:pt x="188" y="353"/>
                    </a:lnTo>
                    <a:lnTo>
                      <a:pt x="184" y="352"/>
                    </a:lnTo>
                    <a:lnTo>
                      <a:pt x="183" y="348"/>
                    </a:lnTo>
                    <a:lnTo>
                      <a:pt x="181" y="346"/>
                    </a:lnTo>
                    <a:lnTo>
                      <a:pt x="177" y="342"/>
                    </a:lnTo>
                    <a:lnTo>
                      <a:pt x="163" y="342"/>
                    </a:lnTo>
                    <a:lnTo>
                      <a:pt x="150" y="338"/>
                    </a:lnTo>
                    <a:lnTo>
                      <a:pt x="137" y="332"/>
                    </a:lnTo>
                    <a:lnTo>
                      <a:pt x="123" y="327"/>
                    </a:lnTo>
                    <a:lnTo>
                      <a:pt x="112" y="319"/>
                    </a:lnTo>
                    <a:lnTo>
                      <a:pt x="100" y="309"/>
                    </a:lnTo>
                    <a:lnTo>
                      <a:pt x="89" y="298"/>
                    </a:lnTo>
                    <a:lnTo>
                      <a:pt x="77" y="286"/>
                    </a:lnTo>
                    <a:lnTo>
                      <a:pt x="58" y="261"/>
                    </a:lnTo>
                    <a:lnTo>
                      <a:pt x="39" y="234"/>
                    </a:lnTo>
                    <a:lnTo>
                      <a:pt x="19" y="208"/>
                    </a:lnTo>
                    <a:lnTo>
                      <a:pt x="0" y="183"/>
                    </a:lnTo>
                    <a:lnTo>
                      <a:pt x="0" y="119"/>
                    </a:lnTo>
                    <a:lnTo>
                      <a:pt x="19" y="94"/>
                    </a:lnTo>
                    <a:lnTo>
                      <a:pt x="37" y="71"/>
                    </a:lnTo>
                    <a:lnTo>
                      <a:pt x="54" y="48"/>
                    </a:lnTo>
                    <a:lnTo>
                      <a:pt x="73" y="27"/>
                    </a:lnTo>
                    <a:lnTo>
                      <a:pt x="83" y="19"/>
                    </a:lnTo>
                    <a:lnTo>
                      <a:pt x="92" y="12"/>
                    </a:lnTo>
                    <a:lnTo>
                      <a:pt x="104" y="6"/>
                    </a:lnTo>
                    <a:lnTo>
                      <a:pt x="115" y="2"/>
                    </a:lnTo>
                    <a:lnTo>
                      <a:pt x="129" y="0"/>
                    </a:lnTo>
                    <a:lnTo>
                      <a:pt x="142" y="0"/>
                    </a:lnTo>
                    <a:lnTo>
                      <a:pt x="156" y="4"/>
                    </a:lnTo>
                    <a:lnTo>
                      <a:pt x="171" y="8"/>
                    </a:lnTo>
                    <a:lnTo>
                      <a:pt x="183" y="12"/>
                    </a:lnTo>
                    <a:lnTo>
                      <a:pt x="192" y="18"/>
                    </a:lnTo>
                    <a:lnTo>
                      <a:pt x="202" y="25"/>
                    </a:lnTo>
                    <a:lnTo>
                      <a:pt x="211" y="33"/>
                    </a:lnTo>
                    <a:lnTo>
                      <a:pt x="219" y="44"/>
                    </a:lnTo>
                    <a:lnTo>
                      <a:pt x="227" y="54"/>
                    </a:lnTo>
                    <a:lnTo>
                      <a:pt x="232" y="66"/>
                    </a:lnTo>
                    <a:lnTo>
                      <a:pt x="236" y="77"/>
                    </a:lnTo>
                    <a:lnTo>
                      <a:pt x="236" y="81"/>
                    </a:lnTo>
                    <a:lnTo>
                      <a:pt x="236" y="83"/>
                    </a:lnTo>
                    <a:lnTo>
                      <a:pt x="236" y="87"/>
                    </a:lnTo>
                    <a:lnTo>
                      <a:pt x="236" y="90"/>
                    </a:lnTo>
                    <a:lnTo>
                      <a:pt x="236" y="92"/>
                    </a:lnTo>
                    <a:lnTo>
                      <a:pt x="236" y="96"/>
                    </a:lnTo>
                    <a:lnTo>
                      <a:pt x="236" y="98"/>
                    </a:lnTo>
                    <a:lnTo>
                      <a:pt x="234" y="100"/>
                    </a:lnTo>
                  </a:path>
                </a:pathLst>
              </a:custGeom>
              <a:solidFill>
                <a:srgbClr val="969696"/>
              </a:solidFill>
              <a:ln w="9525" cap="rnd">
                <a:solidFill>
                  <a:srgbClr val="969696"/>
                </a:solidFill>
                <a:round/>
                <a:headEnd/>
                <a:tailEnd/>
              </a:ln>
            </p:spPr>
            <p:txBody>
              <a:bodyPr/>
              <a:lstStyle/>
              <a:p>
                <a:endParaRPr lang="en-IN"/>
              </a:p>
            </p:txBody>
          </p:sp>
          <p:sp>
            <p:nvSpPr>
              <p:cNvPr id="56346" name="Freeform 160">
                <a:extLst>
                  <a:ext uri="{FF2B5EF4-FFF2-40B4-BE49-F238E27FC236}">
                    <a16:creationId xmlns:a16="http://schemas.microsoft.com/office/drawing/2014/main" xmlns="" id="{C3EAA807-844A-4C51-99D7-28EB77592D21}"/>
                  </a:ext>
                </a:extLst>
              </p:cNvPr>
              <p:cNvSpPr>
                <a:spLocks/>
              </p:cNvSpPr>
              <p:nvPr/>
            </p:nvSpPr>
            <p:spPr bwMode="auto">
              <a:xfrm flipH="1">
                <a:off x="4278" y="2042"/>
                <a:ext cx="667" cy="834"/>
              </a:xfrm>
              <a:custGeom>
                <a:avLst/>
                <a:gdLst>
                  <a:gd name="T0" fmla="*/ 1 w 1165"/>
                  <a:gd name="T1" fmla="*/ 1 h 1455"/>
                  <a:gd name="T2" fmla="*/ 1 w 1165"/>
                  <a:gd name="T3" fmla="*/ 1 h 1455"/>
                  <a:gd name="T4" fmla="*/ 1 w 1165"/>
                  <a:gd name="T5" fmla="*/ 1 h 1455"/>
                  <a:gd name="T6" fmla="*/ 1 w 1165"/>
                  <a:gd name="T7" fmla="*/ 1 h 1455"/>
                  <a:gd name="T8" fmla="*/ 1 w 1165"/>
                  <a:gd name="T9" fmla="*/ 1 h 1455"/>
                  <a:gd name="T10" fmla="*/ 1 w 1165"/>
                  <a:gd name="T11" fmla="*/ 1 h 1455"/>
                  <a:gd name="T12" fmla="*/ 1 w 1165"/>
                  <a:gd name="T13" fmla="*/ 1 h 1455"/>
                  <a:gd name="T14" fmla="*/ 1 w 1165"/>
                  <a:gd name="T15" fmla="*/ 1 h 1455"/>
                  <a:gd name="T16" fmla="*/ 1 w 1165"/>
                  <a:gd name="T17" fmla="*/ 1 h 1455"/>
                  <a:gd name="T18" fmla="*/ 1 w 1165"/>
                  <a:gd name="T19" fmla="*/ 1 h 1455"/>
                  <a:gd name="T20" fmla="*/ 1 w 1165"/>
                  <a:gd name="T21" fmla="*/ 1 h 1455"/>
                  <a:gd name="T22" fmla="*/ 1 w 1165"/>
                  <a:gd name="T23" fmla="*/ 1 h 1455"/>
                  <a:gd name="T24" fmla="*/ 1 w 1165"/>
                  <a:gd name="T25" fmla="*/ 1 h 1455"/>
                  <a:gd name="T26" fmla="*/ 1 w 1165"/>
                  <a:gd name="T27" fmla="*/ 1 h 1455"/>
                  <a:gd name="T28" fmla="*/ 1 w 1165"/>
                  <a:gd name="T29" fmla="*/ 1 h 1455"/>
                  <a:gd name="T30" fmla="*/ 1 w 1165"/>
                  <a:gd name="T31" fmla="*/ 1 h 1455"/>
                  <a:gd name="T32" fmla="*/ 1 w 1165"/>
                  <a:gd name="T33" fmla="*/ 1 h 1455"/>
                  <a:gd name="T34" fmla="*/ 1 w 1165"/>
                  <a:gd name="T35" fmla="*/ 1 h 1455"/>
                  <a:gd name="T36" fmla="*/ 1 w 1165"/>
                  <a:gd name="T37" fmla="*/ 1 h 1455"/>
                  <a:gd name="T38" fmla="*/ 1 w 1165"/>
                  <a:gd name="T39" fmla="*/ 1 h 1455"/>
                  <a:gd name="T40" fmla="*/ 1 w 1165"/>
                  <a:gd name="T41" fmla="*/ 1 h 1455"/>
                  <a:gd name="T42" fmla="*/ 1 w 1165"/>
                  <a:gd name="T43" fmla="*/ 1 h 1455"/>
                  <a:gd name="T44" fmla="*/ 1 w 1165"/>
                  <a:gd name="T45" fmla="*/ 1 h 1455"/>
                  <a:gd name="T46" fmla="*/ 1 w 1165"/>
                  <a:gd name="T47" fmla="*/ 1 h 1455"/>
                  <a:gd name="T48" fmla="*/ 1 w 1165"/>
                  <a:gd name="T49" fmla="*/ 1 h 1455"/>
                  <a:gd name="T50" fmla="*/ 1 w 1165"/>
                  <a:gd name="T51" fmla="*/ 1 h 1455"/>
                  <a:gd name="T52" fmla="*/ 1 w 1165"/>
                  <a:gd name="T53" fmla="*/ 1 h 1455"/>
                  <a:gd name="T54" fmla="*/ 1 w 1165"/>
                  <a:gd name="T55" fmla="*/ 1 h 1455"/>
                  <a:gd name="T56" fmla="*/ 1 w 1165"/>
                  <a:gd name="T57" fmla="*/ 1 h 1455"/>
                  <a:gd name="T58" fmla="*/ 1 w 1165"/>
                  <a:gd name="T59" fmla="*/ 1 h 1455"/>
                  <a:gd name="T60" fmla="*/ 1 w 1165"/>
                  <a:gd name="T61" fmla="*/ 1 h 1455"/>
                  <a:gd name="T62" fmla="*/ 1 w 1165"/>
                  <a:gd name="T63" fmla="*/ 1 h 1455"/>
                  <a:gd name="T64" fmla="*/ 1 w 1165"/>
                  <a:gd name="T65" fmla="*/ 1 h 1455"/>
                  <a:gd name="T66" fmla="*/ 1 w 1165"/>
                  <a:gd name="T67" fmla="*/ 1 h 1455"/>
                  <a:gd name="T68" fmla="*/ 1 w 1165"/>
                  <a:gd name="T69" fmla="*/ 1 h 1455"/>
                  <a:gd name="T70" fmla="*/ 1 w 1165"/>
                  <a:gd name="T71" fmla="*/ 1 h 1455"/>
                  <a:gd name="T72" fmla="*/ 1 w 1165"/>
                  <a:gd name="T73" fmla="*/ 1 h 1455"/>
                  <a:gd name="T74" fmla="*/ 1 w 1165"/>
                  <a:gd name="T75" fmla="*/ 1 h 1455"/>
                  <a:gd name="T76" fmla="*/ 1 w 1165"/>
                  <a:gd name="T77" fmla="*/ 1 h 1455"/>
                  <a:gd name="T78" fmla="*/ 1 w 1165"/>
                  <a:gd name="T79" fmla="*/ 1 h 1455"/>
                  <a:gd name="T80" fmla="*/ 1 w 1165"/>
                  <a:gd name="T81" fmla="*/ 1 h 1455"/>
                  <a:gd name="T82" fmla="*/ 1 w 1165"/>
                  <a:gd name="T83" fmla="*/ 1 h 1455"/>
                  <a:gd name="T84" fmla="*/ 1 w 1165"/>
                  <a:gd name="T85" fmla="*/ 1 h 1455"/>
                  <a:gd name="T86" fmla="*/ 1 w 1165"/>
                  <a:gd name="T87" fmla="*/ 1 h 1455"/>
                  <a:gd name="T88" fmla="*/ 1 w 1165"/>
                  <a:gd name="T89" fmla="*/ 1 h 1455"/>
                  <a:gd name="T90" fmla="*/ 1 w 1165"/>
                  <a:gd name="T91" fmla="*/ 1 h 1455"/>
                  <a:gd name="T92" fmla="*/ 1 w 1165"/>
                  <a:gd name="T93" fmla="*/ 1 h 1455"/>
                  <a:gd name="T94" fmla="*/ 1 w 1165"/>
                  <a:gd name="T95" fmla="*/ 1 h 1455"/>
                  <a:gd name="T96" fmla="*/ 1 w 1165"/>
                  <a:gd name="T97" fmla="*/ 1 h 1455"/>
                  <a:gd name="T98" fmla="*/ 1 w 1165"/>
                  <a:gd name="T99" fmla="*/ 1 h 1455"/>
                  <a:gd name="T100" fmla="*/ 1 w 1165"/>
                  <a:gd name="T101" fmla="*/ 1 h 1455"/>
                  <a:gd name="T102" fmla="*/ 1 w 1165"/>
                  <a:gd name="T103" fmla="*/ 1 h 1455"/>
                  <a:gd name="T104" fmla="*/ 1 w 1165"/>
                  <a:gd name="T105" fmla="*/ 1 h 14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65"/>
                  <a:gd name="T160" fmla="*/ 0 h 1455"/>
                  <a:gd name="T161" fmla="*/ 1165 w 1165"/>
                  <a:gd name="T162" fmla="*/ 1455 h 14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65" h="1455">
                    <a:moveTo>
                      <a:pt x="1036" y="357"/>
                    </a:moveTo>
                    <a:lnTo>
                      <a:pt x="1038" y="357"/>
                    </a:lnTo>
                    <a:lnTo>
                      <a:pt x="1042" y="361"/>
                    </a:lnTo>
                    <a:lnTo>
                      <a:pt x="1046" y="365"/>
                    </a:lnTo>
                    <a:lnTo>
                      <a:pt x="1050" y="369"/>
                    </a:lnTo>
                    <a:lnTo>
                      <a:pt x="1051" y="375"/>
                    </a:lnTo>
                    <a:lnTo>
                      <a:pt x="1055" y="378"/>
                    </a:lnTo>
                    <a:lnTo>
                      <a:pt x="1059" y="380"/>
                    </a:lnTo>
                    <a:lnTo>
                      <a:pt x="1061" y="380"/>
                    </a:lnTo>
                    <a:lnTo>
                      <a:pt x="1061" y="399"/>
                    </a:lnTo>
                    <a:lnTo>
                      <a:pt x="1063" y="419"/>
                    </a:lnTo>
                    <a:lnTo>
                      <a:pt x="1067" y="438"/>
                    </a:lnTo>
                    <a:lnTo>
                      <a:pt x="1071" y="457"/>
                    </a:lnTo>
                    <a:lnTo>
                      <a:pt x="1082" y="499"/>
                    </a:lnTo>
                    <a:lnTo>
                      <a:pt x="1094" y="540"/>
                    </a:lnTo>
                    <a:lnTo>
                      <a:pt x="1107" y="582"/>
                    </a:lnTo>
                    <a:lnTo>
                      <a:pt x="1117" y="624"/>
                    </a:lnTo>
                    <a:lnTo>
                      <a:pt x="1122" y="643"/>
                    </a:lnTo>
                    <a:lnTo>
                      <a:pt x="1124" y="662"/>
                    </a:lnTo>
                    <a:lnTo>
                      <a:pt x="1126" y="682"/>
                    </a:lnTo>
                    <a:lnTo>
                      <a:pt x="1128" y="699"/>
                    </a:lnTo>
                    <a:lnTo>
                      <a:pt x="1098" y="739"/>
                    </a:lnTo>
                    <a:lnTo>
                      <a:pt x="1098" y="787"/>
                    </a:lnTo>
                    <a:lnTo>
                      <a:pt x="1105" y="810"/>
                    </a:lnTo>
                    <a:lnTo>
                      <a:pt x="1113" y="831"/>
                    </a:lnTo>
                    <a:lnTo>
                      <a:pt x="1122" y="851"/>
                    </a:lnTo>
                    <a:lnTo>
                      <a:pt x="1132" y="872"/>
                    </a:lnTo>
                    <a:lnTo>
                      <a:pt x="1142" y="891"/>
                    </a:lnTo>
                    <a:lnTo>
                      <a:pt x="1151" y="912"/>
                    </a:lnTo>
                    <a:lnTo>
                      <a:pt x="1159" y="931"/>
                    </a:lnTo>
                    <a:lnTo>
                      <a:pt x="1165" y="952"/>
                    </a:lnTo>
                    <a:lnTo>
                      <a:pt x="1165" y="958"/>
                    </a:lnTo>
                    <a:lnTo>
                      <a:pt x="1163" y="964"/>
                    </a:lnTo>
                    <a:lnTo>
                      <a:pt x="1159" y="972"/>
                    </a:lnTo>
                    <a:lnTo>
                      <a:pt x="1155" y="979"/>
                    </a:lnTo>
                    <a:lnTo>
                      <a:pt x="1149" y="987"/>
                    </a:lnTo>
                    <a:lnTo>
                      <a:pt x="1144" y="993"/>
                    </a:lnTo>
                    <a:lnTo>
                      <a:pt x="1138" y="998"/>
                    </a:lnTo>
                    <a:lnTo>
                      <a:pt x="1132" y="1002"/>
                    </a:lnTo>
                    <a:lnTo>
                      <a:pt x="1122" y="1002"/>
                    </a:lnTo>
                    <a:lnTo>
                      <a:pt x="1113" y="1000"/>
                    </a:lnTo>
                    <a:lnTo>
                      <a:pt x="1101" y="1000"/>
                    </a:lnTo>
                    <a:lnTo>
                      <a:pt x="1088" y="1000"/>
                    </a:lnTo>
                    <a:lnTo>
                      <a:pt x="1076" y="1002"/>
                    </a:lnTo>
                    <a:lnTo>
                      <a:pt x="1067" y="1006"/>
                    </a:lnTo>
                    <a:lnTo>
                      <a:pt x="1063" y="1008"/>
                    </a:lnTo>
                    <a:lnTo>
                      <a:pt x="1059" y="1010"/>
                    </a:lnTo>
                    <a:lnTo>
                      <a:pt x="1057" y="1014"/>
                    </a:lnTo>
                    <a:lnTo>
                      <a:pt x="1055" y="1018"/>
                    </a:lnTo>
                    <a:lnTo>
                      <a:pt x="1055" y="1035"/>
                    </a:lnTo>
                    <a:lnTo>
                      <a:pt x="1073" y="1058"/>
                    </a:lnTo>
                    <a:lnTo>
                      <a:pt x="1073" y="1091"/>
                    </a:lnTo>
                    <a:lnTo>
                      <a:pt x="1069" y="1091"/>
                    </a:lnTo>
                    <a:lnTo>
                      <a:pt x="1061" y="1091"/>
                    </a:lnTo>
                    <a:lnTo>
                      <a:pt x="1055" y="1092"/>
                    </a:lnTo>
                    <a:lnTo>
                      <a:pt x="1048" y="1094"/>
                    </a:lnTo>
                    <a:lnTo>
                      <a:pt x="1040" y="1094"/>
                    </a:lnTo>
                    <a:lnTo>
                      <a:pt x="1032" y="1096"/>
                    </a:lnTo>
                    <a:lnTo>
                      <a:pt x="1025" y="1096"/>
                    </a:lnTo>
                    <a:lnTo>
                      <a:pt x="1019" y="1098"/>
                    </a:lnTo>
                    <a:lnTo>
                      <a:pt x="1000" y="1121"/>
                    </a:lnTo>
                    <a:lnTo>
                      <a:pt x="1005" y="1127"/>
                    </a:lnTo>
                    <a:lnTo>
                      <a:pt x="1011" y="1133"/>
                    </a:lnTo>
                    <a:lnTo>
                      <a:pt x="1017" y="1140"/>
                    </a:lnTo>
                    <a:lnTo>
                      <a:pt x="1025" y="1146"/>
                    </a:lnTo>
                    <a:lnTo>
                      <a:pt x="1032" y="1154"/>
                    </a:lnTo>
                    <a:lnTo>
                      <a:pt x="1040" y="1162"/>
                    </a:lnTo>
                    <a:lnTo>
                      <a:pt x="1048" y="1169"/>
                    </a:lnTo>
                    <a:lnTo>
                      <a:pt x="1055" y="1177"/>
                    </a:lnTo>
                    <a:lnTo>
                      <a:pt x="1050" y="1183"/>
                    </a:lnTo>
                    <a:lnTo>
                      <a:pt x="1044" y="1188"/>
                    </a:lnTo>
                    <a:lnTo>
                      <a:pt x="1038" y="1194"/>
                    </a:lnTo>
                    <a:lnTo>
                      <a:pt x="1030" y="1202"/>
                    </a:lnTo>
                    <a:lnTo>
                      <a:pt x="1023" y="1208"/>
                    </a:lnTo>
                    <a:lnTo>
                      <a:pt x="1017" y="1213"/>
                    </a:lnTo>
                    <a:lnTo>
                      <a:pt x="1011" y="1219"/>
                    </a:lnTo>
                    <a:lnTo>
                      <a:pt x="1005" y="1225"/>
                    </a:lnTo>
                    <a:lnTo>
                      <a:pt x="1030" y="1258"/>
                    </a:lnTo>
                    <a:lnTo>
                      <a:pt x="1030" y="1306"/>
                    </a:lnTo>
                    <a:lnTo>
                      <a:pt x="1019" y="1317"/>
                    </a:lnTo>
                    <a:lnTo>
                      <a:pt x="1007" y="1329"/>
                    </a:lnTo>
                    <a:lnTo>
                      <a:pt x="996" y="1338"/>
                    </a:lnTo>
                    <a:lnTo>
                      <a:pt x="982" y="1348"/>
                    </a:lnTo>
                    <a:lnTo>
                      <a:pt x="969" y="1354"/>
                    </a:lnTo>
                    <a:lnTo>
                      <a:pt x="955" y="1359"/>
                    </a:lnTo>
                    <a:lnTo>
                      <a:pt x="942" y="1363"/>
                    </a:lnTo>
                    <a:lnTo>
                      <a:pt x="929" y="1367"/>
                    </a:lnTo>
                    <a:lnTo>
                      <a:pt x="900" y="1369"/>
                    </a:lnTo>
                    <a:lnTo>
                      <a:pt x="871" y="1371"/>
                    </a:lnTo>
                    <a:lnTo>
                      <a:pt x="840" y="1369"/>
                    </a:lnTo>
                    <a:lnTo>
                      <a:pt x="812" y="1369"/>
                    </a:lnTo>
                    <a:lnTo>
                      <a:pt x="781" y="1367"/>
                    </a:lnTo>
                    <a:lnTo>
                      <a:pt x="752" y="1367"/>
                    </a:lnTo>
                    <a:lnTo>
                      <a:pt x="723" y="1371"/>
                    </a:lnTo>
                    <a:lnTo>
                      <a:pt x="698" y="1377"/>
                    </a:lnTo>
                    <a:lnTo>
                      <a:pt x="685" y="1380"/>
                    </a:lnTo>
                    <a:lnTo>
                      <a:pt x="671" y="1386"/>
                    </a:lnTo>
                    <a:lnTo>
                      <a:pt x="660" y="1394"/>
                    </a:lnTo>
                    <a:lnTo>
                      <a:pt x="648" y="1403"/>
                    </a:lnTo>
                    <a:lnTo>
                      <a:pt x="639" y="1413"/>
                    </a:lnTo>
                    <a:lnTo>
                      <a:pt x="627" y="1425"/>
                    </a:lnTo>
                    <a:lnTo>
                      <a:pt x="618" y="1440"/>
                    </a:lnTo>
                    <a:lnTo>
                      <a:pt x="610" y="1455"/>
                    </a:lnTo>
                    <a:lnTo>
                      <a:pt x="600" y="1453"/>
                    </a:lnTo>
                    <a:lnTo>
                      <a:pt x="591" y="1450"/>
                    </a:lnTo>
                    <a:lnTo>
                      <a:pt x="581" y="1442"/>
                    </a:lnTo>
                    <a:lnTo>
                      <a:pt x="570" y="1432"/>
                    </a:lnTo>
                    <a:lnTo>
                      <a:pt x="547" y="1409"/>
                    </a:lnTo>
                    <a:lnTo>
                      <a:pt x="524" y="1380"/>
                    </a:lnTo>
                    <a:lnTo>
                      <a:pt x="501" y="1352"/>
                    </a:lnTo>
                    <a:lnTo>
                      <a:pt x="478" y="1325"/>
                    </a:lnTo>
                    <a:lnTo>
                      <a:pt x="456" y="1304"/>
                    </a:lnTo>
                    <a:lnTo>
                      <a:pt x="439" y="1288"/>
                    </a:lnTo>
                    <a:lnTo>
                      <a:pt x="414" y="1273"/>
                    </a:lnTo>
                    <a:lnTo>
                      <a:pt x="389" y="1254"/>
                    </a:lnTo>
                    <a:lnTo>
                      <a:pt x="364" y="1233"/>
                    </a:lnTo>
                    <a:lnTo>
                      <a:pt x="339" y="1210"/>
                    </a:lnTo>
                    <a:lnTo>
                      <a:pt x="288" y="1158"/>
                    </a:lnTo>
                    <a:lnTo>
                      <a:pt x="234" y="1106"/>
                    </a:lnTo>
                    <a:lnTo>
                      <a:pt x="207" y="1083"/>
                    </a:lnTo>
                    <a:lnTo>
                      <a:pt x="180" y="1060"/>
                    </a:lnTo>
                    <a:lnTo>
                      <a:pt x="153" y="1041"/>
                    </a:lnTo>
                    <a:lnTo>
                      <a:pt x="126" y="1023"/>
                    </a:lnTo>
                    <a:lnTo>
                      <a:pt x="113" y="1016"/>
                    </a:lnTo>
                    <a:lnTo>
                      <a:pt x="99" y="1010"/>
                    </a:lnTo>
                    <a:lnTo>
                      <a:pt x="86" y="1006"/>
                    </a:lnTo>
                    <a:lnTo>
                      <a:pt x="71" y="1002"/>
                    </a:lnTo>
                    <a:lnTo>
                      <a:pt x="57" y="1000"/>
                    </a:lnTo>
                    <a:lnTo>
                      <a:pt x="44" y="1000"/>
                    </a:lnTo>
                    <a:lnTo>
                      <a:pt x="30" y="1000"/>
                    </a:lnTo>
                    <a:lnTo>
                      <a:pt x="17" y="1002"/>
                    </a:lnTo>
                    <a:lnTo>
                      <a:pt x="15" y="1002"/>
                    </a:lnTo>
                    <a:lnTo>
                      <a:pt x="13" y="1000"/>
                    </a:lnTo>
                    <a:lnTo>
                      <a:pt x="9" y="1000"/>
                    </a:lnTo>
                    <a:lnTo>
                      <a:pt x="7" y="998"/>
                    </a:lnTo>
                    <a:lnTo>
                      <a:pt x="5" y="996"/>
                    </a:lnTo>
                    <a:lnTo>
                      <a:pt x="3" y="995"/>
                    </a:lnTo>
                    <a:lnTo>
                      <a:pt x="1" y="995"/>
                    </a:lnTo>
                    <a:lnTo>
                      <a:pt x="0" y="995"/>
                    </a:lnTo>
                    <a:lnTo>
                      <a:pt x="11" y="977"/>
                    </a:lnTo>
                    <a:lnTo>
                      <a:pt x="23" y="958"/>
                    </a:lnTo>
                    <a:lnTo>
                      <a:pt x="32" y="939"/>
                    </a:lnTo>
                    <a:lnTo>
                      <a:pt x="40" y="920"/>
                    </a:lnTo>
                    <a:lnTo>
                      <a:pt x="48" y="899"/>
                    </a:lnTo>
                    <a:lnTo>
                      <a:pt x="53" y="877"/>
                    </a:lnTo>
                    <a:lnTo>
                      <a:pt x="57" y="854"/>
                    </a:lnTo>
                    <a:lnTo>
                      <a:pt x="61" y="833"/>
                    </a:lnTo>
                    <a:lnTo>
                      <a:pt x="67" y="785"/>
                    </a:lnTo>
                    <a:lnTo>
                      <a:pt x="71" y="737"/>
                    </a:lnTo>
                    <a:lnTo>
                      <a:pt x="71" y="689"/>
                    </a:lnTo>
                    <a:lnTo>
                      <a:pt x="69" y="639"/>
                    </a:lnTo>
                    <a:lnTo>
                      <a:pt x="65" y="538"/>
                    </a:lnTo>
                    <a:lnTo>
                      <a:pt x="65" y="438"/>
                    </a:lnTo>
                    <a:lnTo>
                      <a:pt x="67" y="390"/>
                    </a:lnTo>
                    <a:lnTo>
                      <a:pt x="71" y="342"/>
                    </a:lnTo>
                    <a:lnTo>
                      <a:pt x="74" y="319"/>
                    </a:lnTo>
                    <a:lnTo>
                      <a:pt x="78" y="298"/>
                    </a:lnTo>
                    <a:lnTo>
                      <a:pt x="84" y="275"/>
                    </a:lnTo>
                    <a:lnTo>
                      <a:pt x="90" y="254"/>
                    </a:lnTo>
                    <a:lnTo>
                      <a:pt x="99" y="229"/>
                    </a:lnTo>
                    <a:lnTo>
                      <a:pt x="115" y="200"/>
                    </a:lnTo>
                    <a:lnTo>
                      <a:pt x="136" y="169"/>
                    </a:lnTo>
                    <a:lnTo>
                      <a:pt x="157" y="138"/>
                    </a:lnTo>
                    <a:lnTo>
                      <a:pt x="182" y="112"/>
                    </a:lnTo>
                    <a:lnTo>
                      <a:pt x="205" y="87"/>
                    </a:lnTo>
                    <a:lnTo>
                      <a:pt x="228" y="67"/>
                    </a:lnTo>
                    <a:lnTo>
                      <a:pt x="249" y="54"/>
                    </a:lnTo>
                    <a:lnTo>
                      <a:pt x="253" y="54"/>
                    </a:lnTo>
                    <a:lnTo>
                      <a:pt x="261" y="52"/>
                    </a:lnTo>
                    <a:lnTo>
                      <a:pt x="266" y="50"/>
                    </a:lnTo>
                    <a:lnTo>
                      <a:pt x="274" y="46"/>
                    </a:lnTo>
                    <a:lnTo>
                      <a:pt x="280" y="44"/>
                    </a:lnTo>
                    <a:lnTo>
                      <a:pt x="288" y="41"/>
                    </a:lnTo>
                    <a:lnTo>
                      <a:pt x="293" y="41"/>
                    </a:lnTo>
                    <a:lnTo>
                      <a:pt x="297" y="39"/>
                    </a:lnTo>
                    <a:lnTo>
                      <a:pt x="337" y="29"/>
                    </a:lnTo>
                    <a:lnTo>
                      <a:pt x="382" y="19"/>
                    </a:lnTo>
                    <a:lnTo>
                      <a:pt x="426" y="10"/>
                    </a:lnTo>
                    <a:lnTo>
                      <a:pt x="472" y="4"/>
                    </a:lnTo>
                    <a:lnTo>
                      <a:pt x="493" y="2"/>
                    </a:lnTo>
                    <a:lnTo>
                      <a:pt x="516" y="0"/>
                    </a:lnTo>
                    <a:lnTo>
                      <a:pt x="539" y="0"/>
                    </a:lnTo>
                    <a:lnTo>
                      <a:pt x="560" y="2"/>
                    </a:lnTo>
                    <a:lnTo>
                      <a:pt x="581" y="4"/>
                    </a:lnTo>
                    <a:lnTo>
                      <a:pt x="600" y="10"/>
                    </a:lnTo>
                    <a:lnTo>
                      <a:pt x="621" y="16"/>
                    </a:lnTo>
                    <a:lnTo>
                      <a:pt x="641" y="23"/>
                    </a:lnTo>
                    <a:lnTo>
                      <a:pt x="660" y="31"/>
                    </a:lnTo>
                    <a:lnTo>
                      <a:pt x="681" y="39"/>
                    </a:lnTo>
                    <a:lnTo>
                      <a:pt x="702" y="44"/>
                    </a:lnTo>
                    <a:lnTo>
                      <a:pt x="725" y="50"/>
                    </a:lnTo>
                    <a:lnTo>
                      <a:pt x="748" y="58"/>
                    </a:lnTo>
                    <a:lnTo>
                      <a:pt x="769" y="64"/>
                    </a:lnTo>
                    <a:lnTo>
                      <a:pt x="790" y="71"/>
                    </a:lnTo>
                    <a:lnTo>
                      <a:pt x="810" y="79"/>
                    </a:lnTo>
                    <a:lnTo>
                      <a:pt x="835" y="92"/>
                    </a:lnTo>
                    <a:lnTo>
                      <a:pt x="865" y="117"/>
                    </a:lnTo>
                    <a:lnTo>
                      <a:pt x="900" y="148"/>
                    </a:lnTo>
                    <a:lnTo>
                      <a:pt x="936" y="185"/>
                    </a:lnTo>
                    <a:lnTo>
                      <a:pt x="954" y="204"/>
                    </a:lnTo>
                    <a:lnTo>
                      <a:pt x="969" y="223"/>
                    </a:lnTo>
                    <a:lnTo>
                      <a:pt x="984" y="242"/>
                    </a:lnTo>
                    <a:lnTo>
                      <a:pt x="998" y="259"/>
                    </a:lnTo>
                    <a:lnTo>
                      <a:pt x="1009" y="279"/>
                    </a:lnTo>
                    <a:lnTo>
                      <a:pt x="1017" y="296"/>
                    </a:lnTo>
                    <a:lnTo>
                      <a:pt x="1023" y="311"/>
                    </a:lnTo>
                    <a:lnTo>
                      <a:pt x="1025" y="325"/>
                    </a:lnTo>
                    <a:lnTo>
                      <a:pt x="1028" y="327"/>
                    </a:lnTo>
                    <a:lnTo>
                      <a:pt x="1032" y="328"/>
                    </a:lnTo>
                    <a:lnTo>
                      <a:pt x="1036" y="330"/>
                    </a:lnTo>
                    <a:lnTo>
                      <a:pt x="1040" y="336"/>
                    </a:lnTo>
                    <a:lnTo>
                      <a:pt x="1042" y="340"/>
                    </a:lnTo>
                    <a:lnTo>
                      <a:pt x="1042" y="346"/>
                    </a:lnTo>
                    <a:lnTo>
                      <a:pt x="1040" y="352"/>
                    </a:lnTo>
                    <a:lnTo>
                      <a:pt x="1036" y="357"/>
                    </a:lnTo>
                    <a:close/>
                  </a:path>
                </a:pathLst>
              </a:custGeom>
              <a:solidFill>
                <a:srgbClr val="C0C0C0"/>
              </a:solidFill>
              <a:ln w="9525" cap="rnd">
                <a:solidFill>
                  <a:srgbClr val="969696"/>
                </a:solidFill>
                <a:round/>
                <a:headEnd/>
                <a:tailEnd/>
              </a:ln>
            </p:spPr>
            <p:txBody>
              <a:bodyPr/>
              <a:lstStyle/>
              <a:p>
                <a:endParaRPr lang="en-IN"/>
              </a:p>
            </p:txBody>
          </p:sp>
          <p:sp>
            <p:nvSpPr>
              <p:cNvPr id="56347" name="Freeform 161">
                <a:extLst>
                  <a:ext uri="{FF2B5EF4-FFF2-40B4-BE49-F238E27FC236}">
                    <a16:creationId xmlns:a16="http://schemas.microsoft.com/office/drawing/2014/main" xmlns="" id="{BE2BFA67-04CF-454D-9C27-1D14E5C09976}"/>
                  </a:ext>
                </a:extLst>
              </p:cNvPr>
              <p:cNvSpPr>
                <a:spLocks/>
              </p:cNvSpPr>
              <p:nvPr/>
            </p:nvSpPr>
            <p:spPr bwMode="auto">
              <a:xfrm flipH="1">
                <a:off x="4562" y="2616"/>
                <a:ext cx="451" cy="482"/>
              </a:xfrm>
              <a:custGeom>
                <a:avLst/>
                <a:gdLst>
                  <a:gd name="T0" fmla="*/ 1 w 787"/>
                  <a:gd name="T1" fmla="*/ 1 h 841"/>
                  <a:gd name="T2" fmla="*/ 1 w 787"/>
                  <a:gd name="T3" fmla="*/ 1 h 841"/>
                  <a:gd name="T4" fmla="*/ 1 w 787"/>
                  <a:gd name="T5" fmla="*/ 1 h 841"/>
                  <a:gd name="T6" fmla="*/ 1 w 787"/>
                  <a:gd name="T7" fmla="*/ 1 h 841"/>
                  <a:gd name="T8" fmla="*/ 1 w 787"/>
                  <a:gd name="T9" fmla="*/ 1 h 841"/>
                  <a:gd name="T10" fmla="*/ 1 w 787"/>
                  <a:gd name="T11" fmla="*/ 1 h 841"/>
                  <a:gd name="T12" fmla="*/ 1 w 787"/>
                  <a:gd name="T13" fmla="*/ 1 h 841"/>
                  <a:gd name="T14" fmla="*/ 1 w 787"/>
                  <a:gd name="T15" fmla="*/ 1 h 841"/>
                  <a:gd name="T16" fmla="*/ 1 w 787"/>
                  <a:gd name="T17" fmla="*/ 1 h 841"/>
                  <a:gd name="T18" fmla="*/ 1 w 787"/>
                  <a:gd name="T19" fmla="*/ 1 h 841"/>
                  <a:gd name="T20" fmla="*/ 1 w 787"/>
                  <a:gd name="T21" fmla="*/ 1 h 841"/>
                  <a:gd name="T22" fmla="*/ 1 w 787"/>
                  <a:gd name="T23" fmla="*/ 1 h 841"/>
                  <a:gd name="T24" fmla="*/ 1 w 787"/>
                  <a:gd name="T25" fmla="*/ 1 h 841"/>
                  <a:gd name="T26" fmla="*/ 1 w 787"/>
                  <a:gd name="T27" fmla="*/ 1 h 841"/>
                  <a:gd name="T28" fmla="*/ 1 w 787"/>
                  <a:gd name="T29" fmla="*/ 1 h 841"/>
                  <a:gd name="T30" fmla="*/ 1 w 787"/>
                  <a:gd name="T31" fmla="*/ 1 h 841"/>
                  <a:gd name="T32" fmla="*/ 1 w 787"/>
                  <a:gd name="T33" fmla="*/ 1 h 841"/>
                  <a:gd name="T34" fmla="*/ 1 w 787"/>
                  <a:gd name="T35" fmla="*/ 1 h 841"/>
                  <a:gd name="T36" fmla="*/ 1 w 787"/>
                  <a:gd name="T37" fmla="*/ 1 h 841"/>
                  <a:gd name="T38" fmla="*/ 1 w 787"/>
                  <a:gd name="T39" fmla="*/ 1 h 841"/>
                  <a:gd name="T40" fmla="*/ 1 w 787"/>
                  <a:gd name="T41" fmla="*/ 1 h 841"/>
                  <a:gd name="T42" fmla="*/ 1 w 787"/>
                  <a:gd name="T43" fmla="*/ 1 h 841"/>
                  <a:gd name="T44" fmla="*/ 1 w 787"/>
                  <a:gd name="T45" fmla="*/ 1 h 841"/>
                  <a:gd name="T46" fmla="*/ 1 w 787"/>
                  <a:gd name="T47" fmla="*/ 1 h 841"/>
                  <a:gd name="T48" fmla="*/ 1 w 787"/>
                  <a:gd name="T49" fmla="*/ 1 h 841"/>
                  <a:gd name="T50" fmla="*/ 1 w 787"/>
                  <a:gd name="T51" fmla="*/ 1 h 841"/>
                  <a:gd name="T52" fmla="*/ 1 w 787"/>
                  <a:gd name="T53" fmla="*/ 1 h 841"/>
                  <a:gd name="T54" fmla="*/ 1 w 787"/>
                  <a:gd name="T55" fmla="*/ 1 h 841"/>
                  <a:gd name="T56" fmla="*/ 1 w 787"/>
                  <a:gd name="T57" fmla="*/ 1 h 841"/>
                  <a:gd name="T58" fmla="*/ 1 w 787"/>
                  <a:gd name="T59" fmla="*/ 1 h 841"/>
                  <a:gd name="T60" fmla="*/ 1 w 787"/>
                  <a:gd name="T61" fmla="*/ 1 h 841"/>
                  <a:gd name="T62" fmla="*/ 1 w 787"/>
                  <a:gd name="T63" fmla="*/ 1 h 841"/>
                  <a:gd name="T64" fmla="*/ 1 w 787"/>
                  <a:gd name="T65" fmla="*/ 1 h 841"/>
                  <a:gd name="T66" fmla="*/ 1 w 787"/>
                  <a:gd name="T67" fmla="*/ 1 h 841"/>
                  <a:gd name="T68" fmla="*/ 1 w 787"/>
                  <a:gd name="T69" fmla="*/ 1 h 841"/>
                  <a:gd name="T70" fmla="*/ 1 w 787"/>
                  <a:gd name="T71" fmla="*/ 1 h 841"/>
                  <a:gd name="T72" fmla="*/ 1 w 787"/>
                  <a:gd name="T73" fmla="*/ 1 h 841"/>
                  <a:gd name="T74" fmla="*/ 1 w 787"/>
                  <a:gd name="T75" fmla="*/ 1 h 841"/>
                  <a:gd name="T76" fmla="*/ 1 w 787"/>
                  <a:gd name="T77" fmla="*/ 1 h 841"/>
                  <a:gd name="T78" fmla="*/ 1 w 787"/>
                  <a:gd name="T79" fmla="*/ 1 h 841"/>
                  <a:gd name="T80" fmla="*/ 1 w 787"/>
                  <a:gd name="T81" fmla="*/ 1 h 841"/>
                  <a:gd name="T82" fmla="*/ 1 w 787"/>
                  <a:gd name="T83" fmla="*/ 1 h 841"/>
                  <a:gd name="T84" fmla="*/ 1 w 787"/>
                  <a:gd name="T85" fmla="*/ 1 h 841"/>
                  <a:gd name="T86" fmla="*/ 1 w 787"/>
                  <a:gd name="T87" fmla="*/ 1 h 841"/>
                  <a:gd name="T88" fmla="*/ 1 w 787"/>
                  <a:gd name="T89" fmla="*/ 1 h 841"/>
                  <a:gd name="T90" fmla="*/ 1 w 787"/>
                  <a:gd name="T91" fmla="*/ 1 h 841"/>
                  <a:gd name="T92" fmla="*/ 1 w 787"/>
                  <a:gd name="T93" fmla="*/ 1 h 841"/>
                  <a:gd name="T94" fmla="*/ 1 w 787"/>
                  <a:gd name="T95" fmla="*/ 1 h 841"/>
                  <a:gd name="T96" fmla="*/ 1 w 787"/>
                  <a:gd name="T97" fmla="*/ 1 h 8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87"/>
                  <a:gd name="T148" fmla="*/ 0 h 841"/>
                  <a:gd name="T149" fmla="*/ 787 w 787"/>
                  <a:gd name="T150" fmla="*/ 841 h 84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87" h="841">
                    <a:moveTo>
                      <a:pt x="115" y="0"/>
                    </a:moveTo>
                    <a:lnTo>
                      <a:pt x="113" y="2"/>
                    </a:lnTo>
                    <a:lnTo>
                      <a:pt x="112" y="4"/>
                    </a:lnTo>
                    <a:lnTo>
                      <a:pt x="113" y="4"/>
                    </a:lnTo>
                    <a:lnTo>
                      <a:pt x="115" y="6"/>
                    </a:lnTo>
                    <a:lnTo>
                      <a:pt x="123" y="4"/>
                    </a:lnTo>
                    <a:lnTo>
                      <a:pt x="133" y="4"/>
                    </a:lnTo>
                    <a:lnTo>
                      <a:pt x="144" y="2"/>
                    </a:lnTo>
                    <a:lnTo>
                      <a:pt x="156" y="0"/>
                    </a:lnTo>
                    <a:lnTo>
                      <a:pt x="167" y="2"/>
                    </a:lnTo>
                    <a:lnTo>
                      <a:pt x="173" y="6"/>
                    </a:lnTo>
                    <a:lnTo>
                      <a:pt x="190" y="8"/>
                    </a:lnTo>
                    <a:lnTo>
                      <a:pt x="206" y="10"/>
                    </a:lnTo>
                    <a:lnTo>
                      <a:pt x="223" y="16"/>
                    </a:lnTo>
                    <a:lnTo>
                      <a:pt x="238" y="21"/>
                    </a:lnTo>
                    <a:lnTo>
                      <a:pt x="252" y="31"/>
                    </a:lnTo>
                    <a:lnTo>
                      <a:pt x="267" y="39"/>
                    </a:lnTo>
                    <a:lnTo>
                      <a:pt x="280" y="50"/>
                    </a:lnTo>
                    <a:lnTo>
                      <a:pt x="294" y="62"/>
                    </a:lnTo>
                    <a:lnTo>
                      <a:pt x="323" y="87"/>
                    </a:lnTo>
                    <a:lnTo>
                      <a:pt x="350" y="114"/>
                    </a:lnTo>
                    <a:lnTo>
                      <a:pt x="378" y="140"/>
                    </a:lnTo>
                    <a:lnTo>
                      <a:pt x="407" y="167"/>
                    </a:lnTo>
                    <a:lnTo>
                      <a:pt x="432" y="186"/>
                    </a:lnTo>
                    <a:lnTo>
                      <a:pt x="459" y="209"/>
                    </a:lnTo>
                    <a:lnTo>
                      <a:pt x="490" y="233"/>
                    </a:lnTo>
                    <a:lnTo>
                      <a:pt x="520" y="259"/>
                    </a:lnTo>
                    <a:lnTo>
                      <a:pt x="551" y="288"/>
                    </a:lnTo>
                    <a:lnTo>
                      <a:pt x="584" y="319"/>
                    </a:lnTo>
                    <a:lnTo>
                      <a:pt x="614" y="350"/>
                    </a:lnTo>
                    <a:lnTo>
                      <a:pt x="645" y="384"/>
                    </a:lnTo>
                    <a:lnTo>
                      <a:pt x="661" y="400"/>
                    </a:lnTo>
                    <a:lnTo>
                      <a:pt x="676" y="417"/>
                    </a:lnTo>
                    <a:lnTo>
                      <a:pt x="693" y="436"/>
                    </a:lnTo>
                    <a:lnTo>
                      <a:pt x="709" y="455"/>
                    </a:lnTo>
                    <a:lnTo>
                      <a:pt x="724" y="474"/>
                    </a:lnTo>
                    <a:lnTo>
                      <a:pt x="741" y="496"/>
                    </a:lnTo>
                    <a:lnTo>
                      <a:pt x="757" y="515"/>
                    </a:lnTo>
                    <a:lnTo>
                      <a:pt x="772" y="536"/>
                    </a:lnTo>
                    <a:lnTo>
                      <a:pt x="787" y="580"/>
                    </a:lnTo>
                    <a:lnTo>
                      <a:pt x="778" y="599"/>
                    </a:lnTo>
                    <a:lnTo>
                      <a:pt x="766" y="630"/>
                    </a:lnTo>
                    <a:lnTo>
                      <a:pt x="755" y="666"/>
                    </a:lnTo>
                    <a:lnTo>
                      <a:pt x="745" y="709"/>
                    </a:lnTo>
                    <a:lnTo>
                      <a:pt x="735" y="751"/>
                    </a:lnTo>
                    <a:lnTo>
                      <a:pt x="728" y="789"/>
                    </a:lnTo>
                    <a:lnTo>
                      <a:pt x="722" y="820"/>
                    </a:lnTo>
                    <a:lnTo>
                      <a:pt x="720" y="841"/>
                    </a:lnTo>
                    <a:lnTo>
                      <a:pt x="716" y="837"/>
                    </a:lnTo>
                    <a:lnTo>
                      <a:pt x="710" y="826"/>
                    </a:lnTo>
                    <a:lnTo>
                      <a:pt x="701" y="810"/>
                    </a:lnTo>
                    <a:lnTo>
                      <a:pt x="693" y="791"/>
                    </a:lnTo>
                    <a:lnTo>
                      <a:pt x="684" y="772"/>
                    </a:lnTo>
                    <a:lnTo>
                      <a:pt x="674" y="755"/>
                    </a:lnTo>
                    <a:lnTo>
                      <a:pt x="668" y="743"/>
                    </a:lnTo>
                    <a:lnTo>
                      <a:pt x="664" y="739"/>
                    </a:lnTo>
                    <a:lnTo>
                      <a:pt x="653" y="739"/>
                    </a:lnTo>
                    <a:lnTo>
                      <a:pt x="645" y="735"/>
                    </a:lnTo>
                    <a:lnTo>
                      <a:pt x="634" y="730"/>
                    </a:lnTo>
                    <a:lnTo>
                      <a:pt x="622" y="720"/>
                    </a:lnTo>
                    <a:lnTo>
                      <a:pt x="611" y="709"/>
                    </a:lnTo>
                    <a:lnTo>
                      <a:pt x="582" y="680"/>
                    </a:lnTo>
                    <a:lnTo>
                      <a:pt x="551" y="647"/>
                    </a:lnTo>
                    <a:lnTo>
                      <a:pt x="520" y="615"/>
                    </a:lnTo>
                    <a:lnTo>
                      <a:pt x="492" y="584"/>
                    </a:lnTo>
                    <a:lnTo>
                      <a:pt x="478" y="572"/>
                    </a:lnTo>
                    <a:lnTo>
                      <a:pt x="467" y="561"/>
                    </a:lnTo>
                    <a:lnTo>
                      <a:pt x="457" y="553"/>
                    </a:lnTo>
                    <a:lnTo>
                      <a:pt x="449" y="549"/>
                    </a:lnTo>
                    <a:lnTo>
                      <a:pt x="432" y="540"/>
                    </a:lnTo>
                    <a:lnTo>
                      <a:pt x="417" y="528"/>
                    </a:lnTo>
                    <a:lnTo>
                      <a:pt x="405" y="517"/>
                    </a:lnTo>
                    <a:lnTo>
                      <a:pt x="394" y="503"/>
                    </a:lnTo>
                    <a:lnTo>
                      <a:pt x="375" y="474"/>
                    </a:lnTo>
                    <a:lnTo>
                      <a:pt x="357" y="444"/>
                    </a:lnTo>
                    <a:lnTo>
                      <a:pt x="340" y="413"/>
                    </a:lnTo>
                    <a:lnTo>
                      <a:pt x="321" y="384"/>
                    </a:lnTo>
                    <a:lnTo>
                      <a:pt x="309" y="371"/>
                    </a:lnTo>
                    <a:lnTo>
                      <a:pt x="296" y="357"/>
                    </a:lnTo>
                    <a:lnTo>
                      <a:pt x="280" y="346"/>
                    </a:lnTo>
                    <a:lnTo>
                      <a:pt x="261" y="334"/>
                    </a:lnTo>
                    <a:lnTo>
                      <a:pt x="233" y="315"/>
                    </a:lnTo>
                    <a:lnTo>
                      <a:pt x="200" y="290"/>
                    </a:lnTo>
                    <a:lnTo>
                      <a:pt x="165" y="263"/>
                    </a:lnTo>
                    <a:lnTo>
                      <a:pt x="131" y="234"/>
                    </a:lnTo>
                    <a:lnTo>
                      <a:pt x="94" y="209"/>
                    </a:lnTo>
                    <a:lnTo>
                      <a:pt x="62" y="186"/>
                    </a:lnTo>
                    <a:lnTo>
                      <a:pt x="44" y="179"/>
                    </a:lnTo>
                    <a:lnTo>
                      <a:pt x="29" y="173"/>
                    </a:lnTo>
                    <a:lnTo>
                      <a:pt x="14" y="167"/>
                    </a:lnTo>
                    <a:lnTo>
                      <a:pt x="0" y="167"/>
                    </a:lnTo>
                    <a:lnTo>
                      <a:pt x="8" y="148"/>
                    </a:lnTo>
                    <a:lnTo>
                      <a:pt x="21" y="129"/>
                    </a:lnTo>
                    <a:lnTo>
                      <a:pt x="39" y="108"/>
                    </a:lnTo>
                    <a:lnTo>
                      <a:pt x="56" y="87"/>
                    </a:lnTo>
                    <a:lnTo>
                      <a:pt x="73" y="64"/>
                    </a:lnTo>
                    <a:lnTo>
                      <a:pt x="90" y="42"/>
                    </a:lnTo>
                    <a:lnTo>
                      <a:pt x="104" y="21"/>
                    </a:lnTo>
                    <a:lnTo>
                      <a:pt x="115" y="0"/>
                    </a:lnTo>
                    <a:close/>
                  </a:path>
                </a:pathLst>
              </a:custGeom>
              <a:solidFill>
                <a:schemeClr val="bg1"/>
              </a:solidFill>
              <a:ln w="9525">
                <a:solidFill>
                  <a:srgbClr val="777777"/>
                </a:solidFill>
                <a:round/>
                <a:headEnd/>
                <a:tailEnd/>
              </a:ln>
            </p:spPr>
            <p:txBody>
              <a:bodyPr/>
              <a:lstStyle/>
              <a:p>
                <a:endParaRPr lang="en-IN"/>
              </a:p>
            </p:txBody>
          </p:sp>
          <p:sp>
            <p:nvSpPr>
              <p:cNvPr id="56348" name="Freeform 162">
                <a:extLst>
                  <a:ext uri="{FF2B5EF4-FFF2-40B4-BE49-F238E27FC236}">
                    <a16:creationId xmlns:a16="http://schemas.microsoft.com/office/drawing/2014/main" xmlns="" id="{E0CC2F5E-958D-48DA-9E9F-9C6AAFAF93E7}"/>
                  </a:ext>
                </a:extLst>
              </p:cNvPr>
              <p:cNvSpPr>
                <a:spLocks noEditPoints="1"/>
              </p:cNvSpPr>
              <p:nvPr/>
            </p:nvSpPr>
            <p:spPr bwMode="auto">
              <a:xfrm flipH="1">
                <a:off x="4159" y="2025"/>
                <a:ext cx="936" cy="1768"/>
              </a:xfrm>
              <a:custGeom>
                <a:avLst/>
                <a:gdLst>
                  <a:gd name="T0" fmla="*/ 1 w 1635"/>
                  <a:gd name="T1" fmla="*/ 1 h 3088"/>
                  <a:gd name="T2" fmla="*/ 1 w 1635"/>
                  <a:gd name="T3" fmla="*/ 1 h 3088"/>
                  <a:gd name="T4" fmla="*/ 1 w 1635"/>
                  <a:gd name="T5" fmla="*/ 1 h 3088"/>
                  <a:gd name="T6" fmla="*/ 1 w 1635"/>
                  <a:gd name="T7" fmla="*/ 1 h 3088"/>
                  <a:gd name="T8" fmla="*/ 1 w 1635"/>
                  <a:gd name="T9" fmla="*/ 1 h 3088"/>
                  <a:gd name="T10" fmla="*/ 1 w 1635"/>
                  <a:gd name="T11" fmla="*/ 1 h 3088"/>
                  <a:gd name="T12" fmla="*/ 1 w 1635"/>
                  <a:gd name="T13" fmla="*/ 1 h 3088"/>
                  <a:gd name="T14" fmla="*/ 1 w 1635"/>
                  <a:gd name="T15" fmla="*/ 1 h 3088"/>
                  <a:gd name="T16" fmla="*/ 1 w 1635"/>
                  <a:gd name="T17" fmla="*/ 1 h 3088"/>
                  <a:gd name="T18" fmla="*/ 1 w 1635"/>
                  <a:gd name="T19" fmla="*/ 1 h 3088"/>
                  <a:gd name="T20" fmla="*/ 1 w 1635"/>
                  <a:gd name="T21" fmla="*/ 1 h 3088"/>
                  <a:gd name="T22" fmla="*/ 1 w 1635"/>
                  <a:gd name="T23" fmla="*/ 1 h 3088"/>
                  <a:gd name="T24" fmla="*/ 1 w 1635"/>
                  <a:gd name="T25" fmla="*/ 1 h 3088"/>
                  <a:gd name="T26" fmla="*/ 1 w 1635"/>
                  <a:gd name="T27" fmla="*/ 1 h 3088"/>
                  <a:gd name="T28" fmla="*/ 1 w 1635"/>
                  <a:gd name="T29" fmla="*/ 1 h 3088"/>
                  <a:gd name="T30" fmla="*/ 1 w 1635"/>
                  <a:gd name="T31" fmla="*/ 1 h 3088"/>
                  <a:gd name="T32" fmla="*/ 1 w 1635"/>
                  <a:gd name="T33" fmla="*/ 1 h 3088"/>
                  <a:gd name="T34" fmla="*/ 1 w 1635"/>
                  <a:gd name="T35" fmla="*/ 1 h 3088"/>
                  <a:gd name="T36" fmla="*/ 1 w 1635"/>
                  <a:gd name="T37" fmla="*/ 1 h 3088"/>
                  <a:gd name="T38" fmla="*/ 1 w 1635"/>
                  <a:gd name="T39" fmla="*/ 1 h 3088"/>
                  <a:gd name="T40" fmla="*/ 1 w 1635"/>
                  <a:gd name="T41" fmla="*/ 1 h 3088"/>
                  <a:gd name="T42" fmla="*/ 1 w 1635"/>
                  <a:gd name="T43" fmla="*/ 1 h 3088"/>
                  <a:gd name="T44" fmla="*/ 1 w 1635"/>
                  <a:gd name="T45" fmla="*/ 1 h 3088"/>
                  <a:gd name="T46" fmla="*/ 1 w 1635"/>
                  <a:gd name="T47" fmla="*/ 1 h 3088"/>
                  <a:gd name="T48" fmla="*/ 1 w 1635"/>
                  <a:gd name="T49" fmla="*/ 1 h 3088"/>
                  <a:gd name="T50" fmla="*/ 1 w 1635"/>
                  <a:gd name="T51" fmla="*/ 1 h 3088"/>
                  <a:gd name="T52" fmla="*/ 1 w 1635"/>
                  <a:gd name="T53" fmla="*/ 1 h 3088"/>
                  <a:gd name="T54" fmla="*/ 1 w 1635"/>
                  <a:gd name="T55" fmla="*/ 1 h 3088"/>
                  <a:gd name="T56" fmla="*/ 1 w 1635"/>
                  <a:gd name="T57" fmla="*/ 1 h 3088"/>
                  <a:gd name="T58" fmla="*/ 1 w 1635"/>
                  <a:gd name="T59" fmla="*/ 1 h 3088"/>
                  <a:gd name="T60" fmla="*/ 1 w 1635"/>
                  <a:gd name="T61" fmla="*/ 1 h 3088"/>
                  <a:gd name="T62" fmla="*/ 1 w 1635"/>
                  <a:gd name="T63" fmla="*/ 1 h 3088"/>
                  <a:gd name="T64" fmla="*/ 1 w 1635"/>
                  <a:gd name="T65" fmla="*/ 1 h 3088"/>
                  <a:gd name="T66" fmla="*/ 1 w 1635"/>
                  <a:gd name="T67" fmla="*/ 1 h 3088"/>
                  <a:gd name="T68" fmla="*/ 1 w 1635"/>
                  <a:gd name="T69" fmla="*/ 1 h 3088"/>
                  <a:gd name="T70" fmla="*/ 1 w 1635"/>
                  <a:gd name="T71" fmla="*/ 1 h 3088"/>
                  <a:gd name="T72" fmla="*/ 1 w 1635"/>
                  <a:gd name="T73" fmla="*/ 1 h 3088"/>
                  <a:gd name="T74" fmla="*/ 1 w 1635"/>
                  <a:gd name="T75" fmla="*/ 1 h 3088"/>
                  <a:gd name="T76" fmla="*/ 1 w 1635"/>
                  <a:gd name="T77" fmla="*/ 1 h 3088"/>
                  <a:gd name="T78" fmla="*/ 1 w 1635"/>
                  <a:gd name="T79" fmla="*/ 1 h 3088"/>
                  <a:gd name="T80" fmla="*/ 1 w 1635"/>
                  <a:gd name="T81" fmla="*/ 1 h 3088"/>
                  <a:gd name="T82" fmla="*/ 1 w 1635"/>
                  <a:gd name="T83" fmla="*/ 1 h 3088"/>
                  <a:gd name="T84" fmla="*/ 1 w 1635"/>
                  <a:gd name="T85" fmla="*/ 1 h 3088"/>
                  <a:gd name="T86" fmla="*/ 1 w 1635"/>
                  <a:gd name="T87" fmla="*/ 1 h 3088"/>
                  <a:gd name="T88" fmla="*/ 1 w 1635"/>
                  <a:gd name="T89" fmla="*/ 1 h 3088"/>
                  <a:gd name="T90" fmla="*/ 1 w 1635"/>
                  <a:gd name="T91" fmla="*/ 1 h 3088"/>
                  <a:gd name="T92" fmla="*/ 1 w 1635"/>
                  <a:gd name="T93" fmla="*/ 1 h 3088"/>
                  <a:gd name="T94" fmla="*/ 1 w 1635"/>
                  <a:gd name="T95" fmla="*/ 1 h 3088"/>
                  <a:gd name="T96" fmla="*/ 1 w 1635"/>
                  <a:gd name="T97" fmla="*/ 1 h 3088"/>
                  <a:gd name="T98" fmla="*/ 1 w 1635"/>
                  <a:gd name="T99" fmla="*/ 1 h 3088"/>
                  <a:gd name="T100" fmla="*/ 1 w 1635"/>
                  <a:gd name="T101" fmla="*/ 1 h 3088"/>
                  <a:gd name="T102" fmla="*/ 1 w 1635"/>
                  <a:gd name="T103" fmla="*/ 1 h 3088"/>
                  <a:gd name="T104" fmla="*/ 1 w 1635"/>
                  <a:gd name="T105" fmla="*/ 1 h 3088"/>
                  <a:gd name="T106" fmla="*/ 1 w 1635"/>
                  <a:gd name="T107" fmla="*/ 1 h 3088"/>
                  <a:gd name="T108" fmla="*/ 1 w 1635"/>
                  <a:gd name="T109" fmla="*/ 1 h 3088"/>
                  <a:gd name="T110" fmla="*/ 1 w 1635"/>
                  <a:gd name="T111" fmla="*/ 1 h 3088"/>
                  <a:gd name="T112" fmla="*/ 1 w 1635"/>
                  <a:gd name="T113" fmla="*/ 1 h 3088"/>
                  <a:gd name="T114" fmla="*/ 1 w 1635"/>
                  <a:gd name="T115" fmla="*/ 1 h 3088"/>
                  <a:gd name="T116" fmla="*/ 1 w 1635"/>
                  <a:gd name="T117" fmla="*/ 1 h 3088"/>
                  <a:gd name="T118" fmla="*/ 1 w 1635"/>
                  <a:gd name="T119" fmla="*/ 1 h 3088"/>
                  <a:gd name="T120" fmla="*/ 1 w 1635"/>
                  <a:gd name="T121" fmla="*/ 1 h 3088"/>
                  <a:gd name="T122" fmla="*/ 1 w 1635"/>
                  <a:gd name="T123" fmla="*/ 1 h 3088"/>
                  <a:gd name="T124" fmla="*/ 1 w 1635"/>
                  <a:gd name="T125" fmla="*/ 1 h 30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35"/>
                  <a:gd name="T190" fmla="*/ 0 h 3088"/>
                  <a:gd name="T191" fmla="*/ 1635 w 1635"/>
                  <a:gd name="T192" fmla="*/ 3088 h 308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35" h="3088">
                    <a:moveTo>
                      <a:pt x="320" y="232"/>
                    </a:moveTo>
                    <a:lnTo>
                      <a:pt x="359" y="184"/>
                    </a:lnTo>
                    <a:lnTo>
                      <a:pt x="391" y="143"/>
                    </a:lnTo>
                    <a:lnTo>
                      <a:pt x="420" y="111"/>
                    </a:lnTo>
                    <a:lnTo>
                      <a:pt x="443" y="84"/>
                    </a:lnTo>
                    <a:lnTo>
                      <a:pt x="464" y="65"/>
                    </a:lnTo>
                    <a:lnTo>
                      <a:pt x="483" y="49"/>
                    </a:lnTo>
                    <a:lnTo>
                      <a:pt x="501" y="38"/>
                    </a:lnTo>
                    <a:lnTo>
                      <a:pt x="518" y="30"/>
                    </a:lnTo>
                    <a:lnTo>
                      <a:pt x="535" y="26"/>
                    </a:lnTo>
                    <a:lnTo>
                      <a:pt x="552" y="23"/>
                    </a:lnTo>
                    <a:lnTo>
                      <a:pt x="570" y="23"/>
                    </a:lnTo>
                    <a:lnTo>
                      <a:pt x="591" y="23"/>
                    </a:lnTo>
                    <a:lnTo>
                      <a:pt x="616" y="21"/>
                    </a:lnTo>
                    <a:lnTo>
                      <a:pt x="645" y="21"/>
                    </a:lnTo>
                    <a:lnTo>
                      <a:pt x="677" y="17"/>
                    </a:lnTo>
                    <a:lnTo>
                      <a:pt x="714" y="13"/>
                    </a:lnTo>
                    <a:lnTo>
                      <a:pt x="735" y="7"/>
                    </a:lnTo>
                    <a:lnTo>
                      <a:pt x="756" y="3"/>
                    </a:lnTo>
                    <a:lnTo>
                      <a:pt x="775" y="0"/>
                    </a:lnTo>
                    <a:lnTo>
                      <a:pt x="796" y="0"/>
                    </a:lnTo>
                    <a:lnTo>
                      <a:pt x="815" y="0"/>
                    </a:lnTo>
                    <a:lnTo>
                      <a:pt x="837" y="0"/>
                    </a:lnTo>
                    <a:lnTo>
                      <a:pt x="856" y="1"/>
                    </a:lnTo>
                    <a:lnTo>
                      <a:pt x="875" y="5"/>
                    </a:lnTo>
                    <a:lnTo>
                      <a:pt x="913" y="15"/>
                    </a:lnTo>
                    <a:lnTo>
                      <a:pt x="952" y="26"/>
                    </a:lnTo>
                    <a:lnTo>
                      <a:pt x="988" y="42"/>
                    </a:lnTo>
                    <a:lnTo>
                      <a:pt x="1027" y="59"/>
                    </a:lnTo>
                    <a:lnTo>
                      <a:pt x="1063" y="80"/>
                    </a:lnTo>
                    <a:lnTo>
                      <a:pt x="1099" y="101"/>
                    </a:lnTo>
                    <a:lnTo>
                      <a:pt x="1134" y="124"/>
                    </a:lnTo>
                    <a:lnTo>
                      <a:pt x="1169" y="147"/>
                    </a:lnTo>
                    <a:lnTo>
                      <a:pt x="1238" y="193"/>
                    </a:lnTo>
                    <a:lnTo>
                      <a:pt x="1305" y="238"/>
                    </a:lnTo>
                    <a:lnTo>
                      <a:pt x="1316" y="245"/>
                    </a:lnTo>
                    <a:lnTo>
                      <a:pt x="1326" y="253"/>
                    </a:lnTo>
                    <a:lnTo>
                      <a:pt x="1334" y="261"/>
                    </a:lnTo>
                    <a:lnTo>
                      <a:pt x="1339" y="270"/>
                    </a:lnTo>
                    <a:lnTo>
                      <a:pt x="1351" y="291"/>
                    </a:lnTo>
                    <a:lnTo>
                      <a:pt x="1362" y="312"/>
                    </a:lnTo>
                    <a:lnTo>
                      <a:pt x="1368" y="322"/>
                    </a:lnTo>
                    <a:lnTo>
                      <a:pt x="1374" y="332"/>
                    </a:lnTo>
                    <a:lnTo>
                      <a:pt x="1380" y="341"/>
                    </a:lnTo>
                    <a:lnTo>
                      <a:pt x="1387" y="347"/>
                    </a:lnTo>
                    <a:lnTo>
                      <a:pt x="1397" y="355"/>
                    </a:lnTo>
                    <a:lnTo>
                      <a:pt x="1407" y="358"/>
                    </a:lnTo>
                    <a:lnTo>
                      <a:pt x="1418" y="362"/>
                    </a:lnTo>
                    <a:lnTo>
                      <a:pt x="1432" y="362"/>
                    </a:lnTo>
                    <a:lnTo>
                      <a:pt x="1432" y="372"/>
                    </a:lnTo>
                    <a:lnTo>
                      <a:pt x="1430" y="382"/>
                    </a:lnTo>
                    <a:lnTo>
                      <a:pt x="1428" y="389"/>
                    </a:lnTo>
                    <a:lnTo>
                      <a:pt x="1426" y="399"/>
                    </a:lnTo>
                    <a:lnTo>
                      <a:pt x="1422" y="406"/>
                    </a:lnTo>
                    <a:lnTo>
                      <a:pt x="1420" y="414"/>
                    </a:lnTo>
                    <a:lnTo>
                      <a:pt x="1416" y="420"/>
                    </a:lnTo>
                    <a:lnTo>
                      <a:pt x="1414" y="428"/>
                    </a:lnTo>
                    <a:lnTo>
                      <a:pt x="1407" y="429"/>
                    </a:lnTo>
                    <a:lnTo>
                      <a:pt x="1397" y="429"/>
                    </a:lnTo>
                    <a:lnTo>
                      <a:pt x="1391" y="429"/>
                    </a:lnTo>
                    <a:lnTo>
                      <a:pt x="1384" y="429"/>
                    </a:lnTo>
                    <a:lnTo>
                      <a:pt x="1376" y="429"/>
                    </a:lnTo>
                    <a:lnTo>
                      <a:pt x="1370" y="428"/>
                    </a:lnTo>
                    <a:lnTo>
                      <a:pt x="1362" y="428"/>
                    </a:lnTo>
                    <a:lnTo>
                      <a:pt x="1353" y="428"/>
                    </a:lnTo>
                    <a:lnTo>
                      <a:pt x="1349" y="437"/>
                    </a:lnTo>
                    <a:lnTo>
                      <a:pt x="1343" y="449"/>
                    </a:lnTo>
                    <a:lnTo>
                      <a:pt x="1339" y="456"/>
                    </a:lnTo>
                    <a:lnTo>
                      <a:pt x="1334" y="464"/>
                    </a:lnTo>
                    <a:lnTo>
                      <a:pt x="1328" y="472"/>
                    </a:lnTo>
                    <a:lnTo>
                      <a:pt x="1320" y="477"/>
                    </a:lnTo>
                    <a:lnTo>
                      <a:pt x="1313" y="483"/>
                    </a:lnTo>
                    <a:lnTo>
                      <a:pt x="1303" y="491"/>
                    </a:lnTo>
                    <a:lnTo>
                      <a:pt x="1293" y="485"/>
                    </a:lnTo>
                    <a:lnTo>
                      <a:pt x="1280" y="479"/>
                    </a:lnTo>
                    <a:lnTo>
                      <a:pt x="1265" y="472"/>
                    </a:lnTo>
                    <a:lnTo>
                      <a:pt x="1249" y="466"/>
                    </a:lnTo>
                    <a:lnTo>
                      <a:pt x="1234" y="460"/>
                    </a:lnTo>
                    <a:lnTo>
                      <a:pt x="1218" y="456"/>
                    </a:lnTo>
                    <a:lnTo>
                      <a:pt x="1211" y="454"/>
                    </a:lnTo>
                    <a:lnTo>
                      <a:pt x="1205" y="454"/>
                    </a:lnTo>
                    <a:lnTo>
                      <a:pt x="1199" y="456"/>
                    </a:lnTo>
                    <a:lnTo>
                      <a:pt x="1194" y="458"/>
                    </a:lnTo>
                    <a:lnTo>
                      <a:pt x="1194" y="453"/>
                    </a:lnTo>
                    <a:lnTo>
                      <a:pt x="1194" y="445"/>
                    </a:lnTo>
                    <a:lnTo>
                      <a:pt x="1192" y="435"/>
                    </a:lnTo>
                    <a:lnTo>
                      <a:pt x="1192" y="426"/>
                    </a:lnTo>
                    <a:lnTo>
                      <a:pt x="1190" y="418"/>
                    </a:lnTo>
                    <a:lnTo>
                      <a:pt x="1190" y="408"/>
                    </a:lnTo>
                    <a:lnTo>
                      <a:pt x="1188" y="401"/>
                    </a:lnTo>
                    <a:lnTo>
                      <a:pt x="1188" y="395"/>
                    </a:lnTo>
                    <a:lnTo>
                      <a:pt x="1180" y="395"/>
                    </a:lnTo>
                    <a:lnTo>
                      <a:pt x="1171" y="397"/>
                    </a:lnTo>
                    <a:lnTo>
                      <a:pt x="1163" y="399"/>
                    </a:lnTo>
                    <a:lnTo>
                      <a:pt x="1155" y="401"/>
                    </a:lnTo>
                    <a:lnTo>
                      <a:pt x="1147" y="406"/>
                    </a:lnTo>
                    <a:lnTo>
                      <a:pt x="1142" y="412"/>
                    </a:lnTo>
                    <a:lnTo>
                      <a:pt x="1134" y="418"/>
                    </a:lnTo>
                    <a:lnTo>
                      <a:pt x="1126" y="428"/>
                    </a:lnTo>
                    <a:lnTo>
                      <a:pt x="1128" y="437"/>
                    </a:lnTo>
                    <a:lnTo>
                      <a:pt x="1130" y="447"/>
                    </a:lnTo>
                    <a:lnTo>
                      <a:pt x="1132" y="456"/>
                    </a:lnTo>
                    <a:lnTo>
                      <a:pt x="1136" y="466"/>
                    </a:lnTo>
                    <a:lnTo>
                      <a:pt x="1146" y="483"/>
                    </a:lnTo>
                    <a:lnTo>
                      <a:pt x="1157" y="501"/>
                    </a:lnTo>
                    <a:lnTo>
                      <a:pt x="1169" y="518"/>
                    </a:lnTo>
                    <a:lnTo>
                      <a:pt x="1178" y="535"/>
                    </a:lnTo>
                    <a:lnTo>
                      <a:pt x="1182" y="545"/>
                    </a:lnTo>
                    <a:lnTo>
                      <a:pt x="1186" y="552"/>
                    </a:lnTo>
                    <a:lnTo>
                      <a:pt x="1188" y="560"/>
                    </a:lnTo>
                    <a:lnTo>
                      <a:pt x="1188" y="570"/>
                    </a:lnTo>
                    <a:lnTo>
                      <a:pt x="1174" y="577"/>
                    </a:lnTo>
                    <a:lnTo>
                      <a:pt x="1159" y="583"/>
                    </a:lnTo>
                    <a:lnTo>
                      <a:pt x="1144" y="589"/>
                    </a:lnTo>
                    <a:lnTo>
                      <a:pt x="1126" y="593"/>
                    </a:lnTo>
                    <a:lnTo>
                      <a:pt x="1111" y="598"/>
                    </a:lnTo>
                    <a:lnTo>
                      <a:pt x="1096" y="606"/>
                    </a:lnTo>
                    <a:lnTo>
                      <a:pt x="1080" y="618"/>
                    </a:lnTo>
                    <a:lnTo>
                      <a:pt x="1067" y="633"/>
                    </a:lnTo>
                    <a:lnTo>
                      <a:pt x="1067" y="648"/>
                    </a:lnTo>
                    <a:lnTo>
                      <a:pt x="1069" y="662"/>
                    </a:lnTo>
                    <a:lnTo>
                      <a:pt x="1073" y="675"/>
                    </a:lnTo>
                    <a:lnTo>
                      <a:pt x="1075" y="689"/>
                    </a:lnTo>
                    <a:lnTo>
                      <a:pt x="1078" y="702"/>
                    </a:lnTo>
                    <a:lnTo>
                      <a:pt x="1082" y="717"/>
                    </a:lnTo>
                    <a:lnTo>
                      <a:pt x="1084" y="731"/>
                    </a:lnTo>
                    <a:lnTo>
                      <a:pt x="1084" y="746"/>
                    </a:lnTo>
                    <a:lnTo>
                      <a:pt x="1076" y="756"/>
                    </a:lnTo>
                    <a:lnTo>
                      <a:pt x="1069" y="764"/>
                    </a:lnTo>
                    <a:lnTo>
                      <a:pt x="1061" y="769"/>
                    </a:lnTo>
                    <a:lnTo>
                      <a:pt x="1053" y="775"/>
                    </a:lnTo>
                    <a:lnTo>
                      <a:pt x="1046" y="779"/>
                    </a:lnTo>
                    <a:lnTo>
                      <a:pt x="1038" y="781"/>
                    </a:lnTo>
                    <a:lnTo>
                      <a:pt x="1030" y="781"/>
                    </a:lnTo>
                    <a:lnTo>
                      <a:pt x="1023" y="781"/>
                    </a:lnTo>
                    <a:lnTo>
                      <a:pt x="1009" y="779"/>
                    </a:lnTo>
                    <a:lnTo>
                      <a:pt x="994" y="771"/>
                    </a:lnTo>
                    <a:lnTo>
                      <a:pt x="980" y="762"/>
                    </a:lnTo>
                    <a:lnTo>
                      <a:pt x="965" y="750"/>
                    </a:lnTo>
                    <a:lnTo>
                      <a:pt x="938" y="719"/>
                    </a:lnTo>
                    <a:lnTo>
                      <a:pt x="909" y="687"/>
                    </a:lnTo>
                    <a:lnTo>
                      <a:pt x="896" y="671"/>
                    </a:lnTo>
                    <a:lnTo>
                      <a:pt x="881" y="656"/>
                    </a:lnTo>
                    <a:lnTo>
                      <a:pt x="867" y="644"/>
                    </a:lnTo>
                    <a:lnTo>
                      <a:pt x="852" y="633"/>
                    </a:lnTo>
                    <a:lnTo>
                      <a:pt x="840" y="650"/>
                    </a:lnTo>
                    <a:lnTo>
                      <a:pt x="829" y="644"/>
                    </a:lnTo>
                    <a:lnTo>
                      <a:pt x="819" y="641"/>
                    </a:lnTo>
                    <a:lnTo>
                      <a:pt x="810" y="641"/>
                    </a:lnTo>
                    <a:lnTo>
                      <a:pt x="800" y="643"/>
                    </a:lnTo>
                    <a:lnTo>
                      <a:pt x="792" y="648"/>
                    </a:lnTo>
                    <a:lnTo>
                      <a:pt x="785" y="654"/>
                    </a:lnTo>
                    <a:lnTo>
                      <a:pt x="777" y="662"/>
                    </a:lnTo>
                    <a:lnTo>
                      <a:pt x="771" y="671"/>
                    </a:lnTo>
                    <a:lnTo>
                      <a:pt x="758" y="692"/>
                    </a:lnTo>
                    <a:lnTo>
                      <a:pt x="746" y="714"/>
                    </a:lnTo>
                    <a:lnTo>
                      <a:pt x="735" y="735"/>
                    </a:lnTo>
                    <a:lnTo>
                      <a:pt x="723" y="752"/>
                    </a:lnTo>
                    <a:lnTo>
                      <a:pt x="700" y="752"/>
                    </a:lnTo>
                    <a:lnTo>
                      <a:pt x="503" y="1111"/>
                    </a:lnTo>
                    <a:lnTo>
                      <a:pt x="491" y="1111"/>
                    </a:lnTo>
                    <a:lnTo>
                      <a:pt x="478" y="1109"/>
                    </a:lnTo>
                    <a:lnTo>
                      <a:pt x="464" y="1105"/>
                    </a:lnTo>
                    <a:lnTo>
                      <a:pt x="451" y="1099"/>
                    </a:lnTo>
                    <a:lnTo>
                      <a:pt x="418" y="1086"/>
                    </a:lnTo>
                    <a:lnTo>
                      <a:pt x="384" y="1073"/>
                    </a:lnTo>
                    <a:lnTo>
                      <a:pt x="351" y="1057"/>
                    </a:lnTo>
                    <a:lnTo>
                      <a:pt x="318" y="1044"/>
                    </a:lnTo>
                    <a:lnTo>
                      <a:pt x="305" y="1040"/>
                    </a:lnTo>
                    <a:lnTo>
                      <a:pt x="289" y="1034"/>
                    </a:lnTo>
                    <a:lnTo>
                      <a:pt x="278" y="1032"/>
                    </a:lnTo>
                    <a:lnTo>
                      <a:pt x="266" y="1032"/>
                    </a:lnTo>
                    <a:lnTo>
                      <a:pt x="251" y="1017"/>
                    </a:lnTo>
                    <a:lnTo>
                      <a:pt x="240" y="1002"/>
                    </a:lnTo>
                    <a:lnTo>
                      <a:pt x="228" y="982"/>
                    </a:lnTo>
                    <a:lnTo>
                      <a:pt x="218" y="961"/>
                    </a:lnTo>
                    <a:lnTo>
                      <a:pt x="211" y="938"/>
                    </a:lnTo>
                    <a:lnTo>
                      <a:pt x="203" y="913"/>
                    </a:lnTo>
                    <a:lnTo>
                      <a:pt x="199" y="886"/>
                    </a:lnTo>
                    <a:lnTo>
                      <a:pt x="195" y="859"/>
                    </a:lnTo>
                    <a:lnTo>
                      <a:pt x="193" y="831"/>
                    </a:lnTo>
                    <a:lnTo>
                      <a:pt x="192" y="800"/>
                    </a:lnTo>
                    <a:lnTo>
                      <a:pt x="192" y="769"/>
                    </a:lnTo>
                    <a:lnTo>
                      <a:pt x="193" y="739"/>
                    </a:lnTo>
                    <a:lnTo>
                      <a:pt x="197" y="673"/>
                    </a:lnTo>
                    <a:lnTo>
                      <a:pt x="207" y="608"/>
                    </a:lnTo>
                    <a:lnTo>
                      <a:pt x="218" y="545"/>
                    </a:lnTo>
                    <a:lnTo>
                      <a:pt x="232" y="481"/>
                    </a:lnTo>
                    <a:lnTo>
                      <a:pt x="245" y="422"/>
                    </a:lnTo>
                    <a:lnTo>
                      <a:pt x="261" y="368"/>
                    </a:lnTo>
                    <a:lnTo>
                      <a:pt x="278" y="322"/>
                    </a:lnTo>
                    <a:lnTo>
                      <a:pt x="293" y="282"/>
                    </a:lnTo>
                    <a:lnTo>
                      <a:pt x="307" y="251"/>
                    </a:lnTo>
                    <a:lnTo>
                      <a:pt x="320" y="232"/>
                    </a:lnTo>
                    <a:close/>
                    <a:moveTo>
                      <a:pt x="871" y="681"/>
                    </a:moveTo>
                    <a:lnTo>
                      <a:pt x="873" y="683"/>
                    </a:lnTo>
                    <a:lnTo>
                      <a:pt x="877" y="685"/>
                    </a:lnTo>
                    <a:lnTo>
                      <a:pt x="881" y="689"/>
                    </a:lnTo>
                    <a:lnTo>
                      <a:pt x="883" y="692"/>
                    </a:lnTo>
                    <a:lnTo>
                      <a:pt x="886" y="698"/>
                    </a:lnTo>
                    <a:lnTo>
                      <a:pt x="890" y="702"/>
                    </a:lnTo>
                    <a:lnTo>
                      <a:pt x="892" y="704"/>
                    </a:lnTo>
                    <a:lnTo>
                      <a:pt x="896" y="706"/>
                    </a:lnTo>
                    <a:lnTo>
                      <a:pt x="896" y="708"/>
                    </a:lnTo>
                    <a:lnTo>
                      <a:pt x="896" y="712"/>
                    </a:lnTo>
                    <a:lnTo>
                      <a:pt x="898" y="714"/>
                    </a:lnTo>
                    <a:lnTo>
                      <a:pt x="898" y="717"/>
                    </a:lnTo>
                    <a:lnTo>
                      <a:pt x="900" y="719"/>
                    </a:lnTo>
                    <a:lnTo>
                      <a:pt x="900" y="723"/>
                    </a:lnTo>
                    <a:lnTo>
                      <a:pt x="902" y="727"/>
                    </a:lnTo>
                    <a:lnTo>
                      <a:pt x="902" y="729"/>
                    </a:lnTo>
                    <a:lnTo>
                      <a:pt x="902" y="733"/>
                    </a:lnTo>
                    <a:lnTo>
                      <a:pt x="900" y="737"/>
                    </a:lnTo>
                    <a:lnTo>
                      <a:pt x="900" y="740"/>
                    </a:lnTo>
                    <a:lnTo>
                      <a:pt x="898" y="744"/>
                    </a:lnTo>
                    <a:lnTo>
                      <a:pt x="898" y="748"/>
                    </a:lnTo>
                    <a:lnTo>
                      <a:pt x="896" y="750"/>
                    </a:lnTo>
                    <a:lnTo>
                      <a:pt x="896" y="752"/>
                    </a:lnTo>
                    <a:lnTo>
                      <a:pt x="888" y="762"/>
                    </a:lnTo>
                    <a:lnTo>
                      <a:pt x="886" y="764"/>
                    </a:lnTo>
                    <a:lnTo>
                      <a:pt x="884" y="765"/>
                    </a:lnTo>
                    <a:lnTo>
                      <a:pt x="881" y="767"/>
                    </a:lnTo>
                    <a:lnTo>
                      <a:pt x="877" y="769"/>
                    </a:lnTo>
                    <a:lnTo>
                      <a:pt x="873" y="771"/>
                    </a:lnTo>
                    <a:lnTo>
                      <a:pt x="871" y="771"/>
                    </a:lnTo>
                    <a:lnTo>
                      <a:pt x="867" y="773"/>
                    </a:lnTo>
                    <a:lnTo>
                      <a:pt x="865" y="777"/>
                    </a:lnTo>
                    <a:lnTo>
                      <a:pt x="861" y="765"/>
                    </a:lnTo>
                    <a:lnTo>
                      <a:pt x="861" y="758"/>
                    </a:lnTo>
                    <a:lnTo>
                      <a:pt x="863" y="750"/>
                    </a:lnTo>
                    <a:lnTo>
                      <a:pt x="865" y="744"/>
                    </a:lnTo>
                    <a:lnTo>
                      <a:pt x="871" y="739"/>
                    </a:lnTo>
                    <a:lnTo>
                      <a:pt x="877" y="735"/>
                    </a:lnTo>
                    <a:lnTo>
                      <a:pt x="883" y="733"/>
                    </a:lnTo>
                    <a:lnTo>
                      <a:pt x="888" y="729"/>
                    </a:lnTo>
                    <a:lnTo>
                      <a:pt x="888" y="723"/>
                    </a:lnTo>
                    <a:lnTo>
                      <a:pt x="886" y="716"/>
                    </a:lnTo>
                    <a:lnTo>
                      <a:pt x="883" y="710"/>
                    </a:lnTo>
                    <a:lnTo>
                      <a:pt x="881" y="702"/>
                    </a:lnTo>
                    <a:lnTo>
                      <a:pt x="877" y="696"/>
                    </a:lnTo>
                    <a:lnTo>
                      <a:pt x="875" y="691"/>
                    </a:lnTo>
                    <a:lnTo>
                      <a:pt x="871" y="685"/>
                    </a:lnTo>
                    <a:lnTo>
                      <a:pt x="871" y="681"/>
                    </a:lnTo>
                    <a:close/>
                    <a:moveTo>
                      <a:pt x="908" y="777"/>
                    </a:moveTo>
                    <a:lnTo>
                      <a:pt x="902" y="781"/>
                    </a:lnTo>
                    <a:lnTo>
                      <a:pt x="896" y="783"/>
                    </a:lnTo>
                    <a:lnTo>
                      <a:pt x="890" y="787"/>
                    </a:lnTo>
                    <a:lnTo>
                      <a:pt x="886" y="792"/>
                    </a:lnTo>
                    <a:lnTo>
                      <a:pt x="883" y="798"/>
                    </a:lnTo>
                    <a:lnTo>
                      <a:pt x="881" y="804"/>
                    </a:lnTo>
                    <a:lnTo>
                      <a:pt x="879" y="813"/>
                    </a:lnTo>
                    <a:lnTo>
                      <a:pt x="877" y="825"/>
                    </a:lnTo>
                    <a:lnTo>
                      <a:pt x="881" y="825"/>
                    </a:lnTo>
                    <a:lnTo>
                      <a:pt x="884" y="825"/>
                    </a:lnTo>
                    <a:lnTo>
                      <a:pt x="886" y="827"/>
                    </a:lnTo>
                    <a:lnTo>
                      <a:pt x="890" y="827"/>
                    </a:lnTo>
                    <a:lnTo>
                      <a:pt x="892" y="829"/>
                    </a:lnTo>
                    <a:lnTo>
                      <a:pt x="894" y="827"/>
                    </a:lnTo>
                    <a:lnTo>
                      <a:pt x="898" y="827"/>
                    </a:lnTo>
                    <a:lnTo>
                      <a:pt x="902" y="825"/>
                    </a:lnTo>
                    <a:lnTo>
                      <a:pt x="906" y="829"/>
                    </a:lnTo>
                    <a:lnTo>
                      <a:pt x="911" y="835"/>
                    </a:lnTo>
                    <a:lnTo>
                      <a:pt x="915" y="836"/>
                    </a:lnTo>
                    <a:lnTo>
                      <a:pt x="919" y="840"/>
                    </a:lnTo>
                    <a:lnTo>
                      <a:pt x="925" y="844"/>
                    </a:lnTo>
                    <a:lnTo>
                      <a:pt x="929" y="846"/>
                    </a:lnTo>
                    <a:lnTo>
                      <a:pt x="932" y="852"/>
                    </a:lnTo>
                    <a:lnTo>
                      <a:pt x="938" y="856"/>
                    </a:lnTo>
                    <a:lnTo>
                      <a:pt x="938" y="848"/>
                    </a:lnTo>
                    <a:lnTo>
                      <a:pt x="936" y="842"/>
                    </a:lnTo>
                    <a:lnTo>
                      <a:pt x="934" y="838"/>
                    </a:lnTo>
                    <a:lnTo>
                      <a:pt x="929" y="833"/>
                    </a:lnTo>
                    <a:lnTo>
                      <a:pt x="925" y="831"/>
                    </a:lnTo>
                    <a:lnTo>
                      <a:pt x="919" y="827"/>
                    </a:lnTo>
                    <a:lnTo>
                      <a:pt x="913" y="821"/>
                    </a:lnTo>
                    <a:lnTo>
                      <a:pt x="908" y="817"/>
                    </a:lnTo>
                    <a:lnTo>
                      <a:pt x="908" y="813"/>
                    </a:lnTo>
                    <a:lnTo>
                      <a:pt x="908" y="810"/>
                    </a:lnTo>
                    <a:lnTo>
                      <a:pt x="909" y="806"/>
                    </a:lnTo>
                    <a:lnTo>
                      <a:pt x="909" y="800"/>
                    </a:lnTo>
                    <a:lnTo>
                      <a:pt x="911" y="794"/>
                    </a:lnTo>
                    <a:lnTo>
                      <a:pt x="913" y="788"/>
                    </a:lnTo>
                    <a:lnTo>
                      <a:pt x="913" y="783"/>
                    </a:lnTo>
                    <a:lnTo>
                      <a:pt x="913" y="777"/>
                    </a:lnTo>
                    <a:lnTo>
                      <a:pt x="911" y="777"/>
                    </a:lnTo>
                    <a:lnTo>
                      <a:pt x="909" y="779"/>
                    </a:lnTo>
                    <a:lnTo>
                      <a:pt x="908" y="779"/>
                    </a:lnTo>
                    <a:lnTo>
                      <a:pt x="906" y="781"/>
                    </a:lnTo>
                    <a:lnTo>
                      <a:pt x="906" y="779"/>
                    </a:lnTo>
                    <a:lnTo>
                      <a:pt x="908" y="777"/>
                    </a:lnTo>
                    <a:close/>
                    <a:moveTo>
                      <a:pt x="902" y="934"/>
                    </a:moveTo>
                    <a:lnTo>
                      <a:pt x="902" y="959"/>
                    </a:lnTo>
                    <a:lnTo>
                      <a:pt x="900" y="984"/>
                    </a:lnTo>
                    <a:lnTo>
                      <a:pt x="898" y="1009"/>
                    </a:lnTo>
                    <a:lnTo>
                      <a:pt x="896" y="1036"/>
                    </a:lnTo>
                    <a:lnTo>
                      <a:pt x="894" y="1061"/>
                    </a:lnTo>
                    <a:lnTo>
                      <a:pt x="892" y="1086"/>
                    </a:lnTo>
                    <a:lnTo>
                      <a:pt x="890" y="1111"/>
                    </a:lnTo>
                    <a:lnTo>
                      <a:pt x="890" y="1134"/>
                    </a:lnTo>
                    <a:lnTo>
                      <a:pt x="906" y="1155"/>
                    </a:lnTo>
                    <a:lnTo>
                      <a:pt x="925" y="1176"/>
                    </a:lnTo>
                    <a:lnTo>
                      <a:pt x="944" y="1197"/>
                    </a:lnTo>
                    <a:lnTo>
                      <a:pt x="965" y="1218"/>
                    </a:lnTo>
                    <a:lnTo>
                      <a:pt x="988" y="1238"/>
                    </a:lnTo>
                    <a:lnTo>
                      <a:pt x="1011" y="1257"/>
                    </a:lnTo>
                    <a:lnTo>
                      <a:pt x="1034" y="1274"/>
                    </a:lnTo>
                    <a:lnTo>
                      <a:pt x="1059" y="1291"/>
                    </a:lnTo>
                    <a:lnTo>
                      <a:pt x="1084" y="1309"/>
                    </a:lnTo>
                    <a:lnTo>
                      <a:pt x="1109" y="1322"/>
                    </a:lnTo>
                    <a:lnTo>
                      <a:pt x="1134" y="1336"/>
                    </a:lnTo>
                    <a:lnTo>
                      <a:pt x="1159" y="1345"/>
                    </a:lnTo>
                    <a:lnTo>
                      <a:pt x="1184" y="1355"/>
                    </a:lnTo>
                    <a:lnTo>
                      <a:pt x="1209" y="1360"/>
                    </a:lnTo>
                    <a:lnTo>
                      <a:pt x="1232" y="1364"/>
                    </a:lnTo>
                    <a:lnTo>
                      <a:pt x="1255" y="1366"/>
                    </a:lnTo>
                    <a:lnTo>
                      <a:pt x="1240" y="1374"/>
                    </a:lnTo>
                    <a:lnTo>
                      <a:pt x="1222" y="1382"/>
                    </a:lnTo>
                    <a:lnTo>
                      <a:pt x="1207" y="1387"/>
                    </a:lnTo>
                    <a:lnTo>
                      <a:pt x="1190" y="1393"/>
                    </a:lnTo>
                    <a:lnTo>
                      <a:pt x="1171" y="1397"/>
                    </a:lnTo>
                    <a:lnTo>
                      <a:pt x="1151" y="1399"/>
                    </a:lnTo>
                    <a:lnTo>
                      <a:pt x="1132" y="1399"/>
                    </a:lnTo>
                    <a:lnTo>
                      <a:pt x="1109" y="1397"/>
                    </a:lnTo>
                    <a:lnTo>
                      <a:pt x="1090" y="1395"/>
                    </a:lnTo>
                    <a:lnTo>
                      <a:pt x="1069" y="1395"/>
                    </a:lnTo>
                    <a:lnTo>
                      <a:pt x="1046" y="1397"/>
                    </a:lnTo>
                    <a:lnTo>
                      <a:pt x="1023" y="1397"/>
                    </a:lnTo>
                    <a:lnTo>
                      <a:pt x="1000" y="1401"/>
                    </a:lnTo>
                    <a:lnTo>
                      <a:pt x="979" y="1403"/>
                    </a:lnTo>
                    <a:lnTo>
                      <a:pt x="961" y="1403"/>
                    </a:lnTo>
                    <a:lnTo>
                      <a:pt x="948" y="1405"/>
                    </a:lnTo>
                    <a:lnTo>
                      <a:pt x="936" y="1418"/>
                    </a:lnTo>
                    <a:lnTo>
                      <a:pt x="925" y="1426"/>
                    </a:lnTo>
                    <a:lnTo>
                      <a:pt x="915" y="1432"/>
                    </a:lnTo>
                    <a:lnTo>
                      <a:pt x="908" y="1432"/>
                    </a:lnTo>
                    <a:lnTo>
                      <a:pt x="900" y="1428"/>
                    </a:lnTo>
                    <a:lnTo>
                      <a:pt x="894" y="1420"/>
                    </a:lnTo>
                    <a:lnTo>
                      <a:pt x="888" y="1410"/>
                    </a:lnTo>
                    <a:lnTo>
                      <a:pt x="884" y="1399"/>
                    </a:lnTo>
                    <a:lnTo>
                      <a:pt x="879" y="1368"/>
                    </a:lnTo>
                    <a:lnTo>
                      <a:pt x="875" y="1334"/>
                    </a:lnTo>
                    <a:lnTo>
                      <a:pt x="873" y="1297"/>
                    </a:lnTo>
                    <a:lnTo>
                      <a:pt x="871" y="1263"/>
                    </a:lnTo>
                    <a:lnTo>
                      <a:pt x="865" y="1253"/>
                    </a:lnTo>
                    <a:lnTo>
                      <a:pt x="861" y="1243"/>
                    </a:lnTo>
                    <a:lnTo>
                      <a:pt x="858" y="1232"/>
                    </a:lnTo>
                    <a:lnTo>
                      <a:pt x="854" y="1220"/>
                    </a:lnTo>
                    <a:lnTo>
                      <a:pt x="852" y="1197"/>
                    </a:lnTo>
                    <a:lnTo>
                      <a:pt x="852" y="1174"/>
                    </a:lnTo>
                    <a:lnTo>
                      <a:pt x="854" y="1149"/>
                    </a:lnTo>
                    <a:lnTo>
                      <a:pt x="856" y="1124"/>
                    </a:lnTo>
                    <a:lnTo>
                      <a:pt x="858" y="1101"/>
                    </a:lnTo>
                    <a:lnTo>
                      <a:pt x="860" y="1078"/>
                    </a:lnTo>
                    <a:lnTo>
                      <a:pt x="861" y="1074"/>
                    </a:lnTo>
                    <a:lnTo>
                      <a:pt x="863" y="1067"/>
                    </a:lnTo>
                    <a:lnTo>
                      <a:pt x="863" y="1055"/>
                    </a:lnTo>
                    <a:lnTo>
                      <a:pt x="863" y="1044"/>
                    </a:lnTo>
                    <a:lnTo>
                      <a:pt x="863" y="1032"/>
                    </a:lnTo>
                    <a:lnTo>
                      <a:pt x="865" y="1021"/>
                    </a:lnTo>
                    <a:lnTo>
                      <a:pt x="863" y="1009"/>
                    </a:lnTo>
                    <a:lnTo>
                      <a:pt x="863" y="1002"/>
                    </a:lnTo>
                    <a:lnTo>
                      <a:pt x="867" y="998"/>
                    </a:lnTo>
                    <a:lnTo>
                      <a:pt x="871" y="986"/>
                    </a:lnTo>
                    <a:lnTo>
                      <a:pt x="877" y="971"/>
                    </a:lnTo>
                    <a:lnTo>
                      <a:pt x="883" y="954"/>
                    </a:lnTo>
                    <a:lnTo>
                      <a:pt x="888" y="940"/>
                    </a:lnTo>
                    <a:lnTo>
                      <a:pt x="894" y="929"/>
                    </a:lnTo>
                    <a:lnTo>
                      <a:pt x="896" y="927"/>
                    </a:lnTo>
                    <a:lnTo>
                      <a:pt x="898" y="927"/>
                    </a:lnTo>
                    <a:lnTo>
                      <a:pt x="900" y="929"/>
                    </a:lnTo>
                    <a:lnTo>
                      <a:pt x="902" y="934"/>
                    </a:lnTo>
                    <a:close/>
                    <a:moveTo>
                      <a:pt x="1368" y="691"/>
                    </a:moveTo>
                    <a:lnTo>
                      <a:pt x="1380" y="702"/>
                    </a:lnTo>
                    <a:lnTo>
                      <a:pt x="1380" y="717"/>
                    </a:lnTo>
                    <a:lnTo>
                      <a:pt x="1380" y="731"/>
                    </a:lnTo>
                    <a:lnTo>
                      <a:pt x="1355" y="717"/>
                    </a:lnTo>
                    <a:lnTo>
                      <a:pt x="1268" y="702"/>
                    </a:lnTo>
                    <a:lnTo>
                      <a:pt x="1259" y="698"/>
                    </a:lnTo>
                    <a:lnTo>
                      <a:pt x="1368" y="691"/>
                    </a:lnTo>
                    <a:close/>
                    <a:moveTo>
                      <a:pt x="1372" y="1013"/>
                    </a:moveTo>
                    <a:lnTo>
                      <a:pt x="1339" y="1013"/>
                    </a:lnTo>
                    <a:lnTo>
                      <a:pt x="1318" y="1003"/>
                    </a:lnTo>
                    <a:lnTo>
                      <a:pt x="1349" y="990"/>
                    </a:lnTo>
                    <a:lnTo>
                      <a:pt x="1401" y="996"/>
                    </a:lnTo>
                    <a:lnTo>
                      <a:pt x="1395" y="1017"/>
                    </a:lnTo>
                    <a:lnTo>
                      <a:pt x="1359" y="1019"/>
                    </a:lnTo>
                    <a:lnTo>
                      <a:pt x="1372" y="1013"/>
                    </a:lnTo>
                    <a:close/>
                    <a:moveTo>
                      <a:pt x="1263" y="781"/>
                    </a:moveTo>
                    <a:lnTo>
                      <a:pt x="1286" y="811"/>
                    </a:lnTo>
                    <a:lnTo>
                      <a:pt x="1347" y="831"/>
                    </a:lnTo>
                    <a:lnTo>
                      <a:pt x="1293" y="810"/>
                    </a:lnTo>
                    <a:lnTo>
                      <a:pt x="1274" y="787"/>
                    </a:lnTo>
                    <a:lnTo>
                      <a:pt x="1284" y="787"/>
                    </a:lnTo>
                    <a:lnTo>
                      <a:pt x="1297" y="787"/>
                    </a:lnTo>
                    <a:lnTo>
                      <a:pt x="1311" y="787"/>
                    </a:lnTo>
                    <a:lnTo>
                      <a:pt x="1326" y="787"/>
                    </a:lnTo>
                    <a:lnTo>
                      <a:pt x="1339" y="785"/>
                    </a:lnTo>
                    <a:lnTo>
                      <a:pt x="1353" y="783"/>
                    </a:lnTo>
                    <a:lnTo>
                      <a:pt x="1364" y="779"/>
                    </a:lnTo>
                    <a:lnTo>
                      <a:pt x="1372" y="771"/>
                    </a:lnTo>
                    <a:lnTo>
                      <a:pt x="1362" y="773"/>
                    </a:lnTo>
                    <a:lnTo>
                      <a:pt x="1355" y="771"/>
                    </a:lnTo>
                    <a:lnTo>
                      <a:pt x="1349" y="769"/>
                    </a:lnTo>
                    <a:lnTo>
                      <a:pt x="1343" y="767"/>
                    </a:lnTo>
                    <a:lnTo>
                      <a:pt x="1341" y="765"/>
                    </a:lnTo>
                    <a:lnTo>
                      <a:pt x="1338" y="764"/>
                    </a:lnTo>
                    <a:lnTo>
                      <a:pt x="1338" y="762"/>
                    </a:lnTo>
                    <a:lnTo>
                      <a:pt x="1338" y="760"/>
                    </a:lnTo>
                    <a:lnTo>
                      <a:pt x="1330" y="764"/>
                    </a:lnTo>
                    <a:lnTo>
                      <a:pt x="1320" y="767"/>
                    </a:lnTo>
                    <a:lnTo>
                      <a:pt x="1311" y="771"/>
                    </a:lnTo>
                    <a:lnTo>
                      <a:pt x="1299" y="775"/>
                    </a:lnTo>
                    <a:lnTo>
                      <a:pt x="1290" y="777"/>
                    </a:lnTo>
                    <a:lnTo>
                      <a:pt x="1278" y="779"/>
                    </a:lnTo>
                    <a:lnTo>
                      <a:pt x="1270" y="781"/>
                    </a:lnTo>
                    <a:lnTo>
                      <a:pt x="1263" y="781"/>
                    </a:lnTo>
                    <a:close/>
                    <a:moveTo>
                      <a:pt x="295" y="1295"/>
                    </a:moveTo>
                    <a:lnTo>
                      <a:pt x="307" y="1303"/>
                    </a:lnTo>
                    <a:lnTo>
                      <a:pt x="314" y="1311"/>
                    </a:lnTo>
                    <a:lnTo>
                      <a:pt x="316" y="1316"/>
                    </a:lnTo>
                    <a:lnTo>
                      <a:pt x="320" y="1324"/>
                    </a:lnTo>
                    <a:lnTo>
                      <a:pt x="322" y="1328"/>
                    </a:lnTo>
                    <a:lnTo>
                      <a:pt x="326" y="1332"/>
                    </a:lnTo>
                    <a:lnTo>
                      <a:pt x="332" y="1336"/>
                    </a:lnTo>
                    <a:lnTo>
                      <a:pt x="343" y="1336"/>
                    </a:lnTo>
                    <a:lnTo>
                      <a:pt x="332" y="1341"/>
                    </a:lnTo>
                    <a:lnTo>
                      <a:pt x="318" y="1347"/>
                    </a:lnTo>
                    <a:lnTo>
                      <a:pt x="307" y="1349"/>
                    </a:lnTo>
                    <a:lnTo>
                      <a:pt x="291" y="1349"/>
                    </a:lnTo>
                    <a:lnTo>
                      <a:pt x="264" y="1349"/>
                    </a:lnTo>
                    <a:lnTo>
                      <a:pt x="234" y="1347"/>
                    </a:lnTo>
                    <a:lnTo>
                      <a:pt x="220" y="1347"/>
                    </a:lnTo>
                    <a:lnTo>
                      <a:pt x="205" y="1349"/>
                    </a:lnTo>
                    <a:lnTo>
                      <a:pt x="192" y="1349"/>
                    </a:lnTo>
                    <a:lnTo>
                      <a:pt x="176" y="1353"/>
                    </a:lnTo>
                    <a:lnTo>
                      <a:pt x="163" y="1359"/>
                    </a:lnTo>
                    <a:lnTo>
                      <a:pt x="151" y="1366"/>
                    </a:lnTo>
                    <a:lnTo>
                      <a:pt x="138" y="1376"/>
                    </a:lnTo>
                    <a:lnTo>
                      <a:pt x="126" y="1389"/>
                    </a:lnTo>
                    <a:lnTo>
                      <a:pt x="142" y="1389"/>
                    </a:lnTo>
                    <a:lnTo>
                      <a:pt x="155" y="1385"/>
                    </a:lnTo>
                    <a:lnTo>
                      <a:pt x="170" y="1382"/>
                    </a:lnTo>
                    <a:lnTo>
                      <a:pt x="184" y="1376"/>
                    </a:lnTo>
                    <a:lnTo>
                      <a:pt x="211" y="1364"/>
                    </a:lnTo>
                    <a:lnTo>
                      <a:pt x="240" y="1353"/>
                    </a:lnTo>
                    <a:lnTo>
                      <a:pt x="253" y="1347"/>
                    </a:lnTo>
                    <a:lnTo>
                      <a:pt x="268" y="1343"/>
                    </a:lnTo>
                    <a:lnTo>
                      <a:pt x="282" y="1339"/>
                    </a:lnTo>
                    <a:lnTo>
                      <a:pt x="297" y="1339"/>
                    </a:lnTo>
                    <a:lnTo>
                      <a:pt x="311" y="1339"/>
                    </a:lnTo>
                    <a:lnTo>
                      <a:pt x="326" y="1343"/>
                    </a:lnTo>
                    <a:lnTo>
                      <a:pt x="341" y="1349"/>
                    </a:lnTo>
                    <a:lnTo>
                      <a:pt x="359" y="1359"/>
                    </a:lnTo>
                    <a:lnTo>
                      <a:pt x="343" y="1357"/>
                    </a:lnTo>
                    <a:lnTo>
                      <a:pt x="322" y="1357"/>
                    </a:lnTo>
                    <a:lnTo>
                      <a:pt x="297" y="1359"/>
                    </a:lnTo>
                    <a:lnTo>
                      <a:pt x="272" y="1360"/>
                    </a:lnTo>
                    <a:lnTo>
                      <a:pt x="261" y="1362"/>
                    </a:lnTo>
                    <a:lnTo>
                      <a:pt x="249" y="1366"/>
                    </a:lnTo>
                    <a:lnTo>
                      <a:pt x="240" y="1370"/>
                    </a:lnTo>
                    <a:lnTo>
                      <a:pt x="230" y="1374"/>
                    </a:lnTo>
                    <a:lnTo>
                      <a:pt x="222" y="1380"/>
                    </a:lnTo>
                    <a:lnTo>
                      <a:pt x="217" y="1387"/>
                    </a:lnTo>
                    <a:lnTo>
                      <a:pt x="213" y="1395"/>
                    </a:lnTo>
                    <a:lnTo>
                      <a:pt x="211" y="1405"/>
                    </a:lnTo>
                    <a:lnTo>
                      <a:pt x="224" y="1410"/>
                    </a:lnTo>
                    <a:lnTo>
                      <a:pt x="243" y="1412"/>
                    </a:lnTo>
                    <a:lnTo>
                      <a:pt x="263" y="1412"/>
                    </a:lnTo>
                    <a:lnTo>
                      <a:pt x="286" y="1412"/>
                    </a:lnTo>
                    <a:lnTo>
                      <a:pt x="309" y="1410"/>
                    </a:lnTo>
                    <a:lnTo>
                      <a:pt x="332" y="1408"/>
                    </a:lnTo>
                    <a:lnTo>
                      <a:pt x="351" y="1407"/>
                    </a:lnTo>
                    <a:lnTo>
                      <a:pt x="370" y="1405"/>
                    </a:lnTo>
                    <a:lnTo>
                      <a:pt x="347" y="1410"/>
                    </a:lnTo>
                    <a:lnTo>
                      <a:pt x="322" y="1414"/>
                    </a:lnTo>
                    <a:lnTo>
                      <a:pt x="299" y="1418"/>
                    </a:lnTo>
                    <a:lnTo>
                      <a:pt x="276" y="1424"/>
                    </a:lnTo>
                    <a:lnTo>
                      <a:pt x="253" y="1430"/>
                    </a:lnTo>
                    <a:lnTo>
                      <a:pt x="232" y="1441"/>
                    </a:lnTo>
                    <a:lnTo>
                      <a:pt x="222" y="1449"/>
                    </a:lnTo>
                    <a:lnTo>
                      <a:pt x="211" y="1456"/>
                    </a:lnTo>
                    <a:lnTo>
                      <a:pt x="201" y="1466"/>
                    </a:lnTo>
                    <a:lnTo>
                      <a:pt x="193" y="1478"/>
                    </a:lnTo>
                    <a:lnTo>
                      <a:pt x="217" y="1508"/>
                    </a:lnTo>
                    <a:lnTo>
                      <a:pt x="240" y="1506"/>
                    </a:lnTo>
                    <a:lnTo>
                      <a:pt x="264" y="1504"/>
                    </a:lnTo>
                    <a:lnTo>
                      <a:pt x="288" y="1499"/>
                    </a:lnTo>
                    <a:lnTo>
                      <a:pt x="312" y="1493"/>
                    </a:lnTo>
                    <a:lnTo>
                      <a:pt x="337" y="1487"/>
                    </a:lnTo>
                    <a:lnTo>
                      <a:pt x="362" y="1481"/>
                    </a:lnTo>
                    <a:lnTo>
                      <a:pt x="387" y="1478"/>
                    </a:lnTo>
                    <a:lnTo>
                      <a:pt x="412" y="1478"/>
                    </a:lnTo>
                    <a:lnTo>
                      <a:pt x="399" y="1480"/>
                    </a:lnTo>
                    <a:lnTo>
                      <a:pt x="382" y="1483"/>
                    </a:lnTo>
                    <a:lnTo>
                      <a:pt x="366" y="1489"/>
                    </a:lnTo>
                    <a:lnTo>
                      <a:pt x="349" y="1493"/>
                    </a:lnTo>
                    <a:lnTo>
                      <a:pt x="332" y="1495"/>
                    </a:lnTo>
                    <a:lnTo>
                      <a:pt x="314" y="1499"/>
                    </a:lnTo>
                    <a:lnTo>
                      <a:pt x="299" y="1501"/>
                    </a:lnTo>
                    <a:lnTo>
                      <a:pt x="284" y="1501"/>
                    </a:lnTo>
                    <a:lnTo>
                      <a:pt x="303" y="1514"/>
                    </a:lnTo>
                    <a:lnTo>
                      <a:pt x="330" y="1526"/>
                    </a:lnTo>
                    <a:lnTo>
                      <a:pt x="359" y="1537"/>
                    </a:lnTo>
                    <a:lnTo>
                      <a:pt x="389" y="1549"/>
                    </a:lnTo>
                    <a:lnTo>
                      <a:pt x="420" y="1558"/>
                    </a:lnTo>
                    <a:lnTo>
                      <a:pt x="451" y="1566"/>
                    </a:lnTo>
                    <a:lnTo>
                      <a:pt x="476" y="1572"/>
                    </a:lnTo>
                    <a:lnTo>
                      <a:pt x="499" y="1574"/>
                    </a:lnTo>
                    <a:lnTo>
                      <a:pt x="493" y="1572"/>
                    </a:lnTo>
                    <a:lnTo>
                      <a:pt x="489" y="1572"/>
                    </a:lnTo>
                    <a:lnTo>
                      <a:pt x="483" y="1570"/>
                    </a:lnTo>
                    <a:lnTo>
                      <a:pt x="479" y="1568"/>
                    </a:lnTo>
                    <a:lnTo>
                      <a:pt x="476" y="1568"/>
                    </a:lnTo>
                    <a:lnTo>
                      <a:pt x="470" y="1566"/>
                    </a:lnTo>
                    <a:lnTo>
                      <a:pt x="466" y="1564"/>
                    </a:lnTo>
                    <a:lnTo>
                      <a:pt x="460" y="1564"/>
                    </a:lnTo>
                    <a:lnTo>
                      <a:pt x="449" y="1581"/>
                    </a:lnTo>
                    <a:lnTo>
                      <a:pt x="451" y="1600"/>
                    </a:lnTo>
                    <a:lnTo>
                      <a:pt x="453" y="1622"/>
                    </a:lnTo>
                    <a:lnTo>
                      <a:pt x="456" y="1639"/>
                    </a:lnTo>
                    <a:lnTo>
                      <a:pt x="460" y="1658"/>
                    </a:lnTo>
                    <a:lnTo>
                      <a:pt x="468" y="1675"/>
                    </a:lnTo>
                    <a:lnTo>
                      <a:pt x="476" y="1691"/>
                    </a:lnTo>
                    <a:lnTo>
                      <a:pt x="483" y="1708"/>
                    </a:lnTo>
                    <a:lnTo>
                      <a:pt x="493" y="1723"/>
                    </a:lnTo>
                    <a:lnTo>
                      <a:pt x="512" y="1752"/>
                    </a:lnTo>
                    <a:lnTo>
                      <a:pt x="533" y="1781"/>
                    </a:lnTo>
                    <a:lnTo>
                      <a:pt x="556" y="1808"/>
                    </a:lnTo>
                    <a:lnTo>
                      <a:pt x="577" y="1835"/>
                    </a:lnTo>
                    <a:lnTo>
                      <a:pt x="574" y="1833"/>
                    </a:lnTo>
                    <a:lnTo>
                      <a:pt x="568" y="1833"/>
                    </a:lnTo>
                    <a:lnTo>
                      <a:pt x="560" y="1835"/>
                    </a:lnTo>
                    <a:lnTo>
                      <a:pt x="552" y="1838"/>
                    </a:lnTo>
                    <a:lnTo>
                      <a:pt x="533" y="1850"/>
                    </a:lnTo>
                    <a:lnTo>
                      <a:pt x="510" y="1865"/>
                    </a:lnTo>
                    <a:lnTo>
                      <a:pt x="489" y="1883"/>
                    </a:lnTo>
                    <a:lnTo>
                      <a:pt x="466" y="1900"/>
                    </a:lnTo>
                    <a:lnTo>
                      <a:pt x="456" y="1906"/>
                    </a:lnTo>
                    <a:lnTo>
                      <a:pt x="447" y="1909"/>
                    </a:lnTo>
                    <a:lnTo>
                      <a:pt x="437" y="1913"/>
                    </a:lnTo>
                    <a:lnTo>
                      <a:pt x="430" y="1915"/>
                    </a:lnTo>
                    <a:lnTo>
                      <a:pt x="433" y="1915"/>
                    </a:lnTo>
                    <a:lnTo>
                      <a:pt x="435" y="1917"/>
                    </a:lnTo>
                    <a:lnTo>
                      <a:pt x="439" y="1919"/>
                    </a:lnTo>
                    <a:lnTo>
                      <a:pt x="443" y="1923"/>
                    </a:lnTo>
                    <a:lnTo>
                      <a:pt x="445" y="1927"/>
                    </a:lnTo>
                    <a:lnTo>
                      <a:pt x="447" y="1929"/>
                    </a:lnTo>
                    <a:lnTo>
                      <a:pt x="449" y="1931"/>
                    </a:lnTo>
                    <a:lnTo>
                      <a:pt x="449" y="1963"/>
                    </a:lnTo>
                    <a:lnTo>
                      <a:pt x="445" y="1967"/>
                    </a:lnTo>
                    <a:lnTo>
                      <a:pt x="441" y="1971"/>
                    </a:lnTo>
                    <a:lnTo>
                      <a:pt x="437" y="1975"/>
                    </a:lnTo>
                    <a:lnTo>
                      <a:pt x="431" y="1981"/>
                    </a:lnTo>
                    <a:lnTo>
                      <a:pt x="428" y="1986"/>
                    </a:lnTo>
                    <a:lnTo>
                      <a:pt x="426" y="1990"/>
                    </a:lnTo>
                    <a:lnTo>
                      <a:pt x="424" y="1994"/>
                    </a:lnTo>
                    <a:lnTo>
                      <a:pt x="424" y="2011"/>
                    </a:lnTo>
                    <a:lnTo>
                      <a:pt x="428" y="2023"/>
                    </a:lnTo>
                    <a:lnTo>
                      <a:pt x="435" y="2036"/>
                    </a:lnTo>
                    <a:lnTo>
                      <a:pt x="443" y="2048"/>
                    </a:lnTo>
                    <a:lnTo>
                      <a:pt x="455" y="2059"/>
                    </a:lnTo>
                    <a:lnTo>
                      <a:pt x="478" y="2082"/>
                    </a:lnTo>
                    <a:lnTo>
                      <a:pt x="501" y="2107"/>
                    </a:lnTo>
                    <a:lnTo>
                      <a:pt x="512" y="2119"/>
                    </a:lnTo>
                    <a:lnTo>
                      <a:pt x="520" y="2132"/>
                    </a:lnTo>
                    <a:lnTo>
                      <a:pt x="526" y="2146"/>
                    </a:lnTo>
                    <a:lnTo>
                      <a:pt x="529" y="2161"/>
                    </a:lnTo>
                    <a:lnTo>
                      <a:pt x="529" y="2178"/>
                    </a:lnTo>
                    <a:lnTo>
                      <a:pt x="526" y="2196"/>
                    </a:lnTo>
                    <a:lnTo>
                      <a:pt x="518" y="2213"/>
                    </a:lnTo>
                    <a:lnTo>
                      <a:pt x="504" y="2234"/>
                    </a:lnTo>
                    <a:lnTo>
                      <a:pt x="487" y="2215"/>
                    </a:lnTo>
                    <a:lnTo>
                      <a:pt x="468" y="2186"/>
                    </a:lnTo>
                    <a:lnTo>
                      <a:pt x="445" y="2153"/>
                    </a:lnTo>
                    <a:lnTo>
                      <a:pt x="420" y="2117"/>
                    </a:lnTo>
                    <a:lnTo>
                      <a:pt x="407" y="2100"/>
                    </a:lnTo>
                    <a:lnTo>
                      <a:pt x="393" y="2084"/>
                    </a:lnTo>
                    <a:lnTo>
                      <a:pt x="380" y="2069"/>
                    </a:lnTo>
                    <a:lnTo>
                      <a:pt x="368" y="2057"/>
                    </a:lnTo>
                    <a:lnTo>
                      <a:pt x="355" y="2048"/>
                    </a:lnTo>
                    <a:lnTo>
                      <a:pt x="343" y="2042"/>
                    </a:lnTo>
                    <a:lnTo>
                      <a:pt x="337" y="2040"/>
                    </a:lnTo>
                    <a:lnTo>
                      <a:pt x="332" y="2040"/>
                    </a:lnTo>
                    <a:lnTo>
                      <a:pt x="326" y="2040"/>
                    </a:lnTo>
                    <a:lnTo>
                      <a:pt x="320" y="2042"/>
                    </a:lnTo>
                    <a:lnTo>
                      <a:pt x="314" y="2050"/>
                    </a:lnTo>
                    <a:lnTo>
                      <a:pt x="314" y="2053"/>
                    </a:lnTo>
                    <a:lnTo>
                      <a:pt x="316" y="2059"/>
                    </a:lnTo>
                    <a:lnTo>
                      <a:pt x="316" y="2065"/>
                    </a:lnTo>
                    <a:lnTo>
                      <a:pt x="318" y="2071"/>
                    </a:lnTo>
                    <a:lnTo>
                      <a:pt x="318" y="2077"/>
                    </a:lnTo>
                    <a:lnTo>
                      <a:pt x="320" y="2082"/>
                    </a:lnTo>
                    <a:lnTo>
                      <a:pt x="320" y="2086"/>
                    </a:lnTo>
                    <a:lnTo>
                      <a:pt x="320" y="2090"/>
                    </a:lnTo>
                    <a:lnTo>
                      <a:pt x="343" y="2119"/>
                    </a:lnTo>
                    <a:lnTo>
                      <a:pt x="364" y="2151"/>
                    </a:lnTo>
                    <a:lnTo>
                      <a:pt x="385" y="2186"/>
                    </a:lnTo>
                    <a:lnTo>
                      <a:pt x="407" y="2220"/>
                    </a:lnTo>
                    <a:lnTo>
                      <a:pt x="426" y="2257"/>
                    </a:lnTo>
                    <a:lnTo>
                      <a:pt x="445" y="2295"/>
                    </a:lnTo>
                    <a:lnTo>
                      <a:pt x="464" y="2336"/>
                    </a:lnTo>
                    <a:lnTo>
                      <a:pt x="479" y="2374"/>
                    </a:lnTo>
                    <a:lnTo>
                      <a:pt x="497" y="2416"/>
                    </a:lnTo>
                    <a:lnTo>
                      <a:pt x="510" y="2457"/>
                    </a:lnTo>
                    <a:lnTo>
                      <a:pt x="522" y="2497"/>
                    </a:lnTo>
                    <a:lnTo>
                      <a:pt x="533" y="2537"/>
                    </a:lnTo>
                    <a:lnTo>
                      <a:pt x="541" y="2579"/>
                    </a:lnTo>
                    <a:lnTo>
                      <a:pt x="547" y="2618"/>
                    </a:lnTo>
                    <a:lnTo>
                      <a:pt x="551" y="2658"/>
                    </a:lnTo>
                    <a:lnTo>
                      <a:pt x="552" y="2695"/>
                    </a:lnTo>
                    <a:lnTo>
                      <a:pt x="545" y="2695"/>
                    </a:lnTo>
                    <a:lnTo>
                      <a:pt x="537" y="2693"/>
                    </a:lnTo>
                    <a:lnTo>
                      <a:pt x="531" y="2689"/>
                    </a:lnTo>
                    <a:lnTo>
                      <a:pt x="524" y="2683"/>
                    </a:lnTo>
                    <a:lnTo>
                      <a:pt x="510" y="2672"/>
                    </a:lnTo>
                    <a:lnTo>
                      <a:pt x="497" y="2654"/>
                    </a:lnTo>
                    <a:lnTo>
                      <a:pt x="483" y="2633"/>
                    </a:lnTo>
                    <a:lnTo>
                      <a:pt x="470" y="2608"/>
                    </a:lnTo>
                    <a:lnTo>
                      <a:pt x="458" y="2583"/>
                    </a:lnTo>
                    <a:lnTo>
                      <a:pt x="447" y="2556"/>
                    </a:lnTo>
                    <a:lnTo>
                      <a:pt x="428" y="2501"/>
                    </a:lnTo>
                    <a:lnTo>
                      <a:pt x="410" y="2447"/>
                    </a:lnTo>
                    <a:lnTo>
                      <a:pt x="397" y="2401"/>
                    </a:lnTo>
                    <a:lnTo>
                      <a:pt x="387" y="2368"/>
                    </a:lnTo>
                    <a:lnTo>
                      <a:pt x="380" y="2347"/>
                    </a:lnTo>
                    <a:lnTo>
                      <a:pt x="372" y="2324"/>
                    </a:lnTo>
                    <a:lnTo>
                      <a:pt x="360" y="2303"/>
                    </a:lnTo>
                    <a:lnTo>
                      <a:pt x="351" y="2282"/>
                    </a:lnTo>
                    <a:lnTo>
                      <a:pt x="326" y="2240"/>
                    </a:lnTo>
                    <a:lnTo>
                      <a:pt x="299" y="2199"/>
                    </a:lnTo>
                    <a:lnTo>
                      <a:pt x="274" y="2157"/>
                    </a:lnTo>
                    <a:lnTo>
                      <a:pt x="249" y="2117"/>
                    </a:lnTo>
                    <a:lnTo>
                      <a:pt x="238" y="2096"/>
                    </a:lnTo>
                    <a:lnTo>
                      <a:pt x="228" y="2077"/>
                    </a:lnTo>
                    <a:lnTo>
                      <a:pt x="218" y="2055"/>
                    </a:lnTo>
                    <a:lnTo>
                      <a:pt x="211" y="2034"/>
                    </a:lnTo>
                    <a:lnTo>
                      <a:pt x="203" y="2011"/>
                    </a:lnTo>
                    <a:lnTo>
                      <a:pt x="195" y="1986"/>
                    </a:lnTo>
                    <a:lnTo>
                      <a:pt x="188" y="1959"/>
                    </a:lnTo>
                    <a:lnTo>
                      <a:pt x="178" y="1933"/>
                    </a:lnTo>
                    <a:lnTo>
                      <a:pt x="169" y="1904"/>
                    </a:lnTo>
                    <a:lnTo>
                      <a:pt x="157" y="1879"/>
                    </a:lnTo>
                    <a:lnTo>
                      <a:pt x="145" y="1856"/>
                    </a:lnTo>
                    <a:lnTo>
                      <a:pt x="132" y="1835"/>
                    </a:lnTo>
                    <a:lnTo>
                      <a:pt x="124" y="1858"/>
                    </a:lnTo>
                    <a:lnTo>
                      <a:pt x="119" y="1883"/>
                    </a:lnTo>
                    <a:lnTo>
                      <a:pt x="113" y="1908"/>
                    </a:lnTo>
                    <a:lnTo>
                      <a:pt x="109" y="1934"/>
                    </a:lnTo>
                    <a:lnTo>
                      <a:pt x="105" y="1961"/>
                    </a:lnTo>
                    <a:lnTo>
                      <a:pt x="103" y="1990"/>
                    </a:lnTo>
                    <a:lnTo>
                      <a:pt x="103" y="2017"/>
                    </a:lnTo>
                    <a:lnTo>
                      <a:pt x="103" y="2046"/>
                    </a:lnTo>
                    <a:lnTo>
                      <a:pt x="105" y="2103"/>
                    </a:lnTo>
                    <a:lnTo>
                      <a:pt x="111" y="2157"/>
                    </a:lnTo>
                    <a:lnTo>
                      <a:pt x="115" y="2184"/>
                    </a:lnTo>
                    <a:lnTo>
                      <a:pt x="121" y="2209"/>
                    </a:lnTo>
                    <a:lnTo>
                      <a:pt x="126" y="2234"/>
                    </a:lnTo>
                    <a:lnTo>
                      <a:pt x="132" y="2257"/>
                    </a:lnTo>
                    <a:lnTo>
                      <a:pt x="132" y="2261"/>
                    </a:lnTo>
                    <a:lnTo>
                      <a:pt x="134" y="2267"/>
                    </a:lnTo>
                    <a:lnTo>
                      <a:pt x="136" y="2274"/>
                    </a:lnTo>
                    <a:lnTo>
                      <a:pt x="138" y="2282"/>
                    </a:lnTo>
                    <a:lnTo>
                      <a:pt x="140" y="2290"/>
                    </a:lnTo>
                    <a:lnTo>
                      <a:pt x="144" y="2299"/>
                    </a:lnTo>
                    <a:lnTo>
                      <a:pt x="144" y="2307"/>
                    </a:lnTo>
                    <a:lnTo>
                      <a:pt x="145" y="2313"/>
                    </a:lnTo>
                    <a:lnTo>
                      <a:pt x="155" y="2320"/>
                    </a:lnTo>
                    <a:lnTo>
                      <a:pt x="170" y="2332"/>
                    </a:lnTo>
                    <a:lnTo>
                      <a:pt x="188" y="2347"/>
                    </a:lnTo>
                    <a:lnTo>
                      <a:pt x="205" y="2363"/>
                    </a:lnTo>
                    <a:lnTo>
                      <a:pt x="220" y="2380"/>
                    </a:lnTo>
                    <a:lnTo>
                      <a:pt x="234" y="2395"/>
                    </a:lnTo>
                    <a:lnTo>
                      <a:pt x="240" y="2403"/>
                    </a:lnTo>
                    <a:lnTo>
                      <a:pt x="243" y="2411"/>
                    </a:lnTo>
                    <a:lnTo>
                      <a:pt x="247" y="2418"/>
                    </a:lnTo>
                    <a:lnTo>
                      <a:pt x="247" y="2424"/>
                    </a:lnTo>
                    <a:lnTo>
                      <a:pt x="268" y="2443"/>
                    </a:lnTo>
                    <a:lnTo>
                      <a:pt x="288" y="2464"/>
                    </a:lnTo>
                    <a:lnTo>
                      <a:pt x="307" y="2485"/>
                    </a:lnTo>
                    <a:lnTo>
                      <a:pt x="326" y="2508"/>
                    </a:lnTo>
                    <a:lnTo>
                      <a:pt x="362" y="2558"/>
                    </a:lnTo>
                    <a:lnTo>
                      <a:pt x="399" y="2610"/>
                    </a:lnTo>
                    <a:lnTo>
                      <a:pt x="433" y="2664"/>
                    </a:lnTo>
                    <a:lnTo>
                      <a:pt x="466" y="2716"/>
                    </a:lnTo>
                    <a:lnTo>
                      <a:pt x="501" y="2768"/>
                    </a:lnTo>
                    <a:lnTo>
                      <a:pt x="535" y="2814"/>
                    </a:lnTo>
                    <a:lnTo>
                      <a:pt x="526" y="2812"/>
                    </a:lnTo>
                    <a:lnTo>
                      <a:pt x="516" y="2808"/>
                    </a:lnTo>
                    <a:lnTo>
                      <a:pt x="504" y="2802"/>
                    </a:lnTo>
                    <a:lnTo>
                      <a:pt x="495" y="2794"/>
                    </a:lnTo>
                    <a:lnTo>
                      <a:pt x="485" y="2787"/>
                    </a:lnTo>
                    <a:lnTo>
                      <a:pt x="474" y="2781"/>
                    </a:lnTo>
                    <a:lnTo>
                      <a:pt x="464" y="2775"/>
                    </a:lnTo>
                    <a:lnTo>
                      <a:pt x="455" y="2775"/>
                    </a:lnTo>
                    <a:lnTo>
                      <a:pt x="451" y="2766"/>
                    </a:lnTo>
                    <a:lnTo>
                      <a:pt x="447" y="2760"/>
                    </a:lnTo>
                    <a:lnTo>
                      <a:pt x="441" y="2756"/>
                    </a:lnTo>
                    <a:lnTo>
                      <a:pt x="437" y="2752"/>
                    </a:lnTo>
                    <a:lnTo>
                      <a:pt x="431" y="2750"/>
                    </a:lnTo>
                    <a:lnTo>
                      <a:pt x="428" y="2748"/>
                    </a:lnTo>
                    <a:lnTo>
                      <a:pt x="424" y="2745"/>
                    </a:lnTo>
                    <a:lnTo>
                      <a:pt x="418" y="2743"/>
                    </a:lnTo>
                    <a:lnTo>
                      <a:pt x="393" y="2725"/>
                    </a:lnTo>
                    <a:lnTo>
                      <a:pt x="366" y="2706"/>
                    </a:lnTo>
                    <a:lnTo>
                      <a:pt x="341" y="2685"/>
                    </a:lnTo>
                    <a:lnTo>
                      <a:pt x="318" y="2660"/>
                    </a:lnTo>
                    <a:lnTo>
                      <a:pt x="270" y="2608"/>
                    </a:lnTo>
                    <a:lnTo>
                      <a:pt x="224" y="2551"/>
                    </a:lnTo>
                    <a:lnTo>
                      <a:pt x="178" y="2493"/>
                    </a:lnTo>
                    <a:lnTo>
                      <a:pt x="132" y="2439"/>
                    </a:lnTo>
                    <a:lnTo>
                      <a:pt x="107" y="2414"/>
                    </a:lnTo>
                    <a:lnTo>
                      <a:pt x="84" y="2391"/>
                    </a:lnTo>
                    <a:lnTo>
                      <a:pt x="59" y="2370"/>
                    </a:lnTo>
                    <a:lnTo>
                      <a:pt x="34" y="2353"/>
                    </a:lnTo>
                    <a:lnTo>
                      <a:pt x="34" y="2363"/>
                    </a:lnTo>
                    <a:lnTo>
                      <a:pt x="34" y="2374"/>
                    </a:lnTo>
                    <a:lnTo>
                      <a:pt x="34" y="2386"/>
                    </a:lnTo>
                    <a:lnTo>
                      <a:pt x="36" y="2397"/>
                    </a:lnTo>
                    <a:lnTo>
                      <a:pt x="36" y="2409"/>
                    </a:lnTo>
                    <a:lnTo>
                      <a:pt x="38" y="2420"/>
                    </a:lnTo>
                    <a:lnTo>
                      <a:pt x="38" y="2430"/>
                    </a:lnTo>
                    <a:lnTo>
                      <a:pt x="40" y="2439"/>
                    </a:lnTo>
                    <a:lnTo>
                      <a:pt x="28" y="2457"/>
                    </a:lnTo>
                    <a:lnTo>
                      <a:pt x="28" y="2520"/>
                    </a:lnTo>
                    <a:lnTo>
                      <a:pt x="48" y="2543"/>
                    </a:lnTo>
                    <a:lnTo>
                      <a:pt x="71" y="2566"/>
                    </a:lnTo>
                    <a:lnTo>
                      <a:pt x="94" y="2587"/>
                    </a:lnTo>
                    <a:lnTo>
                      <a:pt x="119" y="2608"/>
                    </a:lnTo>
                    <a:lnTo>
                      <a:pt x="144" y="2629"/>
                    </a:lnTo>
                    <a:lnTo>
                      <a:pt x="167" y="2650"/>
                    </a:lnTo>
                    <a:lnTo>
                      <a:pt x="188" y="2672"/>
                    </a:lnTo>
                    <a:lnTo>
                      <a:pt x="205" y="2695"/>
                    </a:lnTo>
                    <a:lnTo>
                      <a:pt x="224" y="2723"/>
                    </a:lnTo>
                    <a:lnTo>
                      <a:pt x="243" y="2750"/>
                    </a:lnTo>
                    <a:lnTo>
                      <a:pt x="264" y="2777"/>
                    </a:lnTo>
                    <a:lnTo>
                      <a:pt x="288" y="2802"/>
                    </a:lnTo>
                    <a:lnTo>
                      <a:pt x="311" y="2827"/>
                    </a:lnTo>
                    <a:lnTo>
                      <a:pt x="336" y="2850"/>
                    </a:lnTo>
                    <a:lnTo>
                      <a:pt x="360" y="2869"/>
                    </a:lnTo>
                    <a:lnTo>
                      <a:pt x="387" y="2887"/>
                    </a:lnTo>
                    <a:lnTo>
                      <a:pt x="399" y="2890"/>
                    </a:lnTo>
                    <a:lnTo>
                      <a:pt x="408" y="2898"/>
                    </a:lnTo>
                    <a:lnTo>
                      <a:pt x="418" y="2906"/>
                    </a:lnTo>
                    <a:lnTo>
                      <a:pt x="428" y="2913"/>
                    </a:lnTo>
                    <a:lnTo>
                      <a:pt x="447" y="2933"/>
                    </a:lnTo>
                    <a:lnTo>
                      <a:pt x="464" y="2954"/>
                    </a:lnTo>
                    <a:lnTo>
                      <a:pt x="483" y="2975"/>
                    </a:lnTo>
                    <a:lnTo>
                      <a:pt x="501" y="2994"/>
                    </a:lnTo>
                    <a:lnTo>
                      <a:pt x="510" y="3002"/>
                    </a:lnTo>
                    <a:lnTo>
                      <a:pt x="520" y="3009"/>
                    </a:lnTo>
                    <a:lnTo>
                      <a:pt x="531" y="3017"/>
                    </a:lnTo>
                    <a:lnTo>
                      <a:pt x="541" y="3021"/>
                    </a:lnTo>
                    <a:lnTo>
                      <a:pt x="549" y="3027"/>
                    </a:lnTo>
                    <a:lnTo>
                      <a:pt x="558" y="3032"/>
                    </a:lnTo>
                    <a:lnTo>
                      <a:pt x="570" y="3042"/>
                    </a:lnTo>
                    <a:lnTo>
                      <a:pt x="581" y="3052"/>
                    </a:lnTo>
                    <a:lnTo>
                      <a:pt x="595" y="3063"/>
                    </a:lnTo>
                    <a:lnTo>
                      <a:pt x="604" y="3073"/>
                    </a:lnTo>
                    <a:lnTo>
                      <a:pt x="614" y="3080"/>
                    </a:lnTo>
                    <a:lnTo>
                      <a:pt x="620" y="3088"/>
                    </a:lnTo>
                    <a:lnTo>
                      <a:pt x="0" y="3086"/>
                    </a:lnTo>
                    <a:lnTo>
                      <a:pt x="0" y="1232"/>
                    </a:lnTo>
                    <a:lnTo>
                      <a:pt x="71" y="1253"/>
                    </a:lnTo>
                    <a:lnTo>
                      <a:pt x="90" y="1241"/>
                    </a:lnTo>
                    <a:lnTo>
                      <a:pt x="111" y="1234"/>
                    </a:lnTo>
                    <a:lnTo>
                      <a:pt x="121" y="1232"/>
                    </a:lnTo>
                    <a:lnTo>
                      <a:pt x="132" y="1230"/>
                    </a:lnTo>
                    <a:lnTo>
                      <a:pt x="144" y="1230"/>
                    </a:lnTo>
                    <a:lnTo>
                      <a:pt x="153" y="1230"/>
                    </a:lnTo>
                    <a:lnTo>
                      <a:pt x="165" y="1232"/>
                    </a:lnTo>
                    <a:lnTo>
                      <a:pt x="174" y="1234"/>
                    </a:lnTo>
                    <a:lnTo>
                      <a:pt x="186" y="1238"/>
                    </a:lnTo>
                    <a:lnTo>
                      <a:pt x="195" y="1243"/>
                    </a:lnTo>
                    <a:lnTo>
                      <a:pt x="207" y="1249"/>
                    </a:lnTo>
                    <a:lnTo>
                      <a:pt x="217" y="1257"/>
                    </a:lnTo>
                    <a:lnTo>
                      <a:pt x="226" y="1266"/>
                    </a:lnTo>
                    <a:lnTo>
                      <a:pt x="236" y="1278"/>
                    </a:lnTo>
                    <a:lnTo>
                      <a:pt x="247" y="1278"/>
                    </a:lnTo>
                    <a:lnTo>
                      <a:pt x="255" y="1278"/>
                    </a:lnTo>
                    <a:lnTo>
                      <a:pt x="263" y="1278"/>
                    </a:lnTo>
                    <a:lnTo>
                      <a:pt x="270" y="1280"/>
                    </a:lnTo>
                    <a:lnTo>
                      <a:pt x="276" y="1282"/>
                    </a:lnTo>
                    <a:lnTo>
                      <a:pt x="284" y="1286"/>
                    </a:lnTo>
                    <a:lnTo>
                      <a:pt x="289" y="1289"/>
                    </a:lnTo>
                    <a:lnTo>
                      <a:pt x="295" y="1295"/>
                    </a:lnTo>
                    <a:close/>
                    <a:moveTo>
                      <a:pt x="1635" y="2879"/>
                    </a:moveTo>
                    <a:lnTo>
                      <a:pt x="1635" y="2942"/>
                    </a:lnTo>
                    <a:lnTo>
                      <a:pt x="1629" y="2948"/>
                    </a:lnTo>
                    <a:lnTo>
                      <a:pt x="1625" y="2952"/>
                    </a:lnTo>
                    <a:lnTo>
                      <a:pt x="1622" y="2958"/>
                    </a:lnTo>
                    <a:lnTo>
                      <a:pt x="1616" y="2961"/>
                    </a:lnTo>
                    <a:lnTo>
                      <a:pt x="1612" y="2963"/>
                    </a:lnTo>
                    <a:lnTo>
                      <a:pt x="1608" y="2967"/>
                    </a:lnTo>
                    <a:lnTo>
                      <a:pt x="1602" y="2971"/>
                    </a:lnTo>
                    <a:lnTo>
                      <a:pt x="1599" y="2973"/>
                    </a:lnTo>
                    <a:lnTo>
                      <a:pt x="1599" y="2971"/>
                    </a:lnTo>
                    <a:lnTo>
                      <a:pt x="1597" y="2967"/>
                    </a:lnTo>
                    <a:lnTo>
                      <a:pt x="1597" y="2961"/>
                    </a:lnTo>
                    <a:lnTo>
                      <a:pt x="1595" y="2958"/>
                    </a:lnTo>
                    <a:lnTo>
                      <a:pt x="1595" y="2952"/>
                    </a:lnTo>
                    <a:lnTo>
                      <a:pt x="1593" y="2946"/>
                    </a:lnTo>
                    <a:lnTo>
                      <a:pt x="1593" y="2940"/>
                    </a:lnTo>
                    <a:lnTo>
                      <a:pt x="1593" y="2935"/>
                    </a:lnTo>
                    <a:lnTo>
                      <a:pt x="1597" y="2927"/>
                    </a:lnTo>
                    <a:lnTo>
                      <a:pt x="1602" y="2921"/>
                    </a:lnTo>
                    <a:lnTo>
                      <a:pt x="1606" y="2913"/>
                    </a:lnTo>
                    <a:lnTo>
                      <a:pt x="1612" y="2906"/>
                    </a:lnTo>
                    <a:lnTo>
                      <a:pt x="1616" y="2898"/>
                    </a:lnTo>
                    <a:lnTo>
                      <a:pt x="1622" y="2892"/>
                    </a:lnTo>
                    <a:lnTo>
                      <a:pt x="1627" y="2885"/>
                    </a:lnTo>
                    <a:lnTo>
                      <a:pt x="1635" y="2879"/>
                    </a:lnTo>
                    <a:close/>
                    <a:moveTo>
                      <a:pt x="1568" y="2854"/>
                    </a:moveTo>
                    <a:lnTo>
                      <a:pt x="1566" y="2869"/>
                    </a:lnTo>
                    <a:lnTo>
                      <a:pt x="1564" y="2883"/>
                    </a:lnTo>
                    <a:lnTo>
                      <a:pt x="1562" y="2896"/>
                    </a:lnTo>
                    <a:lnTo>
                      <a:pt x="1558" y="2910"/>
                    </a:lnTo>
                    <a:lnTo>
                      <a:pt x="1554" y="2921"/>
                    </a:lnTo>
                    <a:lnTo>
                      <a:pt x="1552" y="2935"/>
                    </a:lnTo>
                    <a:lnTo>
                      <a:pt x="1549" y="2946"/>
                    </a:lnTo>
                    <a:lnTo>
                      <a:pt x="1549" y="2958"/>
                    </a:lnTo>
                    <a:lnTo>
                      <a:pt x="1541" y="2944"/>
                    </a:lnTo>
                    <a:lnTo>
                      <a:pt x="1535" y="2931"/>
                    </a:lnTo>
                    <a:lnTo>
                      <a:pt x="1533" y="2913"/>
                    </a:lnTo>
                    <a:lnTo>
                      <a:pt x="1531" y="2896"/>
                    </a:lnTo>
                    <a:lnTo>
                      <a:pt x="1529" y="2879"/>
                    </a:lnTo>
                    <a:lnTo>
                      <a:pt x="1529" y="2864"/>
                    </a:lnTo>
                    <a:lnTo>
                      <a:pt x="1531" y="2846"/>
                    </a:lnTo>
                    <a:lnTo>
                      <a:pt x="1531" y="2831"/>
                    </a:lnTo>
                    <a:lnTo>
                      <a:pt x="1533" y="2837"/>
                    </a:lnTo>
                    <a:lnTo>
                      <a:pt x="1535" y="2844"/>
                    </a:lnTo>
                    <a:lnTo>
                      <a:pt x="1535" y="2854"/>
                    </a:lnTo>
                    <a:lnTo>
                      <a:pt x="1537" y="2862"/>
                    </a:lnTo>
                    <a:lnTo>
                      <a:pt x="1539" y="2871"/>
                    </a:lnTo>
                    <a:lnTo>
                      <a:pt x="1539" y="2879"/>
                    </a:lnTo>
                    <a:lnTo>
                      <a:pt x="1541" y="2887"/>
                    </a:lnTo>
                    <a:lnTo>
                      <a:pt x="1543" y="2894"/>
                    </a:lnTo>
                    <a:lnTo>
                      <a:pt x="1545" y="2890"/>
                    </a:lnTo>
                    <a:lnTo>
                      <a:pt x="1549" y="2887"/>
                    </a:lnTo>
                    <a:lnTo>
                      <a:pt x="1552" y="2881"/>
                    </a:lnTo>
                    <a:lnTo>
                      <a:pt x="1554" y="2875"/>
                    </a:lnTo>
                    <a:lnTo>
                      <a:pt x="1558" y="2869"/>
                    </a:lnTo>
                    <a:lnTo>
                      <a:pt x="1562" y="2864"/>
                    </a:lnTo>
                    <a:lnTo>
                      <a:pt x="1564" y="2858"/>
                    </a:lnTo>
                    <a:lnTo>
                      <a:pt x="1568" y="2854"/>
                    </a:lnTo>
                    <a:lnTo>
                      <a:pt x="1568" y="2856"/>
                    </a:lnTo>
                    <a:lnTo>
                      <a:pt x="1568" y="2860"/>
                    </a:lnTo>
                    <a:lnTo>
                      <a:pt x="1570" y="2864"/>
                    </a:lnTo>
                    <a:lnTo>
                      <a:pt x="1572" y="2865"/>
                    </a:lnTo>
                    <a:lnTo>
                      <a:pt x="1572" y="2869"/>
                    </a:lnTo>
                    <a:lnTo>
                      <a:pt x="1572" y="2867"/>
                    </a:lnTo>
                    <a:lnTo>
                      <a:pt x="1570" y="2864"/>
                    </a:lnTo>
                    <a:lnTo>
                      <a:pt x="1568" y="2854"/>
                    </a:lnTo>
                    <a:close/>
                    <a:moveTo>
                      <a:pt x="1501" y="2823"/>
                    </a:moveTo>
                    <a:lnTo>
                      <a:pt x="1501" y="2831"/>
                    </a:lnTo>
                    <a:lnTo>
                      <a:pt x="1501" y="2837"/>
                    </a:lnTo>
                    <a:lnTo>
                      <a:pt x="1501" y="2840"/>
                    </a:lnTo>
                    <a:lnTo>
                      <a:pt x="1501" y="2846"/>
                    </a:lnTo>
                    <a:lnTo>
                      <a:pt x="1501" y="2848"/>
                    </a:lnTo>
                    <a:lnTo>
                      <a:pt x="1501" y="2852"/>
                    </a:lnTo>
                    <a:lnTo>
                      <a:pt x="1497" y="2858"/>
                    </a:lnTo>
                    <a:lnTo>
                      <a:pt x="1495" y="2862"/>
                    </a:lnTo>
                    <a:lnTo>
                      <a:pt x="1493" y="2869"/>
                    </a:lnTo>
                    <a:lnTo>
                      <a:pt x="1493" y="2875"/>
                    </a:lnTo>
                    <a:lnTo>
                      <a:pt x="1491" y="2881"/>
                    </a:lnTo>
                    <a:lnTo>
                      <a:pt x="1491" y="2887"/>
                    </a:lnTo>
                    <a:lnTo>
                      <a:pt x="1489" y="2892"/>
                    </a:lnTo>
                    <a:lnTo>
                      <a:pt x="1489" y="2898"/>
                    </a:lnTo>
                    <a:lnTo>
                      <a:pt x="1487" y="2904"/>
                    </a:lnTo>
                    <a:lnTo>
                      <a:pt x="1487" y="2910"/>
                    </a:lnTo>
                    <a:lnTo>
                      <a:pt x="1426" y="2839"/>
                    </a:lnTo>
                    <a:lnTo>
                      <a:pt x="1414" y="2837"/>
                    </a:lnTo>
                    <a:lnTo>
                      <a:pt x="1403" y="2835"/>
                    </a:lnTo>
                    <a:lnTo>
                      <a:pt x="1391" y="2831"/>
                    </a:lnTo>
                    <a:lnTo>
                      <a:pt x="1378" y="2825"/>
                    </a:lnTo>
                    <a:lnTo>
                      <a:pt x="1366" y="2817"/>
                    </a:lnTo>
                    <a:lnTo>
                      <a:pt x="1355" y="2812"/>
                    </a:lnTo>
                    <a:lnTo>
                      <a:pt x="1345" y="2806"/>
                    </a:lnTo>
                    <a:lnTo>
                      <a:pt x="1336" y="2798"/>
                    </a:lnTo>
                    <a:lnTo>
                      <a:pt x="1345" y="2794"/>
                    </a:lnTo>
                    <a:lnTo>
                      <a:pt x="1355" y="2791"/>
                    </a:lnTo>
                    <a:lnTo>
                      <a:pt x="1362" y="2789"/>
                    </a:lnTo>
                    <a:lnTo>
                      <a:pt x="1370" y="2789"/>
                    </a:lnTo>
                    <a:lnTo>
                      <a:pt x="1378" y="2791"/>
                    </a:lnTo>
                    <a:lnTo>
                      <a:pt x="1384" y="2793"/>
                    </a:lnTo>
                    <a:lnTo>
                      <a:pt x="1391" y="2796"/>
                    </a:lnTo>
                    <a:lnTo>
                      <a:pt x="1397" y="2800"/>
                    </a:lnTo>
                    <a:lnTo>
                      <a:pt x="1407" y="2812"/>
                    </a:lnTo>
                    <a:lnTo>
                      <a:pt x="1418" y="2825"/>
                    </a:lnTo>
                    <a:lnTo>
                      <a:pt x="1428" y="2839"/>
                    </a:lnTo>
                    <a:lnTo>
                      <a:pt x="1439" y="2854"/>
                    </a:lnTo>
                    <a:lnTo>
                      <a:pt x="1439" y="2846"/>
                    </a:lnTo>
                    <a:lnTo>
                      <a:pt x="1439" y="2837"/>
                    </a:lnTo>
                    <a:lnTo>
                      <a:pt x="1437" y="2829"/>
                    </a:lnTo>
                    <a:lnTo>
                      <a:pt x="1437" y="2823"/>
                    </a:lnTo>
                    <a:lnTo>
                      <a:pt x="1437" y="2816"/>
                    </a:lnTo>
                    <a:lnTo>
                      <a:pt x="1437" y="2808"/>
                    </a:lnTo>
                    <a:lnTo>
                      <a:pt x="1437" y="2800"/>
                    </a:lnTo>
                    <a:lnTo>
                      <a:pt x="1439" y="2791"/>
                    </a:lnTo>
                    <a:lnTo>
                      <a:pt x="1441" y="2793"/>
                    </a:lnTo>
                    <a:lnTo>
                      <a:pt x="1445" y="2794"/>
                    </a:lnTo>
                    <a:lnTo>
                      <a:pt x="1449" y="2796"/>
                    </a:lnTo>
                    <a:lnTo>
                      <a:pt x="1455" y="2800"/>
                    </a:lnTo>
                    <a:lnTo>
                      <a:pt x="1458" y="2804"/>
                    </a:lnTo>
                    <a:lnTo>
                      <a:pt x="1462" y="2808"/>
                    </a:lnTo>
                    <a:lnTo>
                      <a:pt x="1466" y="2812"/>
                    </a:lnTo>
                    <a:lnTo>
                      <a:pt x="1470" y="2816"/>
                    </a:lnTo>
                    <a:lnTo>
                      <a:pt x="1474" y="2816"/>
                    </a:lnTo>
                    <a:lnTo>
                      <a:pt x="1480" y="2816"/>
                    </a:lnTo>
                    <a:lnTo>
                      <a:pt x="1485" y="2816"/>
                    </a:lnTo>
                    <a:lnTo>
                      <a:pt x="1489" y="2816"/>
                    </a:lnTo>
                    <a:lnTo>
                      <a:pt x="1493" y="2817"/>
                    </a:lnTo>
                    <a:lnTo>
                      <a:pt x="1497" y="2817"/>
                    </a:lnTo>
                    <a:lnTo>
                      <a:pt x="1499" y="2819"/>
                    </a:lnTo>
                    <a:lnTo>
                      <a:pt x="1501" y="2823"/>
                    </a:lnTo>
                    <a:close/>
                    <a:moveTo>
                      <a:pt x="1291" y="2800"/>
                    </a:moveTo>
                    <a:lnTo>
                      <a:pt x="1301" y="2812"/>
                    </a:lnTo>
                    <a:lnTo>
                      <a:pt x="1313" y="2827"/>
                    </a:lnTo>
                    <a:lnTo>
                      <a:pt x="1324" y="2840"/>
                    </a:lnTo>
                    <a:lnTo>
                      <a:pt x="1336" y="2854"/>
                    </a:lnTo>
                    <a:lnTo>
                      <a:pt x="1349" y="2867"/>
                    </a:lnTo>
                    <a:lnTo>
                      <a:pt x="1362" y="2877"/>
                    </a:lnTo>
                    <a:lnTo>
                      <a:pt x="1368" y="2881"/>
                    </a:lnTo>
                    <a:lnTo>
                      <a:pt x="1376" y="2883"/>
                    </a:lnTo>
                    <a:lnTo>
                      <a:pt x="1384" y="2885"/>
                    </a:lnTo>
                    <a:lnTo>
                      <a:pt x="1389" y="2887"/>
                    </a:lnTo>
                    <a:lnTo>
                      <a:pt x="1391" y="2898"/>
                    </a:lnTo>
                    <a:lnTo>
                      <a:pt x="1393" y="2913"/>
                    </a:lnTo>
                    <a:lnTo>
                      <a:pt x="1399" y="2927"/>
                    </a:lnTo>
                    <a:lnTo>
                      <a:pt x="1405" y="2942"/>
                    </a:lnTo>
                    <a:lnTo>
                      <a:pt x="1422" y="2975"/>
                    </a:lnTo>
                    <a:lnTo>
                      <a:pt x="1443" y="3006"/>
                    </a:lnTo>
                    <a:lnTo>
                      <a:pt x="1466" y="3034"/>
                    </a:lnTo>
                    <a:lnTo>
                      <a:pt x="1489" y="3057"/>
                    </a:lnTo>
                    <a:lnTo>
                      <a:pt x="1501" y="3065"/>
                    </a:lnTo>
                    <a:lnTo>
                      <a:pt x="1512" y="3071"/>
                    </a:lnTo>
                    <a:lnTo>
                      <a:pt x="1522" y="3077"/>
                    </a:lnTo>
                    <a:lnTo>
                      <a:pt x="1529" y="3077"/>
                    </a:lnTo>
                    <a:lnTo>
                      <a:pt x="1512" y="3052"/>
                    </a:lnTo>
                    <a:lnTo>
                      <a:pt x="1495" y="3025"/>
                    </a:lnTo>
                    <a:lnTo>
                      <a:pt x="1476" y="2996"/>
                    </a:lnTo>
                    <a:lnTo>
                      <a:pt x="1457" y="2969"/>
                    </a:lnTo>
                    <a:lnTo>
                      <a:pt x="1437" y="2942"/>
                    </a:lnTo>
                    <a:lnTo>
                      <a:pt x="1418" y="2917"/>
                    </a:lnTo>
                    <a:lnTo>
                      <a:pt x="1407" y="2906"/>
                    </a:lnTo>
                    <a:lnTo>
                      <a:pt x="1395" y="2896"/>
                    </a:lnTo>
                    <a:lnTo>
                      <a:pt x="1384" y="2887"/>
                    </a:lnTo>
                    <a:lnTo>
                      <a:pt x="1372" y="2879"/>
                    </a:lnTo>
                    <a:lnTo>
                      <a:pt x="1364" y="2875"/>
                    </a:lnTo>
                    <a:lnTo>
                      <a:pt x="1357" y="2871"/>
                    </a:lnTo>
                    <a:lnTo>
                      <a:pt x="1351" y="2865"/>
                    </a:lnTo>
                    <a:lnTo>
                      <a:pt x="1343" y="2860"/>
                    </a:lnTo>
                    <a:lnTo>
                      <a:pt x="1338" y="2854"/>
                    </a:lnTo>
                    <a:lnTo>
                      <a:pt x="1330" y="2846"/>
                    </a:lnTo>
                    <a:lnTo>
                      <a:pt x="1324" y="2839"/>
                    </a:lnTo>
                    <a:lnTo>
                      <a:pt x="1316" y="2831"/>
                    </a:lnTo>
                    <a:lnTo>
                      <a:pt x="1322" y="2854"/>
                    </a:lnTo>
                    <a:lnTo>
                      <a:pt x="1332" y="2873"/>
                    </a:lnTo>
                    <a:lnTo>
                      <a:pt x="1343" y="2890"/>
                    </a:lnTo>
                    <a:lnTo>
                      <a:pt x="1357" y="2908"/>
                    </a:lnTo>
                    <a:lnTo>
                      <a:pt x="1370" y="2925"/>
                    </a:lnTo>
                    <a:lnTo>
                      <a:pt x="1382" y="2940"/>
                    </a:lnTo>
                    <a:lnTo>
                      <a:pt x="1393" y="2956"/>
                    </a:lnTo>
                    <a:lnTo>
                      <a:pt x="1403" y="2973"/>
                    </a:lnTo>
                    <a:lnTo>
                      <a:pt x="1395" y="2977"/>
                    </a:lnTo>
                    <a:lnTo>
                      <a:pt x="1387" y="2975"/>
                    </a:lnTo>
                    <a:lnTo>
                      <a:pt x="1378" y="2971"/>
                    </a:lnTo>
                    <a:lnTo>
                      <a:pt x="1370" y="2963"/>
                    </a:lnTo>
                    <a:lnTo>
                      <a:pt x="1361" y="2954"/>
                    </a:lnTo>
                    <a:lnTo>
                      <a:pt x="1353" y="2942"/>
                    </a:lnTo>
                    <a:lnTo>
                      <a:pt x="1343" y="2929"/>
                    </a:lnTo>
                    <a:lnTo>
                      <a:pt x="1336" y="2913"/>
                    </a:lnTo>
                    <a:lnTo>
                      <a:pt x="1320" y="2881"/>
                    </a:lnTo>
                    <a:lnTo>
                      <a:pt x="1307" y="2850"/>
                    </a:lnTo>
                    <a:lnTo>
                      <a:pt x="1297" y="2821"/>
                    </a:lnTo>
                    <a:lnTo>
                      <a:pt x="1291" y="2800"/>
                    </a:lnTo>
                    <a:close/>
                    <a:moveTo>
                      <a:pt x="1188" y="2768"/>
                    </a:moveTo>
                    <a:lnTo>
                      <a:pt x="1172" y="2806"/>
                    </a:lnTo>
                    <a:lnTo>
                      <a:pt x="1161" y="2839"/>
                    </a:lnTo>
                    <a:lnTo>
                      <a:pt x="1155" y="2867"/>
                    </a:lnTo>
                    <a:lnTo>
                      <a:pt x="1151" y="2894"/>
                    </a:lnTo>
                    <a:lnTo>
                      <a:pt x="1149" y="2921"/>
                    </a:lnTo>
                    <a:lnTo>
                      <a:pt x="1151" y="2950"/>
                    </a:lnTo>
                    <a:lnTo>
                      <a:pt x="1155" y="2983"/>
                    </a:lnTo>
                    <a:lnTo>
                      <a:pt x="1159" y="3021"/>
                    </a:lnTo>
                    <a:lnTo>
                      <a:pt x="1159" y="3036"/>
                    </a:lnTo>
                    <a:lnTo>
                      <a:pt x="1146" y="3054"/>
                    </a:lnTo>
                    <a:lnTo>
                      <a:pt x="1151" y="3055"/>
                    </a:lnTo>
                    <a:lnTo>
                      <a:pt x="1157" y="3059"/>
                    </a:lnTo>
                    <a:lnTo>
                      <a:pt x="1163" y="3061"/>
                    </a:lnTo>
                    <a:lnTo>
                      <a:pt x="1167" y="3065"/>
                    </a:lnTo>
                    <a:lnTo>
                      <a:pt x="1172" y="3067"/>
                    </a:lnTo>
                    <a:lnTo>
                      <a:pt x="1178" y="3067"/>
                    </a:lnTo>
                    <a:lnTo>
                      <a:pt x="1184" y="3069"/>
                    </a:lnTo>
                    <a:lnTo>
                      <a:pt x="1188" y="3069"/>
                    </a:lnTo>
                    <a:lnTo>
                      <a:pt x="1199" y="3052"/>
                    </a:lnTo>
                    <a:lnTo>
                      <a:pt x="1209" y="3034"/>
                    </a:lnTo>
                    <a:lnTo>
                      <a:pt x="1217" y="3017"/>
                    </a:lnTo>
                    <a:lnTo>
                      <a:pt x="1222" y="2998"/>
                    </a:lnTo>
                    <a:lnTo>
                      <a:pt x="1226" y="2979"/>
                    </a:lnTo>
                    <a:lnTo>
                      <a:pt x="1228" y="2960"/>
                    </a:lnTo>
                    <a:lnTo>
                      <a:pt x="1228" y="2940"/>
                    </a:lnTo>
                    <a:lnTo>
                      <a:pt x="1228" y="2919"/>
                    </a:lnTo>
                    <a:lnTo>
                      <a:pt x="1226" y="2879"/>
                    </a:lnTo>
                    <a:lnTo>
                      <a:pt x="1224" y="2839"/>
                    </a:lnTo>
                    <a:lnTo>
                      <a:pt x="1220" y="2798"/>
                    </a:lnTo>
                    <a:lnTo>
                      <a:pt x="1218" y="2760"/>
                    </a:lnTo>
                    <a:lnTo>
                      <a:pt x="1213" y="2760"/>
                    </a:lnTo>
                    <a:lnTo>
                      <a:pt x="1205" y="2760"/>
                    </a:lnTo>
                    <a:lnTo>
                      <a:pt x="1199" y="2762"/>
                    </a:lnTo>
                    <a:lnTo>
                      <a:pt x="1195" y="2764"/>
                    </a:lnTo>
                    <a:lnTo>
                      <a:pt x="1192" y="2764"/>
                    </a:lnTo>
                    <a:lnTo>
                      <a:pt x="1188" y="2766"/>
                    </a:lnTo>
                    <a:lnTo>
                      <a:pt x="1188" y="2768"/>
                    </a:lnTo>
                    <a:close/>
                  </a:path>
                </a:pathLst>
              </a:custGeom>
              <a:solidFill>
                <a:srgbClr val="969696"/>
              </a:solidFill>
              <a:ln>
                <a:noFill/>
              </a:ln>
              <a:extLst>
                <a:ext uri="{91240B29-F687-4F45-9708-019B960494DF}">
                  <a14:hiddenLine xmlns:a14="http://schemas.microsoft.com/office/drawing/2010/main" w="6350" cap="rnd">
                    <a:solidFill>
                      <a:srgbClr val="000000"/>
                    </a:solidFill>
                    <a:round/>
                    <a:headEnd/>
                    <a:tailEnd/>
                  </a14:hiddenLine>
                </a:ext>
              </a:extLst>
            </p:spPr>
            <p:txBody>
              <a:bodyPr/>
              <a:lstStyle/>
              <a:p>
                <a:endParaRPr lang="en-IN"/>
              </a:p>
            </p:txBody>
          </p:sp>
        </p:grpSp>
      </p:grpSp>
      <p:sp>
        <p:nvSpPr>
          <p:cNvPr id="86179" name="AutoShape 163">
            <a:extLst>
              <a:ext uri="{FF2B5EF4-FFF2-40B4-BE49-F238E27FC236}">
                <a16:creationId xmlns:a16="http://schemas.microsoft.com/office/drawing/2014/main" xmlns="" id="{62CE6722-D657-460A-8926-FDC983D69DF5}"/>
              </a:ext>
            </a:extLst>
          </p:cNvPr>
          <p:cNvSpPr>
            <a:spLocks noChangeArrowheads="1"/>
          </p:cNvSpPr>
          <p:nvPr/>
        </p:nvSpPr>
        <p:spPr bwMode="auto">
          <a:xfrm>
            <a:off x="4572000" y="5053014"/>
            <a:ext cx="2667000" cy="433387"/>
          </a:xfrm>
          <a:prstGeom prst="rightArrow">
            <a:avLst>
              <a:gd name="adj1" fmla="val 62602"/>
              <a:gd name="adj2" fmla="val 107550"/>
            </a:avLst>
          </a:prstGeom>
          <a:gradFill rotWithShape="0">
            <a:gsLst>
              <a:gs pos="0">
                <a:schemeClr val="accent2">
                  <a:gamma/>
                  <a:tint val="34118"/>
                  <a:invGamma/>
                </a:schemeClr>
              </a:gs>
              <a:gs pos="100000">
                <a:schemeClr val="accent2"/>
              </a:gs>
            </a:gsLst>
            <a:lin ang="0" scaled="1"/>
          </a:gradFill>
          <a:ln w="9525">
            <a:solidFill>
              <a:schemeClr val="accent2"/>
            </a:solidFill>
            <a:miter lim="800000"/>
            <a:headEnd/>
            <a:tailEnd/>
          </a:ln>
          <a:effectLst>
            <a:outerShdw dist="107763" dir="2700000" algn="ctr" rotWithShape="0">
              <a:schemeClr val="folHlink"/>
            </a:outerShdw>
          </a:effectLst>
        </p:spPr>
        <p:txBody>
          <a:bodyPr wrap="none" anchor="ctr"/>
          <a:lstStyle/>
          <a:p>
            <a:pPr algn="ctr">
              <a:defRPr/>
            </a:pPr>
            <a:endParaRPr lang="en-US" b="1" dirty="0">
              <a:effectLst>
                <a:outerShdw blurRad="38100" dist="38100" dir="2700000" algn="tl">
                  <a:srgbClr val="000000"/>
                </a:outerShdw>
              </a:effectLst>
            </a:endParaRPr>
          </a:p>
        </p:txBody>
      </p:sp>
      <p:sp>
        <p:nvSpPr>
          <p:cNvPr id="56336" name="Text Box 164">
            <a:extLst>
              <a:ext uri="{FF2B5EF4-FFF2-40B4-BE49-F238E27FC236}">
                <a16:creationId xmlns:a16="http://schemas.microsoft.com/office/drawing/2014/main" xmlns="" id="{34ED4C56-34D8-466A-B24A-ABFF4B088368}"/>
              </a:ext>
            </a:extLst>
          </p:cNvPr>
          <p:cNvSpPr txBox="1">
            <a:spLocks noChangeArrowheads="1"/>
          </p:cNvSpPr>
          <p:nvPr/>
        </p:nvSpPr>
        <p:spPr bwMode="auto">
          <a:xfrm>
            <a:off x="2362200" y="5715000"/>
            <a:ext cx="1479550" cy="590550"/>
          </a:xfrm>
          <a:prstGeom prst="rect">
            <a:avLst/>
          </a:prstGeom>
          <a:solidFill>
            <a:schemeClr val="bg1"/>
          </a:solidFill>
          <a:ln w="9525">
            <a:solidFill>
              <a:srgbClr val="333399"/>
            </a:solidFill>
            <a:miter lim="800000"/>
            <a:headEnd/>
            <a:tailEnd/>
          </a:ln>
          <a:effectLst>
            <a:outerShdw dist="89803" dir="2700000" algn="ctr" rotWithShape="0">
              <a:schemeClr val="folHlink"/>
            </a:outerShdw>
          </a:effectLst>
        </p:spPr>
        <p:txBody>
          <a:bodyPr wrap="none">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1600">
                <a:solidFill>
                  <a:schemeClr val="tx1"/>
                </a:solidFill>
              </a:rPr>
              <a:t>SQL Server</a:t>
            </a:r>
            <a:br>
              <a:rPr lang="en-US" altLang="en-US" sz="1600">
                <a:solidFill>
                  <a:schemeClr val="tx1"/>
                </a:solidFill>
              </a:rPr>
            </a:br>
            <a:r>
              <a:rPr lang="en-US" altLang="en-US" sz="1600">
                <a:solidFill>
                  <a:schemeClr val="tx1"/>
                </a:solidFill>
              </a:rPr>
              <a:t>Login Account</a:t>
            </a:r>
          </a:p>
        </p:txBody>
      </p:sp>
    </p:spTree>
    <p:extLst>
      <p:ext uri="{BB962C8B-B14F-4D97-AF65-F5344CB8AC3E}">
        <p14:creationId xmlns:p14="http://schemas.microsoft.com/office/powerpoint/2010/main" val="18584690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xmlns="" id="{90FAC249-17AA-479F-B7DB-603644952C49}"/>
              </a:ext>
            </a:extLst>
          </p:cNvPr>
          <p:cNvSpPr>
            <a:spLocks noGrp="1" noChangeArrowheads="1"/>
          </p:cNvSpPr>
          <p:nvPr>
            <p:ph type="title" idx="4294967295"/>
          </p:nvPr>
        </p:nvSpPr>
        <p:spPr>
          <a:xfrm>
            <a:off x="1655764" y="228600"/>
            <a:ext cx="7564437" cy="554038"/>
          </a:xfrm>
        </p:spPr>
        <p:txBody>
          <a:bodyPr>
            <a:normAutofit fontScale="90000"/>
          </a:bodyPr>
          <a:lstStyle/>
          <a:p>
            <a:pPr eaLnBrk="1" hangingPunct="1"/>
            <a:r>
              <a:rPr altLang="en-US">
                <a:solidFill>
                  <a:schemeClr val="tx1"/>
                </a:solidFill>
              </a:rPr>
              <a:t>SQL Server Services</a:t>
            </a:r>
          </a:p>
        </p:txBody>
      </p:sp>
      <p:sp>
        <p:nvSpPr>
          <p:cNvPr id="58371" name="Rectangle 3">
            <a:extLst>
              <a:ext uri="{FF2B5EF4-FFF2-40B4-BE49-F238E27FC236}">
                <a16:creationId xmlns:a16="http://schemas.microsoft.com/office/drawing/2014/main" xmlns="" id="{3BE6AB8C-F2C9-4CC1-99CB-86B4542AA543}"/>
              </a:ext>
            </a:extLst>
          </p:cNvPr>
          <p:cNvSpPr>
            <a:spLocks noChangeArrowheads="1"/>
          </p:cNvSpPr>
          <p:nvPr/>
        </p:nvSpPr>
        <p:spPr bwMode="auto">
          <a:xfrm>
            <a:off x="3352800" y="3505200"/>
            <a:ext cx="6324600" cy="1143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68580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defTabSz="68580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defTabSz="6858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defTabSz="6858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defTabSz="6858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80000"/>
              </a:lnSpc>
              <a:spcBef>
                <a:spcPct val="0"/>
              </a:spcBef>
              <a:buFontTx/>
              <a:buNone/>
            </a:pPr>
            <a:r>
              <a:rPr lang="en-US" altLang="en-US" sz="1600" b="1">
                <a:solidFill>
                  <a:schemeClr val="tx1"/>
                </a:solidFill>
              </a:rPr>
              <a:t>Microsoft Distributed</a:t>
            </a:r>
          </a:p>
          <a:p>
            <a:pPr>
              <a:lnSpc>
                <a:spcPct val="80000"/>
              </a:lnSpc>
              <a:spcBef>
                <a:spcPct val="0"/>
              </a:spcBef>
              <a:buFontTx/>
              <a:buNone/>
            </a:pPr>
            <a:r>
              <a:rPr lang="en-US" altLang="en-US" sz="1600" b="1">
                <a:solidFill>
                  <a:schemeClr val="tx1"/>
                </a:solidFill>
              </a:rPr>
              <a:t>Transaction Coordinator</a:t>
            </a:r>
          </a:p>
        </p:txBody>
      </p:sp>
      <p:sp>
        <p:nvSpPr>
          <p:cNvPr id="58372" name="Rectangle 4">
            <a:extLst>
              <a:ext uri="{FF2B5EF4-FFF2-40B4-BE49-F238E27FC236}">
                <a16:creationId xmlns:a16="http://schemas.microsoft.com/office/drawing/2014/main" xmlns="" id="{D12889AD-8C1C-4967-B18A-533D6A881F05}"/>
              </a:ext>
            </a:extLst>
          </p:cNvPr>
          <p:cNvSpPr>
            <a:spLocks noChangeArrowheads="1"/>
          </p:cNvSpPr>
          <p:nvPr/>
        </p:nvSpPr>
        <p:spPr bwMode="auto">
          <a:xfrm>
            <a:off x="3352800" y="1066800"/>
            <a:ext cx="6324600" cy="1143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68580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defTabSz="68580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defTabSz="6858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defTabSz="6858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defTabSz="6858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80000"/>
              </a:lnSpc>
              <a:spcBef>
                <a:spcPct val="0"/>
              </a:spcBef>
              <a:buFontTx/>
              <a:buNone/>
            </a:pPr>
            <a:r>
              <a:rPr lang="en-US" altLang="en-US" sz="1600" b="1">
                <a:solidFill>
                  <a:schemeClr val="tx1"/>
                </a:solidFill>
              </a:rPr>
              <a:t>MSSQLServer </a:t>
            </a:r>
            <a:br>
              <a:rPr lang="en-US" altLang="en-US" sz="1600" b="1">
                <a:solidFill>
                  <a:schemeClr val="tx1"/>
                </a:solidFill>
              </a:rPr>
            </a:br>
            <a:r>
              <a:rPr lang="en-US" altLang="en-US" sz="1600" b="1">
                <a:solidFill>
                  <a:schemeClr val="tx1"/>
                </a:solidFill>
              </a:rPr>
              <a:t>Service</a:t>
            </a:r>
          </a:p>
        </p:txBody>
      </p:sp>
      <p:sp>
        <p:nvSpPr>
          <p:cNvPr id="58373" name="Rectangle 5">
            <a:extLst>
              <a:ext uri="{FF2B5EF4-FFF2-40B4-BE49-F238E27FC236}">
                <a16:creationId xmlns:a16="http://schemas.microsoft.com/office/drawing/2014/main" xmlns="" id="{73C9E998-9D47-459B-8682-41C67CBD83ED}"/>
              </a:ext>
            </a:extLst>
          </p:cNvPr>
          <p:cNvSpPr>
            <a:spLocks noChangeArrowheads="1"/>
          </p:cNvSpPr>
          <p:nvPr/>
        </p:nvSpPr>
        <p:spPr bwMode="auto">
          <a:xfrm>
            <a:off x="3352800" y="2362200"/>
            <a:ext cx="6324600" cy="990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68580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defTabSz="68580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defTabSz="6858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defTabSz="6858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defTabSz="6858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80000"/>
              </a:lnSpc>
              <a:spcBef>
                <a:spcPct val="0"/>
              </a:spcBef>
              <a:buFontTx/>
              <a:buNone/>
            </a:pPr>
            <a:r>
              <a:rPr lang="en-US" altLang="en-US" sz="1600" b="1">
                <a:solidFill>
                  <a:schemeClr val="tx1"/>
                </a:solidFill>
              </a:rPr>
              <a:t>SQLServerAgent </a:t>
            </a:r>
            <a:br>
              <a:rPr lang="en-US" altLang="en-US" sz="1600" b="1">
                <a:solidFill>
                  <a:schemeClr val="tx1"/>
                </a:solidFill>
              </a:rPr>
            </a:br>
            <a:r>
              <a:rPr lang="en-US" altLang="en-US" sz="1600" b="1">
                <a:solidFill>
                  <a:schemeClr val="tx1"/>
                </a:solidFill>
              </a:rPr>
              <a:t>Service</a:t>
            </a:r>
          </a:p>
        </p:txBody>
      </p:sp>
      <p:sp>
        <p:nvSpPr>
          <p:cNvPr id="58374" name="Rectangle 6">
            <a:extLst>
              <a:ext uri="{FF2B5EF4-FFF2-40B4-BE49-F238E27FC236}">
                <a16:creationId xmlns:a16="http://schemas.microsoft.com/office/drawing/2014/main" xmlns="" id="{18BFD368-5281-4228-9F3B-0DA3F46DB183}"/>
              </a:ext>
            </a:extLst>
          </p:cNvPr>
          <p:cNvSpPr>
            <a:spLocks noChangeArrowheads="1"/>
          </p:cNvSpPr>
          <p:nvPr/>
        </p:nvSpPr>
        <p:spPr bwMode="auto">
          <a:xfrm>
            <a:off x="3352800" y="4876800"/>
            <a:ext cx="6324600" cy="914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68580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defTabSz="68580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defTabSz="6858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defTabSz="6858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defTabSz="6858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defTabSz="6858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90000"/>
              </a:lnSpc>
              <a:spcBef>
                <a:spcPct val="0"/>
              </a:spcBef>
              <a:buFontTx/>
              <a:buNone/>
            </a:pPr>
            <a:r>
              <a:rPr lang="en-US" altLang="en-US" sz="1600" b="1">
                <a:solidFill>
                  <a:schemeClr val="tx1"/>
                </a:solidFill>
              </a:rPr>
              <a:t>Microsoft Search</a:t>
            </a:r>
          </a:p>
        </p:txBody>
      </p:sp>
      <p:grpSp>
        <p:nvGrpSpPr>
          <p:cNvPr id="58375" name="Group 7">
            <a:extLst>
              <a:ext uri="{FF2B5EF4-FFF2-40B4-BE49-F238E27FC236}">
                <a16:creationId xmlns:a16="http://schemas.microsoft.com/office/drawing/2014/main" xmlns="" id="{05729E6A-DDC8-4056-85D7-527D5648DC98}"/>
              </a:ext>
            </a:extLst>
          </p:cNvPr>
          <p:cNvGrpSpPr>
            <a:grpSpLocks/>
          </p:cNvGrpSpPr>
          <p:nvPr/>
        </p:nvGrpSpPr>
        <p:grpSpPr bwMode="auto">
          <a:xfrm flipH="1">
            <a:off x="1676401" y="2057400"/>
            <a:ext cx="1603375" cy="2590800"/>
            <a:chOff x="2415" y="576"/>
            <a:chExt cx="626" cy="1012"/>
          </a:xfrm>
        </p:grpSpPr>
        <p:sp>
          <p:nvSpPr>
            <p:cNvPr id="58381" name="Freeform 8">
              <a:extLst>
                <a:ext uri="{FF2B5EF4-FFF2-40B4-BE49-F238E27FC236}">
                  <a16:creationId xmlns:a16="http://schemas.microsoft.com/office/drawing/2014/main" xmlns="" id="{2D131058-4596-4227-A596-C9EB704121F0}"/>
                </a:ext>
              </a:extLst>
            </p:cNvPr>
            <p:cNvSpPr>
              <a:spLocks/>
            </p:cNvSpPr>
            <p:nvPr/>
          </p:nvSpPr>
          <p:spPr bwMode="auto">
            <a:xfrm>
              <a:off x="2417" y="576"/>
              <a:ext cx="623" cy="217"/>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3175" cap="rnd">
              <a:solidFill>
                <a:schemeClr val="tx1"/>
              </a:solidFill>
              <a:round/>
              <a:headEnd/>
              <a:tailEnd/>
            </a:ln>
          </p:spPr>
          <p:txBody>
            <a:bodyPr/>
            <a:lstStyle/>
            <a:p>
              <a:endParaRPr lang="en-IN"/>
            </a:p>
          </p:txBody>
        </p:sp>
        <p:sp>
          <p:nvSpPr>
            <p:cNvPr id="58382" name="Freeform 9">
              <a:extLst>
                <a:ext uri="{FF2B5EF4-FFF2-40B4-BE49-F238E27FC236}">
                  <a16:creationId xmlns:a16="http://schemas.microsoft.com/office/drawing/2014/main" xmlns="" id="{32533392-8B59-4E5B-BD3C-2D7C02E7F75D}"/>
                </a:ext>
              </a:extLst>
            </p:cNvPr>
            <p:cNvSpPr>
              <a:spLocks/>
            </p:cNvSpPr>
            <p:nvPr/>
          </p:nvSpPr>
          <p:spPr bwMode="auto">
            <a:xfrm>
              <a:off x="2427" y="1329"/>
              <a:ext cx="604" cy="259"/>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969696"/>
            </a:solidFill>
            <a:ln w="3175" cap="rnd">
              <a:solidFill>
                <a:schemeClr val="tx1"/>
              </a:solidFill>
              <a:round/>
              <a:headEnd/>
              <a:tailEnd/>
            </a:ln>
          </p:spPr>
          <p:txBody>
            <a:bodyPr/>
            <a:lstStyle/>
            <a:p>
              <a:endParaRPr lang="en-IN"/>
            </a:p>
          </p:txBody>
        </p:sp>
        <p:sp>
          <p:nvSpPr>
            <p:cNvPr id="58383" name="Freeform 10">
              <a:extLst>
                <a:ext uri="{FF2B5EF4-FFF2-40B4-BE49-F238E27FC236}">
                  <a16:creationId xmlns:a16="http://schemas.microsoft.com/office/drawing/2014/main" xmlns="" id="{DE055EC8-9475-44F7-BCB7-8D8B58679EEB}"/>
                </a:ext>
              </a:extLst>
            </p:cNvPr>
            <p:cNvSpPr>
              <a:spLocks/>
            </p:cNvSpPr>
            <p:nvPr/>
          </p:nvSpPr>
          <p:spPr bwMode="auto">
            <a:xfrm>
              <a:off x="2689" y="636"/>
              <a:ext cx="352" cy="927"/>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a:solidFill>
                <a:schemeClr val="tx1"/>
              </a:solidFill>
              <a:round/>
              <a:headEnd/>
              <a:tailEnd/>
            </a:ln>
          </p:spPr>
          <p:txBody>
            <a:bodyPr/>
            <a:lstStyle/>
            <a:p>
              <a:endParaRPr lang="en-IN"/>
            </a:p>
          </p:txBody>
        </p:sp>
        <p:sp>
          <p:nvSpPr>
            <p:cNvPr id="58384" name="Freeform 11">
              <a:extLst>
                <a:ext uri="{FF2B5EF4-FFF2-40B4-BE49-F238E27FC236}">
                  <a16:creationId xmlns:a16="http://schemas.microsoft.com/office/drawing/2014/main" xmlns="" id="{2CFD6CA9-F9F5-4738-BAFE-70ED82ACF0D0}"/>
                </a:ext>
              </a:extLst>
            </p:cNvPr>
            <p:cNvSpPr>
              <a:spLocks/>
            </p:cNvSpPr>
            <p:nvPr/>
          </p:nvSpPr>
          <p:spPr bwMode="auto">
            <a:xfrm>
              <a:off x="2415" y="724"/>
              <a:ext cx="278" cy="834"/>
            </a:xfrm>
            <a:custGeom>
              <a:avLst/>
              <a:gdLst>
                <a:gd name="T0" fmla="*/ 0 w 577"/>
                <a:gd name="T1" fmla="*/ 0 h 1728"/>
                <a:gd name="T2" fmla="*/ 0 w 577"/>
                <a:gd name="T3" fmla="*/ 0 h 1728"/>
                <a:gd name="T4" fmla="*/ 0 w 577"/>
                <a:gd name="T5" fmla="*/ 0 h 1728"/>
                <a:gd name="T6" fmla="*/ 0 w 577"/>
                <a:gd name="T7" fmla="*/ 0 h 1728"/>
                <a:gd name="T8" fmla="*/ 0 w 577"/>
                <a:gd name="T9" fmla="*/ 0 h 1728"/>
                <a:gd name="T10" fmla="*/ 0 60000 65536"/>
                <a:gd name="T11" fmla="*/ 0 60000 65536"/>
                <a:gd name="T12" fmla="*/ 0 60000 65536"/>
                <a:gd name="T13" fmla="*/ 0 60000 65536"/>
                <a:gd name="T14" fmla="*/ 0 60000 65536"/>
                <a:gd name="T15" fmla="*/ 0 w 577"/>
                <a:gd name="T16" fmla="*/ 0 h 1728"/>
                <a:gd name="T17" fmla="*/ 577 w 577"/>
                <a:gd name="T18" fmla="*/ 1728 h 1728"/>
              </a:gdLst>
              <a:ahLst/>
              <a:cxnLst>
                <a:cxn ang="T10">
                  <a:pos x="T0" y="T1"/>
                </a:cxn>
                <a:cxn ang="T11">
                  <a:pos x="T2" y="T3"/>
                </a:cxn>
                <a:cxn ang="T12">
                  <a:pos x="T4" y="T5"/>
                </a:cxn>
                <a:cxn ang="T13">
                  <a:pos x="T6" y="T7"/>
                </a:cxn>
                <a:cxn ang="T14">
                  <a:pos x="T8" y="T9"/>
                </a:cxn>
              </a:cxnLst>
              <a:rect l="T15" t="T16" r="T17" b="T18"/>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a:solidFill>
                <a:schemeClr val="tx1"/>
              </a:solidFill>
              <a:round/>
              <a:headEnd/>
              <a:tailEnd/>
            </a:ln>
          </p:spPr>
          <p:txBody>
            <a:bodyPr/>
            <a:lstStyle/>
            <a:p>
              <a:endParaRPr lang="en-IN"/>
            </a:p>
          </p:txBody>
        </p:sp>
        <p:sp>
          <p:nvSpPr>
            <p:cNvPr id="58385" name="Line 12">
              <a:extLst>
                <a:ext uri="{FF2B5EF4-FFF2-40B4-BE49-F238E27FC236}">
                  <a16:creationId xmlns:a16="http://schemas.microsoft.com/office/drawing/2014/main" xmlns="" id="{41D0F01A-95C9-4A9F-B0C9-9F8578AE0750}"/>
                </a:ext>
              </a:extLst>
            </p:cNvPr>
            <p:cNvSpPr>
              <a:spLocks noChangeShapeType="1"/>
            </p:cNvSpPr>
            <p:nvPr/>
          </p:nvSpPr>
          <p:spPr bwMode="auto">
            <a:xfrm>
              <a:off x="2454" y="1426"/>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86" name="Oval 13">
              <a:extLst>
                <a:ext uri="{FF2B5EF4-FFF2-40B4-BE49-F238E27FC236}">
                  <a16:creationId xmlns:a16="http://schemas.microsoft.com/office/drawing/2014/main" xmlns="" id="{960BDBE6-60CE-40CF-B7F1-7F75EA7E81DE}"/>
                </a:ext>
              </a:extLst>
            </p:cNvPr>
            <p:cNvSpPr>
              <a:spLocks noChangeArrowheads="1"/>
            </p:cNvSpPr>
            <p:nvPr/>
          </p:nvSpPr>
          <p:spPr bwMode="auto">
            <a:xfrm>
              <a:off x="2447" y="765"/>
              <a:ext cx="31" cy="17"/>
            </a:xfrm>
            <a:prstGeom prst="ellipse">
              <a:avLst/>
            </a:prstGeom>
            <a:solidFill>
              <a:srgbClr val="CC00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58387" name="Line 14">
              <a:extLst>
                <a:ext uri="{FF2B5EF4-FFF2-40B4-BE49-F238E27FC236}">
                  <a16:creationId xmlns:a16="http://schemas.microsoft.com/office/drawing/2014/main" xmlns="" id="{D90898A6-964B-4971-91D0-58CD7AE408B9}"/>
                </a:ext>
              </a:extLst>
            </p:cNvPr>
            <p:cNvSpPr>
              <a:spLocks noChangeShapeType="1"/>
            </p:cNvSpPr>
            <p:nvPr/>
          </p:nvSpPr>
          <p:spPr bwMode="auto">
            <a:xfrm>
              <a:off x="2454" y="1388"/>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88" name="Line 15">
              <a:extLst>
                <a:ext uri="{FF2B5EF4-FFF2-40B4-BE49-F238E27FC236}">
                  <a16:creationId xmlns:a16="http://schemas.microsoft.com/office/drawing/2014/main" xmlns="" id="{96FEEA06-4F95-406D-BEC7-29451659CE86}"/>
                </a:ext>
              </a:extLst>
            </p:cNvPr>
            <p:cNvSpPr>
              <a:spLocks noChangeShapeType="1"/>
            </p:cNvSpPr>
            <p:nvPr/>
          </p:nvSpPr>
          <p:spPr bwMode="auto">
            <a:xfrm>
              <a:off x="2454" y="1350"/>
              <a:ext cx="192" cy="52"/>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89" name="Line 16">
              <a:extLst>
                <a:ext uri="{FF2B5EF4-FFF2-40B4-BE49-F238E27FC236}">
                  <a16:creationId xmlns:a16="http://schemas.microsoft.com/office/drawing/2014/main" xmlns="" id="{8DB1FA9C-47DF-4E19-9068-F4D500C617BE}"/>
                </a:ext>
              </a:extLst>
            </p:cNvPr>
            <p:cNvSpPr>
              <a:spLocks noChangeShapeType="1"/>
            </p:cNvSpPr>
            <p:nvPr/>
          </p:nvSpPr>
          <p:spPr bwMode="auto">
            <a:xfrm>
              <a:off x="2454" y="1313"/>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90" name="Line 17">
              <a:extLst>
                <a:ext uri="{FF2B5EF4-FFF2-40B4-BE49-F238E27FC236}">
                  <a16:creationId xmlns:a16="http://schemas.microsoft.com/office/drawing/2014/main" xmlns="" id="{CC1FF43A-9537-499B-870F-BF044524FD96}"/>
                </a:ext>
              </a:extLst>
            </p:cNvPr>
            <p:cNvSpPr>
              <a:spLocks noChangeShapeType="1"/>
            </p:cNvSpPr>
            <p:nvPr/>
          </p:nvSpPr>
          <p:spPr bwMode="auto">
            <a:xfrm>
              <a:off x="2454" y="1274"/>
              <a:ext cx="192" cy="51"/>
            </a:xfrm>
            <a:prstGeom prst="line">
              <a:avLst/>
            </a:prstGeom>
            <a:noFill/>
            <a:ln w="6350">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91" name="Freeform 18">
              <a:extLst>
                <a:ext uri="{FF2B5EF4-FFF2-40B4-BE49-F238E27FC236}">
                  <a16:creationId xmlns:a16="http://schemas.microsoft.com/office/drawing/2014/main" xmlns="" id="{7989072E-E97D-45C8-A87D-B2D7C64F9F28}"/>
                </a:ext>
              </a:extLst>
            </p:cNvPr>
            <p:cNvSpPr>
              <a:spLocks/>
            </p:cNvSpPr>
            <p:nvPr/>
          </p:nvSpPr>
          <p:spPr bwMode="auto">
            <a:xfrm>
              <a:off x="2457" y="910"/>
              <a:ext cx="190" cy="355"/>
            </a:xfrm>
            <a:custGeom>
              <a:avLst/>
              <a:gdLst>
                <a:gd name="T0" fmla="*/ 0 w 397"/>
                <a:gd name="T1" fmla="*/ 0 h 733"/>
                <a:gd name="T2" fmla="*/ 0 w 397"/>
                <a:gd name="T3" fmla="*/ 0 h 733"/>
                <a:gd name="T4" fmla="*/ 0 w 397"/>
                <a:gd name="T5" fmla="*/ 0 h 733"/>
                <a:gd name="T6" fmla="*/ 0 60000 65536"/>
                <a:gd name="T7" fmla="*/ 0 60000 65536"/>
                <a:gd name="T8" fmla="*/ 0 60000 65536"/>
                <a:gd name="T9" fmla="*/ 0 w 397"/>
                <a:gd name="T10" fmla="*/ 0 h 733"/>
                <a:gd name="T11" fmla="*/ 397 w 397"/>
                <a:gd name="T12" fmla="*/ 733 h 733"/>
              </a:gdLst>
              <a:ahLst/>
              <a:cxnLst>
                <a:cxn ang="T6">
                  <a:pos x="T0" y="T1"/>
                </a:cxn>
                <a:cxn ang="T7">
                  <a:pos x="T2" y="T3"/>
                </a:cxn>
                <a:cxn ang="T8">
                  <a:pos x="T4" y="T5"/>
                </a:cxn>
              </a:cxnLst>
              <a:rect l="T9" t="T10" r="T11" b="T12"/>
              <a:pathLst>
                <a:path w="397" h="733">
                  <a:moveTo>
                    <a:pt x="0" y="628"/>
                  </a:moveTo>
                  <a:lnTo>
                    <a:pt x="396" y="732"/>
                  </a:lnTo>
                  <a:lnTo>
                    <a:pt x="396" y="0"/>
                  </a:lnTo>
                </a:path>
              </a:pathLst>
            </a:custGeom>
            <a:noFill/>
            <a:ln w="3175" cap="rnd">
              <a:solidFill>
                <a:srgbClr val="676767"/>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92" name="Freeform 19">
              <a:extLst>
                <a:ext uri="{FF2B5EF4-FFF2-40B4-BE49-F238E27FC236}">
                  <a16:creationId xmlns:a16="http://schemas.microsoft.com/office/drawing/2014/main" xmlns="" id="{38AC6945-B89B-4A62-A5B6-075B0BF7507D}"/>
                </a:ext>
              </a:extLst>
            </p:cNvPr>
            <p:cNvSpPr>
              <a:spLocks/>
            </p:cNvSpPr>
            <p:nvPr/>
          </p:nvSpPr>
          <p:spPr bwMode="auto">
            <a:xfrm>
              <a:off x="2437" y="840"/>
              <a:ext cx="218" cy="618"/>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93" name="Freeform 20">
              <a:extLst>
                <a:ext uri="{FF2B5EF4-FFF2-40B4-BE49-F238E27FC236}">
                  <a16:creationId xmlns:a16="http://schemas.microsoft.com/office/drawing/2014/main" xmlns="" id="{BDD6CD79-88F2-4FFB-8E8E-949BA027E806}"/>
                </a:ext>
              </a:extLst>
            </p:cNvPr>
            <p:cNvSpPr>
              <a:spLocks/>
            </p:cNvSpPr>
            <p:nvPr/>
          </p:nvSpPr>
          <p:spPr bwMode="auto">
            <a:xfrm>
              <a:off x="2451" y="863"/>
              <a:ext cx="194" cy="352"/>
            </a:xfrm>
            <a:custGeom>
              <a:avLst/>
              <a:gdLst>
                <a:gd name="T0" fmla="*/ 0 w 402"/>
                <a:gd name="T1" fmla="*/ 0 h 726"/>
                <a:gd name="T2" fmla="*/ 0 w 402"/>
                <a:gd name="T3" fmla="*/ 0 h 726"/>
                <a:gd name="T4" fmla="*/ 0 w 402"/>
                <a:gd name="T5" fmla="*/ 0 h 726"/>
                <a:gd name="T6" fmla="*/ 0 60000 65536"/>
                <a:gd name="T7" fmla="*/ 0 60000 65536"/>
                <a:gd name="T8" fmla="*/ 0 60000 65536"/>
                <a:gd name="T9" fmla="*/ 0 w 402"/>
                <a:gd name="T10" fmla="*/ 0 h 726"/>
                <a:gd name="T11" fmla="*/ 402 w 402"/>
                <a:gd name="T12" fmla="*/ 726 h 726"/>
              </a:gdLst>
              <a:ahLst/>
              <a:cxnLst>
                <a:cxn ang="T6">
                  <a:pos x="T0" y="T1"/>
                </a:cxn>
                <a:cxn ang="T7">
                  <a:pos x="T2" y="T3"/>
                </a:cxn>
                <a:cxn ang="T8">
                  <a:pos x="T4" y="T5"/>
                </a:cxn>
              </a:cxnLst>
              <a:rect l="T9" t="T10" r="T11" b="T12"/>
              <a:pathLst>
                <a:path w="402" h="726">
                  <a:moveTo>
                    <a:pt x="401" y="96"/>
                  </a:moveTo>
                  <a:lnTo>
                    <a:pt x="0" y="0"/>
                  </a:lnTo>
                  <a:lnTo>
                    <a:pt x="0" y="725"/>
                  </a:lnTo>
                </a:path>
              </a:pathLst>
            </a:custGeom>
            <a:noFill/>
            <a:ln w="31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94" name="Line 21">
              <a:extLst>
                <a:ext uri="{FF2B5EF4-FFF2-40B4-BE49-F238E27FC236}">
                  <a16:creationId xmlns:a16="http://schemas.microsoft.com/office/drawing/2014/main" xmlns="" id="{9C0DE206-7987-45A2-88DC-A912632C164A}"/>
                </a:ext>
              </a:extLst>
            </p:cNvPr>
            <p:cNvSpPr>
              <a:spLocks noChangeShapeType="1"/>
            </p:cNvSpPr>
            <p:nvPr/>
          </p:nvSpPr>
          <p:spPr bwMode="auto">
            <a:xfrm>
              <a:off x="2452" y="944"/>
              <a:ext cx="187"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95" name="Line 22">
              <a:extLst>
                <a:ext uri="{FF2B5EF4-FFF2-40B4-BE49-F238E27FC236}">
                  <a16:creationId xmlns:a16="http://schemas.microsoft.com/office/drawing/2014/main" xmlns="" id="{00E6AF33-238B-400F-8E69-31EFBD442A33}"/>
                </a:ext>
              </a:extLst>
            </p:cNvPr>
            <p:cNvSpPr>
              <a:spLocks noChangeShapeType="1"/>
            </p:cNvSpPr>
            <p:nvPr/>
          </p:nvSpPr>
          <p:spPr bwMode="auto">
            <a:xfrm>
              <a:off x="2452" y="1019"/>
              <a:ext cx="189"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96" name="Line 23">
              <a:extLst>
                <a:ext uri="{FF2B5EF4-FFF2-40B4-BE49-F238E27FC236}">
                  <a16:creationId xmlns:a16="http://schemas.microsoft.com/office/drawing/2014/main" xmlns="" id="{DFBFBF48-608C-4308-A133-4B94A1224272}"/>
                </a:ext>
              </a:extLst>
            </p:cNvPr>
            <p:cNvSpPr>
              <a:spLocks noChangeShapeType="1"/>
            </p:cNvSpPr>
            <p:nvPr/>
          </p:nvSpPr>
          <p:spPr bwMode="auto">
            <a:xfrm>
              <a:off x="2452" y="1112"/>
              <a:ext cx="180" cy="43"/>
            </a:xfrm>
            <a:prstGeom prst="line">
              <a:avLst/>
            </a:prstGeom>
            <a:noFill/>
            <a:ln w="3175">
              <a:solidFill>
                <a:srgbClr val="676767"/>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97" name="Freeform 24">
              <a:extLst>
                <a:ext uri="{FF2B5EF4-FFF2-40B4-BE49-F238E27FC236}">
                  <a16:creationId xmlns:a16="http://schemas.microsoft.com/office/drawing/2014/main" xmlns="" id="{7EB6BAB6-3650-4F69-BC2A-7624F00495E8}"/>
                </a:ext>
              </a:extLst>
            </p:cNvPr>
            <p:cNvSpPr>
              <a:spLocks/>
            </p:cNvSpPr>
            <p:nvPr/>
          </p:nvSpPr>
          <p:spPr bwMode="auto">
            <a:xfrm>
              <a:off x="2508" y="907"/>
              <a:ext cx="74" cy="40"/>
            </a:xfrm>
            <a:custGeom>
              <a:avLst/>
              <a:gdLst>
                <a:gd name="T0" fmla="*/ 0 w 152"/>
                <a:gd name="T1" fmla="*/ 0 h 82"/>
                <a:gd name="T2" fmla="*/ 0 w 152"/>
                <a:gd name="T3" fmla="*/ 0 h 82"/>
                <a:gd name="T4" fmla="*/ 0 w 152"/>
                <a:gd name="T5" fmla="*/ 0 h 82"/>
                <a:gd name="T6" fmla="*/ 0 w 152"/>
                <a:gd name="T7" fmla="*/ 0 h 82"/>
                <a:gd name="T8" fmla="*/ 0 w 152"/>
                <a:gd name="T9" fmla="*/ 0 h 82"/>
                <a:gd name="T10" fmla="*/ 0 60000 65536"/>
                <a:gd name="T11" fmla="*/ 0 60000 65536"/>
                <a:gd name="T12" fmla="*/ 0 60000 65536"/>
                <a:gd name="T13" fmla="*/ 0 60000 65536"/>
                <a:gd name="T14" fmla="*/ 0 60000 65536"/>
                <a:gd name="T15" fmla="*/ 0 w 152"/>
                <a:gd name="T16" fmla="*/ 0 h 82"/>
                <a:gd name="T17" fmla="*/ 152 w 152"/>
                <a:gd name="T18" fmla="*/ 82 h 82"/>
              </a:gdLst>
              <a:ahLst/>
              <a:cxnLst>
                <a:cxn ang="T10">
                  <a:pos x="T0" y="T1"/>
                </a:cxn>
                <a:cxn ang="T11">
                  <a:pos x="T2" y="T3"/>
                </a:cxn>
                <a:cxn ang="T12">
                  <a:pos x="T4" y="T5"/>
                </a:cxn>
                <a:cxn ang="T13">
                  <a:pos x="T6" y="T7"/>
                </a:cxn>
                <a:cxn ang="T14">
                  <a:pos x="T8" y="T9"/>
                </a:cxn>
              </a:cxnLst>
              <a:rect l="T15" t="T16" r="T17" b="T18"/>
              <a:pathLst>
                <a:path w="152" h="82">
                  <a:moveTo>
                    <a:pt x="0" y="0"/>
                  </a:moveTo>
                  <a:lnTo>
                    <a:pt x="0" y="48"/>
                  </a:lnTo>
                  <a:lnTo>
                    <a:pt x="151" y="81"/>
                  </a:lnTo>
                  <a:lnTo>
                    <a:pt x="151" y="33"/>
                  </a:lnTo>
                  <a:lnTo>
                    <a:pt x="0" y="0"/>
                  </a:lnTo>
                </a:path>
              </a:pathLst>
            </a:custGeom>
            <a:solidFill>
              <a:srgbClr val="A9A9A9"/>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IN"/>
            </a:p>
          </p:txBody>
        </p:sp>
        <p:sp>
          <p:nvSpPr>
            <p:cNvPr id="58398" name="Line 25">
              <a:extLst>
                <a:ext uri="{FF2B5EF4-FFF2-40B4-BE49-F238E27FC236}">
                  <a16:creationId xmlns:a16="http://schemas.microsoft.com/office/drawing/2014/main" xmlns="" id="{876F0161-2D58-4A1C-B2F4-70E443C60DD1}"/>
                </a:ext>
              </a:extLst>
            </p:cNvPr>
            <p:cNvSpPr>
              <a:spLocks noChangeShapeType="1"/>
            </p:cNvSpPr>
            <p:nvPr/>
          </p:nvSpPr>
          <p:spPr bwMode="auto">
            <a:xfrm>
              <a:off x="2479" y="913"/>
              <a:ext cx="138" cy="30"/>
            </a:xfrm>
            <a:prstGeom prst="line">
              <a:avLst/>
            </a:prstGeom>
            <a:noFill/>
            <a:ln w="6350">
              <a:solidFill>
                <a:srgbClr val="91919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99" name="Freeform 26">
              <a:extLst>
                <a:ext uri="{FF2B5EF4-FFF2-40B4-BE49-F238E27FC236}">
                  <a16:creationId xmlns:a16="http://schemas.microsoft.com/office/drawing/2014/main" xmlns="" id="{B4F0DB8D-2A4A-450B-995B-CC97883F4CCF}"/>
                </a:ext>
              </a:extLst>
            </p:cNvPr>
            <p:cNvSpPr>
              <a:spLocks/>
            </p:cNvSpPr>
            <p:nvPr/>
          </p:nvSpPr>
          <p:spPr bwMode="auto">
            <a:xfrm>
              <a:off x="2465" y="1050"/>
              <a:ext cx="167" cy="75"/>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solidFill>
                <a:srgbClr val="676767"/>
              </a:solidFill>
              <a:round/>
              <a:headEnd/>
              <a:tailEnd/>
            </a:ln>
          </p:spPr>
          <p:txBody>
            <a:bodyPr/>
            <a:lstStyle/>
            <a:p>
              <a:endParaRPr lang="en-IN"/>
            </a:p>
          </p:txBody>
        </p:sp>
        <p:sp>
          <p:nvSpPr>
            <p:cNvPr id="58400" name="Freeform 27">
              <a:extLst>
                <a:ext uri="{FF2B5EF4-FFF2-40B4-BE49-F238E27FC236}">
                  <a16:creationId xmlns:a16="http://schemas.microsoft.com/office/drawing/2014/main" xmlns="" id="{6D6CF97C-5B81-43C5-A623-32F5D55719A5}"/>
                </a:ext>
              </a:extLst>
            </p:cNvPr>
            <p:cNvSpPr>
              <a:spLocks/>
            </p:cNvSpPr>
            <p:nvPr/>
          </p:nvSpPr>
          <p:spPr bwMode="auto">
            <a:xfrm>
              <a:off x="2465" y="1143"/>
              <a:ext cx="167" cy="83"/>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solidFill>
                <a:srgbClr val="676767"/>
              </a:solidFill>
              <a:round/>
              <a:headEnd/>
              <a:tailEnd/>
            </a:ln>
          </p:spPr>
          <p:txBody>
            <a:bodyPr/>
            <a:lstStyle/>
            <a:p>
              <a:endParaRPr lang="en-IN"/>
            </a:p>
          </p:txBody>
        </p:sp>
        <p:sp>
          <p:nvSpPr>
            <p:cNvPr id="58401" name="Freeform 28">
              <a:extLst>
                <a:ext uri="{FF2B5EF4-FFF2-40B4-BE49-F238E27FC236}">
                  <a16:creationId xmlns:a16="http://schemas.microsoft.com/office/drawing/2014/main" xmlns="" id="{82840ECE-0F96-4364-97C1-349801851D89}"/>
                </a:ext>
              </a:extLst>
            </p:cNvPr>
            <p:cNvSpPr>
              <a:spLocks/>
            </p:cNvSpPr>
            <p:nvPr/>
          </p:nvSpPr>
          <p:spPr bwMode="auto">
            <a:xfrm>
              <a:off x="2462" y="966"/>
              <a:ext cx="170" cy="77"/>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solidFill>
                <a:srgbClr val="676767"/>
              </a:solidFill>
              <a:round/>
              <a:headEnd/>
              <a:tailEnd/>
            </a:ln>
          </p:spPr>
          <p:txBody>
            <a:bodyPr/>
            <a:lstStyle/>
            <a:p>
              <a:endParaRPr lang="en-IN"/>
            </a:p>
          </p:txBody>
        </p:sp>
        <p:sp>
          <p:nvSpPr>
            <p:cNvPr id="58402" name="Line 29">
              <a:extLst>
                <a:ext uri="{FF2B5EF4-FFF2-40B4-BE49-F238E27FC236}">
                  <a16:creationId xmlns:a16="http://schemas.microsoft.com/office/drawing/2014/main" xmlns="" id="{19C5EDCB-7320-4568-BA7A-FDD2BB93AF30}"/>
                </a:ext>
              </a:extLst>
            </p:cNvPr>
            <p:cNvSpPr>
              <a:spLocks noChangeShapeType="1"/>
            </p:cNvSpPr>
            <p:nvPr/>
          </p:nvSpPr>
          <p:spPr bwMode="auto">
            <a:xfrm flipH="1" flipV="1">
              <a:off x="2584" y="1013"/>
              <a:ext cx="33" cy="8"/>
            </a:xfrm>
            <a:prstGeom prst="line">
              <a:avLst/>
            </a:prstGeom>
            <a:noFill/>
            <a:ln w="9525">
              <a:solidFill>
                <a:srgbClr val="CC0099"/>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sp>
          <p:nvSpPr>
            <p:cNvPr id="58403" name="Line 30">
              <a:extLst>
                <a:ext uri="{FF2B5EF4-FFF2-40B4-BE49-F238E27FC236}">
                  <a16:creationId xmlns:a16="http://schemas.microsoft.com/office/drawing/2014/main" xmlns="" id="{C25A996A-761A-4F87-8CE1-CA32B6A21405}"/>
                </a:ext>
              </a:extLst>
            </p:cNvPr>
            <p:cNvSpPr>
              <a:spLocks noChangeShapeType="1"/>
            </p:cNvSpPr>
            <p:nvPr/>
          </p:nvSpPr>
          <p:spPr bwMode="auto">
            <a:xfrm flipH="1" flipV="1">
              <a:off x="2584" y="1095"/>
              <a:ext cx="33" cy="7"/>
            </a:xfrm>
            <a:prstGeom prst="line">
              <a:avLst/>
            </a:prstGeom>
            <a:noFill/>
            <a:ln w="9525">
              <a:solidFill>
                <a:srgbClr val="CC0099"/>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sp>
          <p:nvSpPr>
            <p:cNvPr id="58404" name="Line 31">
              <a:extLst>
                <a:ext uri="{FF2B5EF4-FFF2-40B4-BE49-F238E27FC236}">
                  <a16:creationId xmlns:a16="http://schemas.microsoft.com/office/drawing/2014/main" xmlns="" id="{F8F06A72-8D2A-4AED-995E-1C15BA6E3B6A}"/>
                </a:ext>
              </a:extLst>
            </p:cNvPr>
            <p:cNvSpPr>
              <a:spLocks noChangeShapeType="1"/>
            </p:cNvSpPr>
            <p:nvPr/>
          </p:nvSpPr>
          <p:spPr bwMode="auto">
            <a:xfrm flipH="1" flipV="1">
              <a:off x="2584" y="1194"/>
              <a:ext cx="33" cy="8"/>
            </a:xfrm>
            <a:prstGeom prst="line">
              <a:avLst/>
            </a:prstGeom>
            <a:noFill/>
            <a:ln w="9525">
              <a:solidFill>
                <a:srgbClr val="CC0099"/>
              </a:solidFill>
              <a:round/>
              <a:headEnd/>
              <a:tailEnd/>
            </a:ln>
            <a:extLst>
              <a:ext uri="{909E8E84-426E-40DD-AFC4-6F175D3DCCD1}">
                <a14:hiddenFill xmlns:a14="http://schemas.microsoft.com/office/drawing/2010/main">
                  <a:noFill/>
                </a14:hiddenFill>
              </a:ext>
            </a:extLst>
          </p:spPr>
          <p:txBody>
            <a:bodyPr wrap="none" tIns="27432" bIns="27432" anchor="ctr">
              <a:spAutoFit/>
            </a:bodyPr>
            <a:lstStyle/>
            <a:p>
              <a:endParaRPr lang="en-IN"/>
            </a:p>
          </p:txBody>
        </p:sp>
      </p:grpSp>
      <p:sp>
        <p:nvSpPr>
          <p:cNvPr id="58376" name="Text Box 32">
            <a:extLst>
              <a:ext uri="{FF2B5EF4-FFF2-40B4-BE49-F238E27FC236}">
                <a16:creationId xmlns:a16="http://schemas.microsoft.com/office/drawing/2014/main" xmlns="" id="{C3675F3C-FFE7-4E04-A319-E5BFD88C71A9}"/>
              </a:ext>
            </a:extLst>
          </p:cNvPr>
          <p:cNvSpPr txBox="1">
            <a:spLocks noChangeArrowheads="1"/>
          </p:cNvSpPr>
          <p:nvPr/>
        </p:nvSpPr>
        <p:spPr bwMode="auto">
          <a:xfrm>
            <a:off x="1828800" y="4722813"/>
            <a:ext cx="1144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spcBef>
                <a:spcPct val="0"/>
              </a:spcBef>
              <a:buFontTx/>
              <a:buNone/>
            </a:pPr>
            <a:r>
              <a:rPr lang="en-US" altLang="en-US" sz="2400" b="1">
                <a:solidFill>
                  <a:schemeClr val="tx1"/>
                </a:solidFill>
              </a:rPr>
              <a:t>Server</a:t>
            </a:r>
          </a:p>
        </p:txBody>
      </p:sp>
      <p:sp>
        <p:nvSpPr>
          <p:cNvPr id="58377" name="Rectangle 33">
            <a:extLst>
              <a:ext uri="{FF2B5EF4-FFF2-40B4-BE49-F238E27FC236}">
                <a16:creationId xmlns:a16="http://schemas.microsoft.com/office/drawing/2014/main" xmlns="" id="{6F8B7F82-BDB6-4AD0-84C6-A18F9847D8EF}"/>
              </a:ext>
            </a:extLst>
          </p:cNvPr>
          <p:cNvSpPr>
            <a:spLocks noChangeArrowheads="1"/>
          </p:cNvSpPr>
          <p:nvPr/>
        </p:nvSpPr>
        <p:spPr bwMode="auto">
          <a:xfrm>
            <a:off x="6019800" y="1247776"/>
            <a:ext cx="40386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defTabSz="22860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defTabSz="22860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defTabSz="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defTabSz="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defTabSz="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85000"/>
              </a:lnSpc>
              <a:spcBef>
                <a:spcPct val="30000"/>
              </a:spcBef>
              <a:buClr>
                <a:srgbClr val="D60093"/>
              </a:buClr>
              <a:buSzPct val="70000"/>
              <a:buFont typeface="Wingdings" panose="05000000000000000000" pitchFamily="2" charset="2"/>
              <a:buChar char="n"/>
            </a:pPr>
            <a:r>
              <a:rPr lang="en-US" altLang="en-US" sz="1600">
                <a:solidFill>
                  <a:schemeClr val="tx1"/>
                </a:solidFill>
              </a:rPr>
              <a:t>Data Management</a:t>
            </a:r>
          </a:p>
          <a:p>
            <a:pPr>
              <a:lnSpc>
                <a:spcPct val="85000"/>
              </a:lnSpc>
              <a:spcBef>
                <a:spcPct val="30000"/>
              </a:spcBef>
              <a:buClr>
                <a:srgbClr val="D60093"/>
              </a:buClr>
              <a:buSzPct val="70000"/>
              <a:buFont typeface="Wingdings" panose="05000000000000000000" pitchFamily="2" charset="2"/>
              <a:buChar char="n"/>
            </a:pPr>
            <a:r>
              <a:rPr lang="en-US" altLang="en-US" sz="1600">
                <a:solidFill>
                  <a:schemeClr val="tx1"/>
                </a:solidFill>
              </a:rPr>
              <a:t>Transaction &amp; Query Processing</a:t>
            </a:r>
          </a:p>
          <a:p>
            <a:pPr>
              <a:lnSpc>
                <a:spcPct val="85000"/>
              </a:lnSpc>
              <a:spcBef>
                <a:spcPct val="30000"/>
              </a:spcBef>
              <a:buClr>
                <a:srgbClr val="D60093"/>
              </a:buClr>
              <a:buSzPct val="70000"/>
              <a:buFont typeface="Wingdings" panose="05000000000000000000" pitchFamily="2" charset="2"/>
              <a:buChar char="n"/>
            </a:pPr>
            <a:r>
              <a:rPr lang="en-US" altLang="en-US" sz="1600">
                <a:solidFill>
                  <a:schemeClr val="tx1"/>
                </a:solidFill>
              </a:rPr>
              <a:t>Data Integrity</a:t>
            </a:r>
          </a:p>
        </p:txBody>
      </p:sp>
      <p:sp>
        <p:nvSpPr>
          <p:cNvPr id="58378" name="Rectangle 34">
            <a:extLst>
              <a:ext uri="{FF2B5EF4-FFF2-40B4-BE49-F238E27FC236}">
                <a16:creationId xmlns:a16="http://schemas.microsoft.com/office/drawing/2014/main" xmlns="" id="{24709D3E-0313-4AAA-8D9F-C3696D01860A}"/>
              </a:ext>
            </a:extLst>
          </p:cNvPr>
          <p:cNvSpPr>
            <a:spLocks noChangeArrowheads="1"/>
          </p:cNvSpPr>
          <p:nvPr/>
        </p:nvSpPr>
        <p:spPr bwMode="auto">
          <a:xfrm>
            <a:off x="6099175" y="2466976"/>
            <a:ext cx="2667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defTabSz="22860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defTabSz="22860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defTabSz="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defTabSz="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defTabSz="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85000"/>
              </a:lnSpc>
              <a:spcBef>
                <a:spcPct val="30000"/>
              </a:spcBef>
              <a:buClr>
                <a:srgbClr val="D60093"/>
              </a:buClr>
              <a:buSzPct val="70000"/>
              <a:buFont typeface="Wingdings" panose="05000000000000000000" pitchFamily="2" charset="2"/>
              <a:buChar char="n"/>
            </a:pPr>
            <a:r>
              <a:rPr lang="en-US" altLang="en-US" sz="1600">
                <a:solidFill>
                  <a:schemeClr val="tx1"/>
                </a:solidFill>
              </a:rPr>
              <a:t>Jobs</a:t>
            </a:r>
          </a:p>
          <a:p>
            <a:pPr>
              <a:lnSpc>
                <a:spcPct val="85000"/>
              </a:lnSpc>
              <a:spcBef>
                <a:spcPct val="30000"/>
              </a:spcBef>
              <a:buClr>
                <a:srgbClr val="D60093"/>
              </a:buClr>
              <a:buSzPct val="70000"/>
              <a:buFont typeface="Wingdings" panose="05000000000000000000" pitchFamily="2" charset="2"/>
              <a:buChar char="n"/>
            </a:pPr>
            <a:r>
              <a:rPr lang="en-US" altLang="en-US" sz="1600">
                <a:solidFill>
                  <a:schemeClr val="tx1"/>
                </a:solidFill>
              </a:rPr>
              <a:t>Alerts</a:t>
            </a:r>
          </a:p>
          <a:p>
            <a:pPr>
              <a:lnSpc>
                <a:spcPct val="85000"/>
              </a:lnSpc>
              <a:spcBef>
                <a:spcPct val="30000"/>
              </a:spcBef>
              <a:buClr>
                <a:srgbClr val="D60093"/>
              </a:buClr>
              <a:buSzPct val="70000"/>
              <a:buFont typeface="Wingdings" panose="05000000000000000000" pitchFamily="2" charset="2"/>
              <a:buChar char="n"/>
            </a:pPr>
            <a:r>
              <a:rPr lang="en-US" altLang="en-US" sz="1600">
                <a:solidFill>
                  <a:schemeClr val="tx1"/>
                </a:solidFill>
              </a:rPr>
              <a:t>Operators</a:t>
            </a:r>
          </a:p>
        </p:txBody>
      </p:sp>
      <p:sp>
        <p:nvSpPr>
          <p:cNvPr id="58379" name="Rectangle 35">
            <a:extLst>
              <a:ext uri="{FF2B5EF4-FFF2-40B4-BE49-F238E27FC236}">
                <a16:creationId xmlns:a16="http://schemas.microsoft.com/office/drawing/2014/main" xmlns="" id="{DF4D5DEA-CFB8-49E0-B06D-C6D468AAE724}"/>
              </a:ext>
            </a:extLst>
          </p:cNvPr>
          <p:cNvSpPr>
            <a:spLocks noChangeArrowheads="1"/>
          </p:cNvSpPr>
          <p:nvPr/>
        </p:nvSpPr>
        <p:spPr bwMode="auto">
          <a:xfrm>
            <a:off x="6099175" y="5133976"/>
            <a:ext cx="2819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defTabSz="22860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defTabSz="22860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defTabSz="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defTabSz="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defTabSz="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85000"/>
              </a:lnSpc>
              <a:spcBef>
                <a:spcPct val="30000"/>
              </a:spcBef>
              <a:buClr>
                <a:srgbClr val="D60093"/>
              </a:buClr>
              <a:buSzPct val="70000"/>
              <a:buFont typeface="Wingdings" panose="05000000000000000000" pitchFamily="2" charset="2"/>
              <a:buChar char="n"/>
            </a:pPr>
            <a:r>
              <a:rPr lang="en-US" altLang="en-US" sz="1600">
                <a:solidFill>
                  <a:schemeClr val="tx1"/>
                </a:solidFill>
              </a:rPr>
              <a:t>Full-Text Catalogs</a:t>
            </a:r>
          </a:p>
          <a:p>
            <a:pPr>
              <a:lnSpc>
                <a:spcPct val="85000"/>
              </a:lnSpc>
              <a:spcBef>
                <a:spcPct val="30000"/>
              </a:spcBef>
              <a:buClr>
                <a:srgbClr val="D60093"/>
              </a:buClr>
              <a:buSzPct val="70000"/>
              <a:buFont typeface="Wingdings" panose="05000000000000000000" pitchFamily="2" charset="2"/>
              <a:buChar char="n"/>
            </a:pPr>
            <a:r>
              <a:rPr lang="en-US" altLang="en-US" sz="1600">
                <a:solidFill>
                  <a:schemeClr val="tx1"/>
                </a:solidFill>
              </a:rPr>
              <a:t>Full-Text Indexes</a:t>
            </a:r>
          </a:p>
        </p:txBody>
      </p:sp>
      <p:sp>
        <p:nvSpPr>
          <p:cNvPr id="58380" name="Rectangle 36">
            <a:extLst>
              <a:ext uri="{FF2B5EF4-FFF2-40B4-BE49-F238E27FC236}">
                <a16:creationId xmlns:a16="http://schemas.microsoft.com/office/drawing/2014/main" xmlns="" id="{A8E4BA86-9DD4-46EB-B860-7CB5E97E46D4}"/>
              </a:ext>
            </a:extLst>
          </p:cNvPr>
          <p:cNvSpPr>
            <a:spLocks noChangeArrowheads="1"/>
          </p:cNvSpPr>
          <p:nvPr/>
        </p:nvSpPr>
        <p:spPr bwMode="auto">
          <a:xfrm>
            <a:off x="6172200" y="3787775"/>
            <a:ext cx="2971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defTabSz="228600">
              <a:spcBef>
                <a:spcPct val="20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defTabSz="228600">
              <a:spcBef>
                <a:spcPct val="200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defTabSz="228600">
              <a:spcBef>
                <a:spcPct val="200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defTabSz="228600">
              <a:spcBef>
                <a:spcPct val="200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defTabSz="228600">
              <a:spcBef>
                <a:spcPct val="200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85000"/>
              </a:lnSpc>
              <a:spcBef>
                <a:spcPct val="30000"/>
              </a:spcBef>
              <a:buClr>
                <a:srgbClr val="D60093"/>
              </a:buClr>
              <a:buSzPct val="70000"/>
              <a:buFont typeface="Wingdings" panose="05000000000000000000" pitchFamily="2" charset="2"/>
              <a:buChar char="n"/>
            </a:pPr>
            <a:r>
              <a:rPr lang="en-US" altLang="en-US" sz="1600">
                <a:solidFill>
                  <a:schemeClr val="tx1"/>
                </a:solidFill>
              </a:rPr>
              <a:t>Distributed Transaction</a:t>
            </a:r>
            <a:br>
              <a:rPr lang="en-US" altLang="en-US" sz="1600">
                <a:solidFill>
                  <a:schemeClr val="tx1"/>
                </a:solidFill>
              </a:rPr>
            </a:br>
            <a:r>
              <a:rPr lang="en-US" altLang="en-US" sz="1600">
                <a:solidFill>
                  <a:schemeClr val="tx1"/>
                </a:solidFill>
              </a:rPr>
              <a:t>	Management</a:t>
            </a:r>
          </a:p>
        </p:txBody>
      </p:sp>
    </p:spTree>
    <p:extLst>
      <p:ext uri="{BB962C8B-B14F-4D97-AF65-F5344CB8AC3E}">
        <p14:creationId xmlns:p14="http://schemas.microsoft.com/office/powerpoint/2010/main" val="322841261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62DA198-B875-4626-90EF-6F6FB57C8EDA}"/>
              </a:ext>
            </a:extLst>
          </p:cNvPr>
          <p:cNvSpPr>
            <a:spLocks noGrp="1"/>
          </p:cNvSpPr>
          <p:nvPr>
            <p:ph type="body" sz="quarter" idx="16"/>
          </p:nvPr>
        </p:nvSpPr>
        <p:spPr/>
        <p:txBody>
          <a:bodyPr>
            <a:normAutofit/>
          </a:bodyPr>
          <a:lstStyle/>
          <a:p>
            <a:pPr marL="0" indent="0">
              <a:buNone/>
              <a:defRPr/>
            </a:pPr>
            <a:r>
              <a:rPr dirty="0">
                <a:solidFill>
                  <a:schemeClr val="tx1"/>
                </a:solidFill>
              </a:rPr>
              <a:t>In this sub-module, we have discussed:</a:t>
            </a:r>
          </a:p>
          <a:p>
            <a:pPr marL="285750" indent="-285750">
              <a:buFont typeface="Arial" charset="0"/>
              <a:buChar char="•"/>
              <a:defRPr/>
            </a:pPr>
            <a:endParaRPr dirty="0">
              <a:solidFill>
                <a:schemeClr val="tx1"/>
              </a:solidFill>
            </a:endParaRPr>
          </a:p>
          <a:p>
            <a:pPr marL="796925" lvl="1">
              <a:buFont typeface="Arial" charset="0"/>
              <a:buChar char="•"/>
              <a:defRPr/>
            </a:pPr>
            <a:r>
              <a:rPr sz="2200" dirty="0">
                <a:solidFill>
                  <a:schemeClr val="tx1"/>
                </a:solidFill>
              </a:rPr>
              <a:t>SQL SERVER RDBMS Database</a:t>
            </a:r>
          </a:p>
          <a:p>
            <a:pPr marL="796925" lvl="1">
              <a:buFont typeface="Arial" charset="0"/>
              <a:buChar char="•"/>
              <a:defRPr/>
            </a:pPr>
            <a:endParaRPr sz="2200" dirty="0">
              <a:solidFill>
                <a:schemeClr val="tx1"/>
              </a:solidFill>
            </a:endParaRPr>
          </a:p>
          <a:p>
            <a:pPr marL="796925" lvl="1">
              <a:buFont typeface="Arial" charset="0"/>
              <a:buChar char="•"/>
              <a:defRPr/>
            </a:pPr>
            <a:r>
              <a:rPr sz="2200" dirty="0">
                <a:solidFill>
                  <a:schemeClr val="tx1"/>
                </a:solidFill>
              </a:rPr>
              <a:t>Getting connected with SQL Server Authentication</a:t>
            </a:r>
          </a:p>
          <a:p>
            <a:pPr marL="796925" lvl="1">
              <a:buFont typeface="Arial" charset="0"/>
              <a:buChar char="•"/>
              <a:defRPr/>
            </a:pPr>
            <a:endParaRPr sz="2200" dirty="0">
              <a:solidFill>
                <a:schemeClr val="tx1"/>
              </a:solidFill>
            </a:endParaRPr>
          </a:p>
          <a:p>
            <a:pPr marL="796925" lvl="1">
              <a:buFont typeface="Arial" charset="0"/>
              <a:buChar char="•"/>
              <a:defRPr/>
            </a:pPr>
            <a:r>
              <a:rPr sz="2200" dirty="0">
                <a:solidFill>
                  <a:schemeClr val="tx1"/>
                </a:solidFill>
              </a:rPr>
              <a:t>Getting connected with Windows Authentication</a:t>
            </a:r>
          </a:p>
          <a:p>
            <a:pPr marL="285750" indent="-285750">
              <a:buFont typeface="Arial" charset="0"/>
              <a:buChar char="•"/>
              <a:defRPr/>
            </a:pPr>
            <a:endParaRPr dirty="0">
              <a:solidFill>
                <a:schemeClr val="tx1"/>
              </a:solidFill>
            </a:endParaRPr>
          </a:p>
          <a:p>
            <a:pPr marL="285750" indent="-285750">
              <a:buFont typeface="Arial" charset="0"/>
              <a:buChar char="•"/>
              <a:defRPr/>
            </a:pPr>
            <a:endParaRPr dirty="0">
              <a:solidFill>
                <a:schemeClr val="tx1"/>
              </a:solidFill>
            </a:endParaRPr>
          </a:p>
          <a:p>
            <a:pPr>
              <a:buFont typeface="Arial"/>
              <a:buChar char="•"/>
              <a:defRPr/>
            </a:pPr>
            <a:endParaRPr dirty="0">
              <a:solidFill>
                <a:schemeClr val="tx1"/>
              </a:solidFill>
            </a:endParaRPr>
          </a:p>
        </p:txBody>
      </p:sp>
      <p:sp>
        <p:nvSpPr>
          <p:cNvPr id="60419" name="Rectangle 2">
            <a:extLst>
              <a:ext uri="{FF2B5EF4-FFF2-40B4-BE49-F238E27FC236}">
                <a16:creationId xmlns:a16="http://schemas.microsoft.com/office/drawing/2014/main" xmlns="" id="{3DABA2E0-BBBB-4563-84EA-BE12EDC0ADB4}"/>
              </a:ext>
            </a:extLst>
          </p:cNvPr>
          <p:cNvSpPr>
            <a:spLocks noGrp="1"/>
          </p:cNvSpPr>
          <p:nvPr>
            <p:ph type="title" idx="4294967295"/>
          </p:nvPr>
        </p:nvSpPr>
        <p:spPr>
          <a:xfrm>
            <a:off x="1676400" y="152400"/>
            <a:ext cx="7564438" cy="554038"/>
          </a:xfrm>
        </p:spPr>
        <p:txBody>
          <a:bodyPr>
            <a:normAutofit fontScale="90000"/>
          </a:bodyPr>
          <a:lstStyle/>
          <a:p>
            <a:pPr eaLnBrk="1" hangingPunct="1"/>
            <a:r>
              <a:rPr altLang="en-US">
                <a:solidFill>
                  <a:schemeClr val="tx1"/>
                </a:solidFill>
              </a:rPr>
              <a:t>Summary</a:t>
            </a:r>
          </a:p>
        </p:txBody>
      </p:sp>
    </p:spTree>
    <p:extLst>
      <p:ext uri="{BB962C8B-B14F-4D97-AF65-F5344CB8AC3E}">
        <p14:creationId xmlns:p14="http://schemas.microsoft.com/office/powerpoint/2010/main" val="298350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AB1978E-A2FD-4092-9305-41C0285245F6}"/>
              </a:ext>
            </a:extLst>
          </p:cNvPr>
          <p:cNvSpPr>
            <a:spLocks noGrp="1"/>
          </p:cNvSpPr>
          <p:nvPr>
            <p:ph type="body" sz="quarter" idx="16"/>
          </p:nvPr>
        </p:nvSpPr>
        <p:spPr/>
        <p:txBody>
          <a:bodyPr>
            <a:normAutofit/>
          </a:bodyPr>
          <a:lstStyle/>
          <a:p>
            <a:pPr marL="285750" indent="-285750">
              <a:buFont typeface="Arial" charset="0"/>
              <a:buChar char="•"/>
              <a:defRPr/>
            </a:pPr>
            <a:r>
              <a:rPr dirty="0">
                <a:solidFill>
                  <a:schemeClr val="tx1"/>
                </a:solidFill>
              </a:rPr>
              <a:t>Database</a:t>
            </a:r>
          </a:p>
          <a:p>
            <a:pPr marL="285750" indent="-285750">
              <a:buFont typeface="Arial" charset="0"/>
              <a:buChar char="•"/>
              <a:defRPr/>
            </a:pPr>
            <a:endParaRPr dirty="0">
              <a:solidFill>
                <a:schemeClr val="tx1"/>
              </a:solidFill>
            </a:endParaRPr>
          </a:p>
          <a:p>
            <a:pPr marL="285750" indent="-285750">
              <a:buFont typeface="Arial" charset="0"/>
              <a:buChar char="•"/>
              <a:defRPr/>
            </a:pPr>
            <a:r>
              <a:rPr dirty="0">
                <a:solidFill>
                  <a:schemeClr val="tx1"/>
                </a:solidFill>
              </a:rPr>
              <a:t>Client-Server Communication Process</a:t>
            </a:r>
          </a:p>
          <a:p>
            <a:pPr marL="285750" indent="-285750">
              <a:buFont typeface="Arial" charset="0"/>
              <a:buChar char="•"/>
              <a:defRPr/>
            </a:pPr>
            <a:endParaRPr dirty="0">
              <a:solidFill>
                <a:schemeClr val="tx1"/>
              </a:solidFill>
            </a:endParaRPr>
          </a:p>
          <a:p>
            <a:pPr marL="285750" indent="-285750">
              <a:buFont typeface="Arial" charset="0"/>
              <a:buChar char="•"/>
              <a:defRPr/>
            </a:pPr>
            <a:r>
              <a:rPr dirty="0">
                <a:solidFill>
                  <a:schemeClr val="tx1"/>
                </a:solidFill>
              </a:rPr>
              <a:t>SQL Server Services</a:t>
            </a:r>
          </a:p>
          <a:p>
            <a:pPr marL="285750" indent="-285750">
              <a:buFont typeface="Arial" charset="0"/>
              <a:buChar char="•"/>
              <a:defRPr/>
            </a:pPr>
            <a:endParaRPr dirty="0">
              <a:solidFill>
                <a:schemeClr val="tx1"/>
              </a:solidFill>
            </a:endParaRPr>
          </a:p>
          <a:p>
            <a:pPr marL="285750" indent="-285750">
              <a:buFont typeface="Arial" charset="0"/>
              <a:buChar char="•"/>
              <a:defRPr/>
            </a:pPr>
            <a:endParaRPr dirty="0">
              <a:solidFill>
                <a:schemeClr val="tx1"/>
              </a:solidFill>
            </a:endParaRPr>
          </a:p>
          <a:p>
            <a:pPr marL="285750" indent="-285750">
              <a:buFont typeface="Arial" charset="0"/>
              <a:buChar char="•"/>
              <a:defRPr/>
            </a:pPr>
            <a:endParaRPr dirty="0">
              <a:solidFill>
                <a:schemeClr val="tx1"/>
              </a:solidFill>
            </a:endParaRPr>
          </a:p>
          <a:p>
            <a:pPr>
              <a:buFont typeface="Arial"/>
              <a:buChar char="•"/>
              <a:defRPr/>
            </a:pPr>
            <a:endParaRPr dirty="0">
              <a:solidFill>
                <a:schemeClr val="tx1"/>
              </a:solidFill>
            </a:endParaRPr>
          </a:p>
        </p:txBody>
      </p:sp>
      <p:sp>
        <p:nvSpPr>
          <p:cNvPr id="62467" name="Rectangle 2">
            <a:extLst>
              <a:ext uri="{FF2B5EF4-FFF2-40B4-BE49-F238E27FC236}">
                <a16:creationId xmlns:a16="http://schemas.microsoft.com/office/drawing/2014/main" xmlns="" id="{467324AA-567F-4C07-BC1D-1EA3955D34BB}"/>
              </a:ext>
            </a:extLst>
          </p:cNvPr>
          <p:cNvSpPr>
            <a:spLocks noGrp="1"/>
          </p:cNvSpPr>
          <p:nvPr>
            <p:ph type="title" idx="4294967295"/>
          </p:nvPr>
        </p:nvSpPr>
        <p:spPr>
          <a:xfrm>
            <a:off x="1676400" y="228600"/>
            <a:ext cx="7564438" cy="554038"/>
          </a:xfrm>
        </p:spPr>
        <p:txBody>
          <a:bodyPr>
            <a:normAutofit fontScale="90000"/>
          </a:bodyPr>
          <a:lstStyle/>
          <a:p>
            <a:pPr eaLnBrk="1" hangingPunct="1"/>
            <a:r>
              <a:rPr altLang="en-US">
                <a:solidFill>
                  <a:schemeClr val="tx1"/>
                </a:solidFill>
              </a:rPr>
              <a:t>Glossary</a:t>
            </a:r>
          </a:p>
        </p:txBody>
      </p:sp>
    </p:spTree>
    <p:extLst>
      <p:ext uri="{BB962C8B-B14F-4D97-AF65-F5344CB8AC3E}">
        <p14:creationId xmlns:p14="http://schemas.microsoft.com/office/powerpoint/2010/main" val="4081010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13797</TotalTime>
  <Words>2741</Words>
  <Application>Microsoft Office PowerPoint</Application>
  <PresentationFormat>Widescreen</PresentationFormat>
  <Paragraphs>655</Paragraphs>
  <Slides>53</Slides>
  <Notes>52</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Arial</vt:lpstr>
      <vt:lpstr>Arial Narrow</vt:lpstr>
      <vt:lpstr>Calibri</vt:lpstr>
      <vt:lpstr>Calibri Light</vt:lpstr>
      <vt:lpstr>Courier New</vt:lpstr>
      <vt:lpstr>Georgia</vt:lpstr>
      <vt:lpstr>Gill Sans MT</vt:lpstr>
      <vt:lpstr>Lucida Sans Unicode</vt:lpstr>
      <vt:lpstr>Tahoma</vt:lpstr>
      <vt:lpstr>Times New Roman</vt:lpstr>
      <vt:lpstr>Wingdings</vt:lpstr>
      <vt:lpstr>Office Theme</vt:lpstr>
      <vt:lpstr>SQL Server</vt:lpstr>
      <vt:lpstr>Agenda</vt:lpstr>
      <vt:lpstr>Objectives</vt:lpstr>
      <vt:lpstr>What is SQL Server?</vt:lpstr>
      <vt:lpstr>Overview of Client/ Server Architecture</vt:lpstr>
      <vt:lpstr>Connecting to SQL Server</vt:lpstr>
      <vt:lpstr>SQL Server Services</vt:lpstr>
      <vt:lpstr>Summary</vt:lpstr>
      <vt:lpstr>Glossary</vt:lpstr>
      <vt:lpstr>Objectives</vt:lpstr>
      <vt:lpstr>Database</vt:lpstr>
      <vt:lpstr>Types of Databases</vt:lpstr>
      <vt:lpstr>SQL Server Management Tools</vt:lpstr>
      <vt:lpstr>SQL Server Database Engine Components</vt:lpstr>
      <vt:lpstr>An Introduction to SQL Server Management Studio</vt:lpstr>
      <vt:lpstr>An Introduction to SQL Server Management Studio (Contd.).</vt:lpstr>
      <vt:lpstr>Data Organization</vt:lpstr>
      <vt:lpstr>Metadata Catalogs</vt:lpstr>
      <vt:lpstr>Summary</vt:lpstr>
      <vt:lpstr>Glossary</vt:lpstr>
      <vt:lpstr>Hands-on Exercises</vt:lpstr>
      <vt:lpstr>Assignments</vt:lpstr>
      <vt:lpstr>Objectives</vt:lpstr>
      <vt:lpstr>Transact-SQL Statements</vt:lpstr>
      <vt:lpstr>Types of TSQL statements</vt:lpstr>
      <vt:lpstr>Data Definition Language (DDL)</vt:lpstr>
      <vt:lpstr>Data Control Language (DCL)</vt:lpstr>
      <vt:lpstr>Data Manipulation Language (DML)</vt:lpstr>
      <vt:lpstr>Tool Command Language (TCL)</vt:lpstr>
      <vt:lpstr>Execution to TSQL</vt:lpstr>
      <vt:lpstr>Using the SELECT Statement</vt:lpstr>
      <vt:lpstr>Select Command-Examples</vt:lpstr>
      <vt:lpstr>Select - Range of Values</vt:lpstr>
      <vt:lpstr>Column and Table alias</vt:lpstr>
      <vt:lpstr>TOP &amp; Order BY</vt:lpstr>
      <vt:lpstr>Summary</vt:lpstr>
      <vt:lpstr>Glossary</vt:lpstr>
      <vt:lpstr>Hands-on Exercises</vt:lpstr>
      <vt:lpstr>Assignments</vt:lpstr>
      <vt:lpstr>Objectives</vt:lpstr>
      <vt:lpstr> Using Aggregate Functions</vt:lpstr>
      <vt:lpstr>Using Aggregate Functions (Contd.).</vt:lpstr>
      <vt:lpstr>GROUP BY Clause</vt:lpstr>
      <vt:lpstr>GROUP BY Clause (Contd.).</vt:lpstr>
      <vt:lpstr>GROUP BY Clause (Contd.).</vt:lpstr>
      <vt:lpstr>GROUP BY and ALL</vt:lpstr>
      <vt:lpstr>HAVING Clause</vt:lpstr>
      <vt:lpstr>HAVING Clause (Contd.).</vt:lpstr>
      <vt:lpstr>Using GROUPING SETS</vt:lpstr>
      <vt:lpstr>Summary</vt:lpstr>
      <vt:lpstr>Hands-On Lab</vt:lpstr>
      <vt:lpstr>Assignments</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dc:title>
  <dc:creator>Lokesh Shukla</dc:creator>
  <cp:lastModifiedBy>Leelaram Jayaram</cp:lastModifiedBy>
  <cp:revision>11</cp:revision>
  <dcterms:created xsi:type="dcterms:W3CDTF">2018-08-31T09:10:04Z</dcterms:created>
  <dcterms:modified xsi:type="dcterms:W3CDTF">2018-12-18T09:12:15Z</dcterms:modified>
</cp:coreProperties>
</file>