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528" r:id="rId3"/>
    <p:sldId id="643" r:id="rId4"/>
    <p:sldId id="644" r:id="rId5"/>
    <p:sldId id="645" r:id="rId6"/>
    <p:sldId id="650" r:id="rId7"/>
    <p:sldId id="646" r:id="rId8"/>
    <p:sldId id="648" r:id="rId9"/>
    <p:sldId id="649" r:id="rId10"/>
    <p:sldId id="651" r:id="rId11"/>
    <p:sldId id="653" r:id="rId12"/>
    <p:sldId id="655" r:id="rId13"/>
    <p:sldId id="657" r:id="rId14"/>
    <p:sldId id="658" r:id="rId15"/>
    <p:sldId id="659" r:id="rId16"/>
    <p:sldId id="660" r:id="rId17"/>
    <p:sldId id="662" r:id="rId18"/>
    <p:sldId id="663" r:id="rId19"/>
    <p:sldId id="394" r:id="rId20"/>
    <p:sldId id="739" r:id="rId21"/>
    <p:sldId id="696" r:id="rId22"/>
    <p:sldId id="697" r:id="rId23"/>
    <p:sldId id="698" r:id="rId24"/>
    <p:sldId id="699" r:id="rId25"/>
    <p:sldId id="818" r:id="rId26"/>
    <p:sldId id="819" r:id="rId27"/>
    <p:sldId id="820" r:id="rId28"/>
    <p:sldId id="821" r:id="rId29"/>
    <p:sldId id="822" r:id="rId30"/>
    <p:sldId id="823" r:id="rId31"/>
    <p:sldId id="824" r:id="rId32"/>
    <p:sldId id="825" r:id="rId33"/>
    <p:sldId id="826" r:id="rId34"/>
    <p:sldId id="827" r:id="rId35"/>
    <p:sldId id="828" r:id="rId36"/>
    <p:sldId id="829" r:id="rId37"/>
    <p:sldId id="830" r:id="rId38"/>
    <p:sldId id="831" r:id="rId39"/>
    <p:sldId id="832" r:id="rId40"/>
    <p:sldId id="860" r:id="rId41"/>
    <p:sldId id="833" r:id="rId42"/>
    <p:sldId id="834" r:id="rId43"/>
    <p:sldId id="835" r:id="rId44"/>
    <p:sldId id="836" r:id="rId45"/>
    <p:sldId id="837" r:id="rId46"/>
    <p:sldId id="504" r:id="rId47"/>
    <p:sldId id="793" r:id="rId48"/>
    <p:sldId id="796" r:id="rId49"/>
    <p:sldId id="797" r:id="rId50"/>
    <p:sldId id="800" r:id="rId51"/>
    <p:sldId id="862" r:id="rId52"/>
    <p:sldId id="801" r:id="rId53"/>
    <p:sldId id="789" r:id="rId54"/>
    <p:sldId id="863" r:id="rId55"/>
    <p:sldId id="802" r:id="rId56"/>
    <p:sldId id="803" r:id="rId57"/>
    <p:sldId id="864" r:id="rId58"/>
    <p:sldId id="865" r:id="rId59"/>
    <p:sldId id="866" r:id="rId60"/>
    <p:sldId id="804" r:id="rId61"/>
    <p:sldId id="524" r:id="rId62"/>
    <p:sldId id="639" r:id="rId63"/>
    <p:sldId id="640" r:id="rId64"/>
    <p:sldId id="867" r:id="rId65"/>
    <p:sldId id="806" r:id="rId66"/>
    <p:sldId id="868" r:id="rId67"/>
    <p:sldId id="869" r:id="rId68"/>
    <p:sldId id="808" r:id="rId69"/>
    <p:sldId id="809" r:id="rId70"/>
    <p:sldId id="812" r:id="rId71"/>
    <p:sldId id="814" r:id="rId72"/>
    <p:sldId id="816" r:id="rId73"/>
    <p:sldId id="817" r:id="rId74"/>
    <p:sldId id="870" r:id="rId75"/>
    <p:sldId id="871" r:id="rId76"/>
    <p:sldId id="872" r:id="rId77"/>
    <p:sldId id="661" r:id="rId78"/>
    <p:sldId id="839" r:id="rId79"/>
    <p:sldId id="840" r:id="rId80"/>
    <p:sldId id="841" r:id="rId81"/>
    <p:sldId id="861" r:id="rId82"/>
    <p:sldId id="842" r:id="rId83"/>
    <p:sldId id="843" r:id="rId84"/>
    <p:sldId id="845" r:id="rId85"/>
    <p:sldId id="846" r:id="rId86"/>
    <p:sldId id="847" r:id="rId87"/>
    <p:sldId id="848" r:id="rId88"/>
    <p:sldId id="849" r:id="rId89"/>
    <p:sldId id="850" r:id="rId90"/>
    <p:sldId id="851" r:id="rId91"/>
    <p:sldId id="853" r:id="rId92"/>
    <p:sldId id="854" r:id="rId93"/>
    <p:sldId id="855" r:id="rId94"/>
    <p:sldId id="856" r:id="rId95"/>
    <p:sldId id="857"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51939-F8A5-43F7-88E0-C85E64FEFB82}" type="datetimeFigureOut">
              <a:rPr lang="en-IN" smtClean="0"/>
              <a:t>06-11-2018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4E996-BDBB-4A4D-92AC-FFF8BB7EAF9E}" type="slidenum">
              <a:rPr lang="en-IN" smtClean="0"/>
              <a:t>‹#›</a:t>
            </a:fld>
            <a:endParaRPr lang="en-IN"/>
          </a:p>
        </p:txBody>
      </p:sp>
    </p:spTree>
    <p:extLst>
      <p:ext uri="{BB962C8B-B14F-4D97-AF65-F5344CB8AC3E}">
        <p14:creationId xmlns:p14="http://schemas.microsoft.com/office/powerpoint/2010/main" val="359492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4206D5C8-A799-4773-AB47-84D5DD1DF2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18769696-976D-4B30-A0CC-F8E7CB3C8B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a:extLst>
              <a:ext uri="{FF2B5EF4-FFF2-40B4-BE49-F238E27FC236}">
                <a16:creationId xmlns:a16="http://schemas.microsoft.com/office/drawing/2014/main" id="{3E031725-8530-42BA-824F-7ADD7C9BEB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F4EF6F1B-BCA2-4644-B741-3843772BBD11}" type="slidenum">
              <a:rPr lang="en-US" altLang="en-US" smtClean="0">
                <a:latin typeface="Arial" panose="020B0604020202020204" pitchFamily="34" charset="0"/>
              </a:rPr>
              <a:pPr algn="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22632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B176D25-DF75-4BC5-B6BA-8F3A624CD79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131FC37-E4B9-4CBD-B798-B08BA9139256}" type="slidenum">
              <a:rPr lang="en-GB" altLang="en-US">
                <a:latin typeface="Arial" panose="020B0604020202020204" pitchFamily="34" charset="0"/>
                <a:cs typeface="Arial" panose="020B0604020202020204" pitchFamily="34" charset="0"/>
              </a:rPr>
              <a:pPr algn="r" eaLnBrk="1" hangingPunct="1">
                <a:spcBef>
                  <a:spcPct val="0"/>
                </a:spcBef>
              </a:pPr>
              <a:t>11</a:t>
            </a:fld>
            <a:endParaRPr lang="en-GB" altLang="en-US">
              <a:latin typeface="Arial" panose="020B0604020202020204" pitchFamily="34" charset="0"/>
              <a:cs typeface="Arial" panose="020B0604020202020204" pitchFamily="34" charset="0"/>
            </a:endParaRPr>
          </a:p>
        </p:txBody>
      </p:sp>
      <p:sp>
        <p:nvSpPr>
          <p:cNvPr id="94211" name="Rectangle 2">
            <a:extLst>
              <a:ext uri="{FF2B5EF4-FFF2-40B4-BE49-F238E27FC236}">
                <a16:creationId xmlns:a16="http://schemas.microsoft.com/office/drawing/2014/main" id="{5ACF80A0-9A49-4A5F-A51D-90F7B4B05A2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a:extLst>
              <a:ext uri="{FF2B5EF4-FFF2-40B4-BE49-F238E27FC236}">
                <a16:creationId xmlns:a16="http://schemas.microsoft.com/office/drawing/2014/main" id="{F5A1AD61-FAB1-4FFE-99C1-9885456F3D45}"/>
              </a:ext>
            </a:extLst>
          </p:cNvPr>
          <p:cNvSpPr>
            <a:spLocks noGrp="1" noChangeArrowheads="1"/>
          </p:cNvSpPr>
          <p:nvPr>
            <p:ph type="body" idx="1"/>
          </p:nvPr>
        </p:nvSpPr>
        <p:spPr bwMode="auto">
          <a:xfrm>
            <a:off x="685800" y="4267200"/>
            <a:ext cx="5791200" cy="4275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lnSpc>
                <a:spcPct val="90000"/>
              </a:lnSpc>
            </a:pPr>
            <a:endParaRPr lang="en-US" altLang="en-US">
              <a:cs typeface="Calibri" panose="020F0502020204030204" pitchFamily="34" charset="0"/>
            </a:endParaRPr>
          </a:p>
        </p:txBody>
      </p:sp>
      <p:sp>
        <p:nvSpPr>
          <p:cNvPr id="94213" name="Slide Number Placeholder 4">
            <a:extLst>
              <a:ext uri="{FF2B5EF4-FFF2-40B4-BE49-F238E27FC236}">
                <a16:creationId xmlns:a16="http://schemas.microsoft.com/office/drawing/2014/main" id="{093C0C77-DBAB-413D-8F0F-040B88D782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EEFA87A6-CAB8-48FE-89DB-017728823C54}" type="slidenum">
              <a:rPr lang="en-US" altLang="en-US" smtClean="0">
                <a:latin typeface="Arial" panose="020B0604020202020204" pitchFamily="34" charset="0"/>
              </a:rPr>
              <a:pPr algn="r">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379427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5C42EA30-D7DF-4ECD-8676-FE76EFEF2A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BA6134F6-1477-4480-A087-AF5022B222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alibri" panose="020F0502020204030204" pitchFamily="34" charset="0"/>
            </a:endParaRPr>
          </a:p>
        </p:txBody>
      </p:sp>
      <p:sp>
        <p:nvSpPr>
          <p:cNvPr id="96260" name="Slide Number Placeholder 3">
            <a:extLst>
              <a:ext uri="{FF2B5EF4-FFF2-40B4-BE49-F238E27FC236}">
                <a16:creationId xmlns:a16="http://schemas.microsoft.com/office/drawing/2014/main" id="{8050E12C-2532-480E-A43E-B207DA6A56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E6F93191-B82A-454A-A998-0AF4592106F4}" type="slidenum">
              <a:rPr lang="en-US" altLang="en-US" smtClean="0">
                <a:latin typeface="Arial" panose="020B0604020202020204" pitchFamily="34" charset="0"/>
              </a:rPr>
              <a:pPr algn="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2998556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D6AEE582-3ACE-435C-9786-6ACF43833F4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5EEEE2B-92FF-481C-A91C-164FF0E67DB2}" type="slidenum">
              <a:rPr lang="en-GB" altLang="en-US">
                <a:latin typeface="Arial" panose="020B0604020202020204" pitchFamily="34" charset="0"/>
                <a:cs typeface="Arial" panose="020B0604020202020204" pitchFamily="34" charset="0"/>
              </a:rPr>
              <a:pPr algn="r" eaLnBrk="1" hangingPunct="1">
                <a:spcBef>
                  <a:spcPct val="0"/>
                </a:spcBef>
              </a:pPr>
              <a:t>13</a:t>
            </a:fld>
            <a:endParaRPr lang="en-GB" altLang="en-US">
              <a:latin typeface="Arial" panose="020B0604020202020204" pitchFamily="34" charset="0"/>
              <a:cs typeface="Arial" panose="020B0604020202020204" pitchFamily="34" charset="0"/>
            </a:endParaRPr>
          </a:p>
        </p:txBody>
      </p:sp>
      <p:sp>
        <p:nvSpPr>
          <p:cNvPr id="98307" name="Rectangle 2">
            <a:extLst>
              <a:ext uri="{FF2B5EF4-FFF2-40B4-BE49-F238E27FC236}">
                <a16:creationId xmlns:a16="http://schemas.microsoft.com/office/drawing/2014/main" id="{A539F56E-D47E-4A1E-9860-906CEB4069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48C70535-178E-456B-B2CE-E2C9E80B2C19}"/>
              </a:ext>
            </a:extLst>
          </p:cNvPr>
          <p:cNvSpPr>
            <a:spLocks noGrp="1" noChangeArrowheads="1"/>
          </p:cNvSpPr>
          <p:nvPr>
            <p:ph type="body" idx="1"/>
          </p:nvPr>
        </p:nvSpPr>
        <p:spPr bwMode="auto">
          <a:xfrm>
            <a:off x="685800" y="4343400"/>
            <a:ext cx="5486400" cy="4275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lnSpc>
                <a:spcPct val="90000"/>
              </a:lnSpc>
            </a:pPr>
            <a:endParaRPr lang="en-US" altLang="en-US"/>
          </a:p>
        </p:txBody>
      </p:sp>
      <p:sp>
        <p:nvSpPr>
          <p:cNvPr id="98309" name="Slide Number Placeholder 4">
            <a:extLst>
              <a:ext uri="{FF2B5EF4-FFF2-40B4-BE49-F238E27FC236}">
                <a16:creationId xmlns:a16="http://schemas.microsoft.com/office/drawing/2014/main" id="{BFA54346-B1E7-4F6F-9851-083C9B4E5E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410681D9-D2EB-458A-832F-DEB17D5C8358}" type="slidenum">
              <a:rPr lang="en-US" altLang="en-US" smtClean="0">
                <a:latin typeface="Arial" panose="020B0604020202020204" pitchFamily="34" charset="0"/>
              </a:rPr>
              <a:pPr algn="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955780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A546288-3940-4F25-A913-4E81FA4818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a:extLst>
              <a:ext uri="{FF2B5EF4-FFF2-40B4-BE49-F238E27FC236}">
                <a16:creationId xmlns:a16="http://schemas.microsoft.com/office/drawing/2014/main" id="{6AD1025E-4297-49DC-B865-81D5F2402005}"/>
              </a:ext>
            </a:extLst>
          </p:cNvPr>
          <p:cNvSpPr>
            <a:spLocks noGrp="1"/>
          </p:cNvSpPr>
          <p:nvPr>
            <p:ph type="body" idx="1"/>
          </p:nvPr>
        </p:nvSpPr>
        <p:spPr bwMode="auto">
          <a:xfrm>
            <a:off x="685800" y="4343400"/>
            <a:ext cx="57912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alibri" panose="020F0502020204030204" pitchFamily="34" charset="0"/>
            </a:endParaRPr>
          </a:p>
        </p:txBody>
      </p:sp>
      <p:sp>
        <p:nvSpPr>
          <p:cNvPr id="100356" name="Slide Number Placeholder 3">
            <a:extLst>
              <a:ext uri="{FF2B5EF4-FFF2-40B4-BE49-F238E27FC236}">
                <a16:creationId xmlns:a16="http://schemas.microsoft.com/office/drawing/2014/main" id="{132D2425-75A4-4C07-823B-A15F82889F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566AEF0D-286F-4719-9629-54CAD635D238}" type="slidenum">
              <a:rPr lang="en-US" altLang="en-US" smtClean="0">
                <a:latin typeface="Arial" panose="020B0604020202020204" pitchFamily="34" charset="0"/>
              </a:rPr>
              <a:pPr algn="r">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1260818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26E075DE-1BCF-45C1-B5E6-030D7F0439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0C0A44B2-D529-4924-9124-9BCC51F65D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alibri" panose="020F0502020204030204" pitchFamily="34" charset="0"/>
            </a:endParaRPr>
          </a:p>
        </p:txBody>
      </p:sp>
      <p:sp>
        <p:nvSpPr>
          <p:cNvPr id="102404" name="Slide Number Placeholder 3">
            <a:extLst>
              <a:ext uri="{FF2B5EF4-FFF2-40B4-BE49-F238E27FC236}">
                <a16:creationId xmlns:a16="http://schemas.microsoft.com/office/drawing/2014/main" id="{18407B5A-172E-454A-BEC7-8ADA95BD30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1616C757-BA32-45D7-A402-54D4A52DFD7D}" type="slidenum">
              <a:rPr lang="en-US" altLang="en-US" smtClean="0">
                <a:latin typeface="Arial" panose="020B0604020202020204" pitchFamily="34" charset="0"/>
              </a:rPr>
              <a:pPr algn="r">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4059280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C1C7C2DE-37DB-48C3-BED3-BDAA433F5B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5F3BF8E6-DEE9-40F1-BF43-FB86974688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4452" name="Slide Number Placeholder 3">
            <a:extLst>
              <a:ext uri="{FF2B5EF4-FFF2-40B4-BE49-F238E27FC236}">
                <a16:creationId xmlns:a16="http://schemas.microsoft.com/office/drawing/2014/main" id="{EB049C5F-22E7-4CD1-910F-AC4BB4277E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2D583440-E13F-4ECD-BFA2-55ECD4685F3A}" type="slidenum">
              <a:rPr lang="en-US" altLang="en-US" smtClean="0">
                <a:latin typeface="Arial" panose="020B0604020202020204" pitchFamily="34" charset="0"/>
              </a:rPr>
              <a:pPr algn="r">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579408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D3BD1202-A35B-4C2B-ADE8-04DB0655E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FC5A5B97-7043-4BC6-BCBF-D8AE67AA30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6500" name="Slide Number Placeholder 3">
            <a:extLst>
              <a:ext uri="{FF2B5EF4-FFF2-40B4-BE49-F238E27FC236}">
                <a16:creationId xmlns:a16="http://schemas.microsoft.com/office/drawing/2014/main" id="{37687E40-9851-4A25-A580-EC950C687C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B41159D4-8882-4BDF-A7A1-772A1A7C2EA2}" type="slidenum">
              <a:rPr lang="en-US" altLang="en-US" smtClean="0">
                <a:latin typeface="Arial" panose="020B0604020202020204" pitchFamily="34" charset="0"/>
              </a:rPr>
              <a:pPr algn="r">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260062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4296B96-714D-48A1-948F-4834285CBB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0B411B8-B82D-4202-AF55-7B2CEA729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alibri" panose="020F0502020204030204" pitchFamily="34" charset="0"/>
            </a:endParaRPr>
          </a:p>
        </p:txBody>
      </p:sp>
      <p:sp>
        <p:nvSpPr>
          <p:cNvPr id="108548" name="Slide Number Placeholder 3">
            <a:extLst>
              <a:ext uri="{FF2B5EF4-FFF2-40B4-BE49-F238E27FC236}">
                <a16:creationId xmlns:a16="http://schemas.microsoft.com/office/drawing/2014/main" id="{1C81A3BC-4F4F-4EA8-A930-B5F2204512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DD2D5F85-BD2B-4A58-8A7A-AC28CBE1009D}" type="slidenum">
              <a:rPr lang="en-US" altLang="en-US" smtClean="0">
                <a:latin typeface="Arial" panose="020B0604020202020204" pitchFamily="34" charset="0"/>
              </a:rPr>
              <a:pPr algn="r">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224620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D102B25-61FD-46AD-9B18-2D2AE6B9B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82878483-40CD-423D-99B8-A64654629B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44" name="Slide Number Placeholder 4">
            <a:extLst>
              <a:ext uri="{FF2B5EF4-FFF2-40B4-BE49-F238E27FC236}">
                <a16:creationId xmlns:a16="http://schemas.microsoft.com/office/drawing/2014/main" id="{4E59D2B0-3FE5-4FE4-B2F5-825151C05B6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E6F6C61-4991-4324-B042-0A4AB77D042A}" type="slidenum">
              <a:rPr lang="en-US" altLang="en-US">
                <a:latin typeface="Arial" panose="020B0604020202020204" pitchFamily="34" charset="0"/>
              </a:rPr>
              <a:pPr algn="r" eaLnBrk="1" hangingPunct="1">
                <a:spcBef>
                  <a:spcPct val="0"/>
                </a:spcBef>
              </a:pPr>
              <a:t>19</a:t>
            </a:fld>
            <a:endParaRPr lang="en-US" altLang="en-US">
              <a:latin typeface="Arial" panose="020B0604020202020204" pitchFamily="34" charset="0"/>
            </a:endParaRPr>
          </a:p>
        </p:txBody>
      </p:sp>
      <p:sp>
        <p:nvSpPr>
          <p:cNvPr id="112645" name="Slide Number Placeholder 5">
            <a:extLst>
              <a:ext uri="{FF2B5EF4-FFF2-40B4-BE49-F238E27FC236}">
                <a16:creationId xmlns:a16="http://schemas.microsoft.com/office/drawing/2014/main" id="{EB9AA487-1FAF-4473-9B19-BDBBB956BE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522A3497-692B-4925-8E82-182F8A93FAA1}" type="slidenum">
              <a:rPr lang="en-US" altLang="en-US" smtClean="0">
                <a:latin typeface="Arial" panose="020B0604020202020204" pitchFamily="34" charset="0"/>
              </a:rPr>
              <a:pPr algn="r">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75892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24016688-BA61-47AA-97B6-566E746F60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a:extLst>
              <a:ext uri="{FF2B5EF4-FFF2-40B4-BE49-F238E27FC236}">
                <a16:creationId xmlns:a16="http://schemas.microsoft.com/office/drawing/2014/main" id="{C293389C-57A0-47EC-AE5E-8CAB1DF745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1796" name="Slide Number Placeholder 3">
            <a:extLst>
              <a:ext uri="{FF2B5EF4-FFF2-40B4-BE49-F238E27FC236}">
                <a16:creationId xmlns:a16="http://schemas.microsoft.com/office/drawing/2014/main" id="{090EF60A-91B4-4EB9-A683-E481341B5E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02CBF538-842C-4B8C-AF72-C3273C1DA23B}" type="slidenum">
              <a:rPr lang="en-US" altLang="en-US" smtClean="0">
                <a:latin typeface="Arial" panose="020B0604020202020204" pitchFamily="34" charset="0"/>
              </a:rPr>
              <a:pPr algn="r">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2019701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2312304-8880-4CCC-B156-A10EEE32709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F1C78F7-CDD5-4CCC-989E-3C17E38D2603}" type="slidenum">
              <a:rPr lang="en-GB" altLang="en-US">
                <a:latin typeface="Arial" panose="020B0604020202020204" pitchFamily="34" charset="0"/>
                <a:cs typeface="Arial" panose="020B0604020202020204" pitchFamily="34" charset="0"/>
              </a:rPr>
              <a:pPr algn="r" eaLnBrk="1" hangingPunct="1">
                <a:spcBef>
                  <a:spcPct val="0"/>
                </a:spcBef>
              </a:pPr>
              <a:t>3</a:t>
            </a:fld>
            <a:endParaRPr lang="en-GB" altLang="en-US">
              <a:latin typeface="Arial" panose="020B0604020202020204" pitchFamily="34" charset="0"/>
              <a:cs typeface="Arial" panose="020B0604020202020204" pitchFamily="34" charset="0"/>
            </a:endParaRPr>
          </a:p>
        </p:txBody>
      </p:sp>
      <p:sp>
        <p:nvSpPr>
          <p:cNvPr id="77827" name="Rectangle 2">
            <a:extLst>
              <a:ext uri="{FF2B5EF4-FFF2-40B4-BE49-F238E27FC236}">
                <a16:creationId xmlns:a16="http://schemas.microsoft.com/office/drawing/2014/main" id="{3F4EEBF8-FA3A-49FE-8075-97B8695A2B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9D5F2CF6-B75A-4692-A810-320309FC1D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a:cs typeface="Calibri" panose="020F0502020204030204" pitchFamily="34" charset="0"/>
            </a:endParaRPr>
          </a:p>
        </p:txBody>
      </p:sp>
      <p:sp>
        <p:nvSpPr>
          <p:cNvPr id="77829" name="Slide Number Placeholder 4">
            <a:extLst>
              <a:ext uri="{FF2B5EF4-FFF2-40B4-BE49-F238E27FC236}">
                <a16:creationId xmlns:a16="http://schemas.microsoft.com/office/drawing/2014/main" id="{9E892A33-6591-48D3-9366-59ACD06898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1219F0D2-4710-4378-925B-CD52E35AC340}" type="slidenum">
              <a:rPr lang="en-US" altLang="en-US" smtClean="0">
                <a:latin typeface="Arial" panose="020B0604020202020204" pitchFamily="34" charset="0"/>
              </a:rPr>
              <a:pPr algn="r">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227116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8529C23A-A000-40D0-97EB-0E01C7C197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a:extLst>
              <a:ext uri="{FF2B5EF4-FFF2-40B4-BE49-F238E27FC236}">
                <a16:creationId xmlns:a16="http://schemas.microsoft.com/office/drawing/2014/main" id="{37DAE5CD-3C9E-47A3-8C39-C42D18F33F32}"/>
              </a:ext>
            </a:extLst>
          </p:cNvPr>
          <p:cNvSpPr>
            <a:spLocks noGrp="1"/>
          </p:cNvSpPr>
          <p:nvPr>
            <p:ph type="body" idx="1"/>
          </p:nvPr>
        </p:nvSpPr>
        <p:spPr bwMode="auto">
          <a:xfrm>
            <a:off x="685800" y="4267200"/>
            <a:ext cx="5486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buFontTx/>
              <a:buChar char="•"/>
            </a:pPr>
            <a:r>
              <a:rPr lang="en-US" altLang="en-US"/>
              <a:t> Use</a:t>
            </a:r>
            <a:r>
              <a:rPr lang="en-US" altLang="en-US" b="1"/>
              <a:t> </a:t>
            </a:r>
            <a:r>
              <a:rPr lang="en-US" altLang="en-US"/>
              <a:t>the following standard prefixes for database objects: </a:t>
            </a:r>
          </a:p>
        </p:txBody>
      </p:sp>
      <p:sp>
        <p:nvSpPr>
          <p:cNvPr id="163844" name="Slide Number Placeholder 3">
            <a:extLst>
              <a:ext uri="{FF2B5EF4-FFF2-40B4-BE49-F238E27FC236}">
                <a16:creationId xmlns:a16="http://schemas.microsoft.com/office/drawing/2014/main" id="{F966F24A-7CF7-45F1-9037-3366A4C964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41FD039F-2F50-4BA5-97FD-554C835C6347}" type="slidenum">
              <a:rPr lang="en-US" altLang="en-US" smtClean="0">
                <a:latin typeface="Arial" panose="020B0604020202020204" pitchFamily="34" charset="0"/>
              </a:rPr>
              <a:pPr algn="r">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3011937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02356963-A3A3-4F1C-9B17-BB9F08BFAE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a:extLst>
              <a:ext uri="{FF2B5EF4-FFF2-40B4-BE49-F238E27FC236}">
                <a16:creationId xmlns:a16="http://schemas.microsoft.com/office/drawing/2014/main" id="{A62455BB-9624-46E3-B94F-B4C1428191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14300" lvl="1"/>
            <a:endParaRPr lang="en-US" altLang="en-US"/>
          </a:p>
        </p:txBody>
      </p:sp>
      <p:sp>
        <p:nvSpPr>
          <p:cNvPr id="165892" name="Slide Number Placeholder 3">
            <a:extLst>
              <a:ext uri="{FF2B5EF4-FFF2-40B4-BE49-F238E27FC236}">
                <a16:creationId xmlns:a16="http://schemas.microsoft.com/office/drawing/2014/main" id="{B0AE0381-51D0-42A6-A936-EF1E0E99AC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03CD981A-ADD6-4AFC-A163-A5D502B5B1ED}" type="slidenum">
              <a:rPr lang="en-US" altLang="en-US" smtClean="0">
                <a:latin typeface="Arial" panose="020B0604020202020204" pitchFamily="34" charset="0"/>
              </a:rPr>
              <a:pPr algn="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689260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B737E64C-206D-4CA5-AFE8-7E12441BAC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a:extLst>
              <a:ext uri="{FF2B5EF4-FFF2-40B4-BE49-F238E27FC236}">
                <a16:creationId xmlns:a16="http://schemas.microsoft.com/office/drawing/2014/main" id="{9F1D098A-C214-4A3D-B108-C1FC2E3900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7940" name="Slide Number Placeholder 3">
            <a:extLst>
              <a:ext uri="{FF2B5EF4-FFF2-40B4-BE49-F238E27FC236}">
                <a16:creationId xmlns:a16="http://schemas.microsoft.com/office/drawing/2014/main" id="{7789DA94-482F-4734-964D-BB4A1A4A4B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1B49EEF6-E007-4F63-B1FF-80DBF85E85F1}" type="slidenum">
              <a:rPr lang="en-US" altLang="en-US" smtClean="0">
                <a:latin typeface="Arial" panose="020B0604020202020204" pitchFamily="34" charset="0"/>
              </a:rPr>
              <a:pPr algn="r">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2475776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63EFEDAE-7F94-46CE-B253-09E7CDC8BC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DF7B987A-B098-446B-B112-7644E739A3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9988" name="Slide Number Placeholder 3">
            <a:extLst>
              <a:ext uri="{FF2B5EF4-FFF2-40B4-BE49-F238E27FC236}">
                <a16:creationId xmlns:a16="http://schemas.microsoft.com/office/drawing/2014/main" id="{5FBB98CA-8AD2-41F7-992F-7C9D9914D6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EF88099A-6B2D-455C-B7C5-F003246BDC07}" type="slidenum">
              <a:rPr lang="en-US" altLang="en-US" smtClean="0">
                <a:latin typeface="Arial" panose="020B0604020202020204" pitchFamily="34" charset="0"/>
              </a:rPr>
              <a:pPr algn="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1090835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C91A57E4-083E-47C2-83AF-88040F6D3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DB7337ED-E69B-4BE8-A1DF-43B1FBB867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4212" name="Slide Number Placeholder 4">
            <a:extLst>
              <a:ext uri="{FF2B5EF4-FFF2-40B4-BE49-F238E27FC236}">
                <a16:creationId xmlns:a16="http://schemas.microsoft.com/office/drawing/2014/main" id="{A51EDABA-DF0B-47CC-B8DD-CA68BF9BDD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675EEAD2-9E94-4390-80E7-3F152E25D647}" type="slidenum">
              <a:rPr lang="en-US" altLang="en-US" sz="1200" smtClean="0">
                <a:latin typeface="Arial" panose="020B0604020202020204" pitchFamily="34" charset="0"/>
              </a:rPr>
              <a:pPr algn="r">
                <a:spcBef>
                  <a:spcPct val="0"/>
                </a:spcBef>
              </a:pPr>
              <a:t>25</a:t>
            </a:fld>
            <a:endParaRPr lang="en-US" altLang="en-US" sz="1200">
              <a:latin typeface="Arial" panose="020B0604020202020204" pitchFamily="34" charset="0"/>
            </a:endParaRPr>
          </a:p>
        </p:txBody>
      </p:sp>
    </p:spTree>
    <p:extLst>
      <p:ext uri="{BB962C8B-B14F-4D97-AF65-F5344CB8AC3E}">
        <p14:creationId xmlns:p14="http://schemas.microsoft.com/office/powerpoint/2010/main" val="683092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E0DED0B-2F5A-4E83-9ACB-5899360F554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C7CC1CDC-CE18-40A0-AF6A-751DA0E7CF09}" type="slidenum">
              <a:rPr lang="en-GB" altLang="en-US" sz="1200">
                <a:latin typeface="Arial" panose="020B0604020202020204" pitchFamily="34" charset="0"/>
                <a:cs typeface="Arial" panose="020B0604020202020204" pitchFamily="34" charset="0"/>
              </a:rPr>
              <a:pPr algn="r" eaLnBrk="1" hangingPunct="1">
                <a:spcBef>
                  <a:spcPct val="0"/>
                </a:spcBef>
              </a:pPr>
              <a:t>26</a:t>
            </a:fld>
            <a:endParaRPr lang="en-GB" altLang="en-US" sz="1200">
              <a:latin typeface="Arial" panose="020B0604020202020204" pitchFamily="34" charset="0"/>
              <a:cs typeface="Arial" panose="020B0604020202020204" pitchFamily="34" charset="0"/>
            </a:endParaRPr>
          </a:p>
        </p:txBody>
      </p:sp>
      <p:sp>
        <p:nvSpPr>
          <p:cNvPr id="96259" name="Rectangle 2">
            <a:extLst>
              <a:ext uri="{FF2B5EF4-FFF2-40B4-BE49-F238E27FC236}">
                <a16:creationId xmlns:a16="http://schemas.microsoft.com/office/drawing/2014/main" id="{0FAFC322-8F8D-4CE4-A445-72D05AD346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48BDC92E-A367-491B-A2E6-817CB4236B7E}"/>
              </a:ext>
            </a:extLst>
          </p:cNvPr>
          <p:cNvSpPr>
            <a:spLocks noGrp="1" noChangeArrowheads="1"/>
          </p:cNvSpPr>
          <p:nvPr>
            <p:ph type="body" idx="1"/>
          </p:nvPr>
        </p:nvSpPr>
        <p:spPr bwMode="auto">
          <a:xfrm>
            <a:off x="304800" y="4267200"/>
            <a:ext cx="62484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US" altLang="en-US" sz="1200">
              <a:cs typeface="Calibri" panose="020F0502020204030204" pitchFamily="34" charset="0"/>
            </a:endParaRPr>
          </a:p>
        </p:txBody>
      </p:sp>
      <p:sp>
        <p:nvSpPr>
          <p:cNvPr id="96261" name="Slide Number Placeholder 4">
            <a:extLst>
              <a:ext uri="{FF2B5EF4-FFF2-40B4-BE49-F238E27FC236}">
                <a16:creationId xmlns:a16="http://schemas.microsoft.com/office/drawing/2014/main" id="{D3E44144-7211-4808-A833-2321C02D2C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6E6824F-FE52-4FD7-B859-CC9183F26A5D}" type="slidenum">
              <a:rPr lang="en-US" altLang="en-US" sz="1200" smtClean="0">
                <a:latin typeface="Arial" panose="020B0604020202020204" pitchFamily="34" charset="0"/>
              </a:rPr>
              <a:pPr algn="r">
                <a:spcBef>
                  <a:spcPct val="0"/>
                </a:spcBef>
              </a:pPr>
              <a:t>26</a:t>
            </a:fld>
            <a:endParaRPr lang="en-US" altLang="en-US" sz="1200">
              <a:latin typeface="Arial" panose="020B0604020202020204" pitchFamily="34" charset="0"/>
            </a:endParaRPr>
          </a:p>
        </p:txBody>
      </p:sp>
    </p:spTree>
    <p:extLst>
      <p:ext uri="{BB962C8B-B14F-4D97-AF65-F5344CB8AC3E}">
        <p14:creationId xmlns:p14="http://schemas.microsoft.com/office/powerpoint/2010/main" val="4161015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517ABC8-69CE-47CB-8BD6-4EC72FD9F20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10BFDB38-324C-4175-8ECB-C013A47EFEBA}" type="slidenum">
              <a:rPr lang="en-GB" altLang="en-US" sz="1200">
                <a:latin typeface="Arial" panose="020B0604020202020204" pitchFamily="34" charset="0"/>
                <a:cs typeface="Arial" panose="020B0604020202020204" pitchFamily="34" charset="0"/>
              </a:rPr>
              <a:pPr algn="r" eaLnBrk="1" hangingPunct="1">
                <a:spcBef>
                  <a:spcPct val="0"/>
                </a:spcBef>
              </a:pPr>
              <a:t>27</a:t>
            </a:fld>
            <a:endParaRPr lang="en-GB" altLang="en-US" sz="1200">
              <a:latin typeface="Arial" panose="020B0604020202020204" pitchFamily="34" charset="0"/>
              <a:cs typeface="Arial" panose="020B0604020202020204" pitchFamily="34" charset="0"/>
            </a:endParaRPr>
          </a:p>
        </p:txBody>
      </p:sp>
      <p:sp>
        <p:nvSpPr>
          <p:cNvPr id="98307" name="Rectangle 2">
            <a:extLst>
              <a:ext uri="{FF2B5EF4-FFF2-40B4-BE49-F238E27FC236}">
                <a16:creationId xmlns:a16="http://schemas.microsoft.com/office/drawing/2014/main" id="{140DFE99-517F-484B-BEB1-69A842E767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ED00E316-ACD0-4C56-A93B-B04874CEF9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98309" name="Slide Number Placeholder 4">
            <a:extLst>
              <a:ext uri="{FF2B5EF4-FFF2-40B4-BE49-F238E27FC236}">
                <a16:creationId xmlns:a16="http://schemas.microsoft.com/office/drawing/2014/main" id="{220062DB-7279-448A-978F-A697371469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A5BC9DE5-D8EB-445E-A235-64929CB0DFB9}" type="slidenum">
              <a:rPr lang="en-US" altLang="en-US" sz="1200" smtClean="0">
                <a:latin typeface="Arial" panose="020B0604020202020204" pitchFamily="34" charset="0"/>
              </a:rPr>
              <a:pPr algn="r">
                <a:spcBef>
                  <a:spcPct val="0"/>
                </a:spcBef>
              </a:pPr>
              <a:t>27</a:t>
            </a:fld>
            <a:endParaRPr lang="en-US" altLang="en-US" sz="1200">
              <a:latin typeface="Arial" panose="020B0604020202020204" pitchFamily="34" charset="0"/>
            </a:endParaRPr>
          </a:p>
        </p:txBody>
      </p:sp>
    </p:spTree>
    <p:extLst>
      <p:ext uri="{BB962C8B-B14F-4D97-AF65-F5344CB8AC3E}">
        <p14:creationId xmlns:p14="http://schemas.microsoft.com/office/powerpoint/2010/main" val="1130552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4FE6721-CD0C-4409-9DE4-8FA6C2F83F7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4D46EDCC-5D06-4D4A-97B5-F970FBBEF51D}" type="slidenum">
              <a:rPr lang="en-GB" altLang="en-US" sz="1200">
                <a:latin typeface="Arial" panose="020B0604020202020204" pitchFamily="34" charset="0"/>
                <a:cs typeface="Arial" panose="020B0604020202020204" pitchFamily="34" charset="0"/>
              </a:rPr>
              <a:pPr algn="r" eaLnBrk="1" hangingPunct="1">
                <a:spcBef>
                  <a:spcPct val="0"/>
                </a:spcBef>
              </a:pPr>
              <a:t>28</a:t>
            </a:fld>
            <a:endParaRPr lang="en-GB" altLang="en-US" sz="1200">
              <a:latin typeface="Arial" panose="020B0604020202020204" pitchFamily="34" charset="0"/>
              <a:cs typeface="Arial" panose="020B0604020202020204" pitchFamily="34" charset="0"/>
            </a:endParaRPr>
          </a:p>
        </p:txBody>
      </p:sp>
      <p:sp>
        <p:nvSpPr>
          <p:cNvPr id="100355" name="Rectangle 2">
            <a:extLst>
              <a:ext uri="{FF2B5EF4-FFF2-40B4-BE49-F238E27FC236}">
                <a16:creationId xmlns:a16="http://schemas.microsoft.com/office/drawing/2014/main" id="{FE90BB9A-C42E-41C4-A931-90BA45290D88}"/>
              </a:ext>
            </a:extLst>
          </p:cNvPr>
          <p:cNvSpPr>
            <a:spLocks noGrp="1" noRot="1" noChangeAspect="1" noChangeArrowheads="1" noTextEdit="1"/>
          </p:cNvSpPr>
          <p:nvPr>
            <p:ph type="sldImg"/>
          </p:nvPr>
        </p:nvSpPr>
        <p:spPr bwMode="auto">
          <a:xfrm>
            <a:off x="381000" y="4572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a:extLst>
              <a:ext uri="{FF2B5EF4-FFF2-40B4-BE49-F238E27FC236}">
                <a16:creationId xmlns:a16="http://schemas.microsoft.com/office/drawing/2014/main" id="{71C872BC-0DF8-4F96-9876-73B5065BDFF9}"/>
              </a:ext>
            </a:extLst>
          </p:cNvPr>
          <p:cNvSpPr>
            <a:spLocks noGrp="1" noChangeArrowheads="1"/>
          </p:cNvSpPr>
          <p:nvPr>
            <p:ph type="body" idx="1"/>
          </p:nvPr>
        </p:nvSpPr>
        <p:spPr bwMode="auto">
          <a:xfrm>
            <a:off x="533400" y="4189413"/>
            <a:ext cx="5943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US" altLang="en-US" sz="1200" b="1">
              <a:cs typeface="Calibri" panose="020F0502020204030204" pitchFamily="34" charset="0"/>
            </a:endParaRPr>
          </a:p>
        </p:txBody>
      </p:sp>
      <p:sp>
        <p:nvSpPr>
          <p:cNvPr id="100357" name="Slide Number Placeholder 4">
            <a:extLst>
              <a:ext uri="{FF2B5EF4-FFF2-40B4-BE49-F238E27FC236}">
                <a16:creationId xmlns:a16="http://schemas.microsoft.com/office/drawing/2014/main" id="{C13DBB72-7CA5-44B6-849F-7FC8BA09C2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8A58ACA-E71D-4229-8C58-63844AC90133}" type="slidenum">
              <a:rPr lang="en-US" altLang="en-US" sz="1200" smtClean="0">
                <a:latin typeface="Arial" panose="020B0604020202020204" pitchFamily="34" charset="0"/>
              </a:rPr>
              <a:pPr algn="r">
                <a:spcBef>
                  <a:spcPct val="0"/>
                </a:spcBef>
              </a:pPr>
              <a:t>28</a:t>
            </a:fld>
            <a:endParaRPr lang="en-US" altLang="en-US" sz="1200">
              <a:latin typeface="Arial" panose="020B0604020202020204" pitchFamily="34" charset="0"/>
            </a:endParaRPr>
          </a:p>
        </p:txBody>
      </p:sp>
    </p:spTree>
    <p:extLst>
      <p:ext uri="{BB962C8B-B14F-4D97-AF65-F5344CB8AC3E}">
        <p14:creationId xmlns:p14="http://schemas.microsoft.com/office/powerpoint/2010/main" val="2684064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45501D0-1B48-4E6F-BD75-4F04985714A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5272EB25-FFAC-48F1-9442-A48A4C2FAF0A}" type="slidenum">
              <a:rPr lang="en-GB" altLang="en-US" sz="1200">
                <a:latin typeface="Arial" panose="020B0604020202020204" pitchFamily="34" charset="0"/>
                <a:cs typeface="Arial" panose="020B0604020202020204" pitchFamily="34" charset="0"/>
              </a:rPr>
              <a:pPr algn="r" eaLnBrk="1" hangingPunct="1">
                <a:spcBef>
                  <a:spcPct val="0"/>
                </a:spcBef>
              </a:pPr>
              <a:t>29</a:t>
            </a:fld>
            <a:endParaRPr lang="en-GB" altLang="en-US" sz="1200">
              <a:latin typeface="Arial" panose="020B0604020202020204" pitchFamily="34" charset="0"/>
              <a:cs typeface="Arial" panose="020B0604020202020204" pitchFamily="34" charset="0"/>
            </a:endParaRPr>
          </a:p>
        </p:txBody>
      </p:sp>
      <p:sp>
        <p:nvSpPr>
          <p:cNvPr id="102403" name="Rectangle 2">
            <a:extLst>
              <a:ext uri="{FF2B5EF4-FFF2-40B4-BE49-F238E27FC236}">
                <a16:creationId xmlns:a16="http://schemas.microsoft.com/office/drawing/2014/main" id="{8E2ABC65-9617-473D-A5C1-17EA6752D95B}"/>
              </a:ext>
            </a:extLst>
          </p:cNvPr>
          <p:cNvSpPr>
            <a:spLocks noGrp="1" noChangeArrowheads="1"/>
          </p:cNvSpPr>
          <p:nvPr>
            <p:ph type="body" idx="1"/>
          </p:nvPr>
        </p:nvSpPr>
        <p:spPr bwMode="auto">
          <a:xfrm>
            <a:off x="685800" y="533400"/>
            <a:ext cx="5486400" cy="815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02404" name="Slide Number Placeholder 3">
            <a:extLst>
              <a:ext uri="{FF2B5EF4-FFF2-40B4-BE49-F238E27FC236}">
                <a16:creationId xmlns:a16="http://schemas.microsoft.com/office/drawing/2014/main" id="{A067DC34-2090-4084-87AA-70DC8D322A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2E5E7668-CE8E-4430-939D-D1467DFC90B8}" type="slidenum">
              <a:rPr lang="en-US" altLang="en-US" sz="1200" smtClean="0">
                <a:latin typeface="Arial" panose="020B0604020202020204" pitchFamily="34" charset="0"/>
              </a:rPr>
              <a:pPr algn="r">
                <a:spcBef>
                  <a:spcPct val="0"/>
                </a:spcBef>
              </a:pPr>
              <a:t>29</a:t>
            </a:fld>
            <a:endParaRPr lang="en-US" altLang="en-US" sz="1200">
              <a:latin typeface="Arial" panose="020B0604020202020204" pitchFamily="34" charset="0"/>
            </a:endParaRPr>
          </a:p>
        </p:txBody>
      </p:sp>
    </p:spTree>
    <p:extLst>
      <p:ext uri="{BB962C8B-B14F-4D97-AF65-F5344CB8AC3E}">
        <p14:creationId xmlns:p14="http://schemas.microsoft.com/office/powerpoint/2010/main" val="3710510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3FD1BB2-4633-4B88-B9A4-F4A6D8089ED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65939904-A269-4BC2-B099-58B12D759321}" type="slidenum">
              <a:rPr lang="en-GB" altLang="en-US" sz="1200">
                <a:latin typeface="Arial" panose="020B0604020202020204" pitchFamily="34" charset="0"/>
                <a:cs typeface="Arial" panose="020B0604020202020204" pitchFamily="34" charset="0"/>
              </a:rPr>
              <a:pPr algn="r" eaLnBrk="1" hangingPunct="1">
                <a:spcBef>
                  <a:spcPct val="0"/>
                </a:spcBef>
              </a:pPr>
              <a:t>30</a:t>
            </a:fld>
            <a:endParaRPr lang="en-GB" altLang="en-US" sz="1200">
              <a:latin typeface="Arial" panose="020B0604020202020204" pitchFamily="34" charset="0"/>
              <a:cs typeface="Arial" panose="020B0604020202020204" pitchFamily="34" charset="0"/>
            </a:endParaRPr>
          </a:p>
        </p:txBody>
      </p:sp>
      <p:sp>
        <p:nvSpPr>
          <p:cNvPr id="104451" name="Rectangle 2">
            <a:extLst>
              <a:ext uri="{FF2B5EF4-FFF2-40B4-BE49-F238E27FC236}">
                <a16:creationId xmlns:a16="http://schemas.microsoft.com/office/drawing/2014/main" id="{D4389D9C-2513-405D-9836-4C4A4DBF3440}"/>
              </a:ext>
            </a:extLst>
          </p:cNvPr>
          <p:cNvSpPr>
            <a:spLocks noGrp="1" noChangeArrowheads="1"/>
          </p:cNvSpPr>
          <p:nvPr>
            <p:ph type="body" idx="1"/>
          </p:nvPr>
        </p:nvSpPr>
        <p:spPr bwMode="auto">
          <a:xfrm>
            <a:off x="533400" y="347663"/>
            <a:ext cx="5486400" cy="8304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b="1">
              <a:cs typeface="Calibri" panose="020F0502020204030204" pitchFamily="34" charset="0"/>
            </a:endParaRPr>
          </a:p>
        </p:txBody>
      </p:sp>
      <p:sp>
        <p:nvSpPr>
          <p:cNvPr id="104452" name="Slide Number Placeholder 3">
            <a:extLst>
              <a:ext uri="{FF2B5EF4-FFF2-40B4-BE49-F238E27FC236}">
                <a16:creationId xmlns:a16="http://schemas.microsoft.com/office/drawing/2014/main" id="{942C6D8F-1701-441C-8C49-DE6E75F12B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57E50A87-A49A-4945-998D-927FE0E47A4A}" type="slidenum">
              <a:rPr lang="en-US" altLang="en-US" sz="1200" smtClean="0">
                <a:latin typeface="Arial" panose="020B0604020202020204" pitchFamily="34" charset="0"/>
              </a:rPr>
              <a:pPr algn="r">
                <a:spcBef>
                  <a:spcPct val="0"/>
                </a:spcBef>
              </a:pPr>
              <a:t>30</a:t>
            </a:fld>
            <a:endParaRPr lang="en-US" altLang="en-US" sz="1200">
              <a:latin typeface="Arial" panose="020B0604020202020204" pitchFamily="34" charset="0"/>
            </a:endParaRPr>
          </a:p>
        </p:txBody>
      </p:sp>
    </p:spTree>
    <p:extLst>
      <p:ext uri="{BB962C8B-B14F-4D97-AF65-F5344CB8AC3E}">
        <p14:creationId xmlns:p14="http://schemas.microsoft.com/office/powerpoint/2010/main" val="43676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A195DA5-61E6-4B23-A4D8-79F572AC0B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5A3E463F-876C-48D6-888A-32AB75F62E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9876" name="Slide Number Placeholder 3">
            <a:extLst>
              <a:ext uri="{FF2B5EF4-FFF2-40B4-BE49-F238E27FC236}">
                <a16:creationId xmlns:a16="http://schemas.microsoft.com/office/drawing/2014/main" id="{7395B219-E0CC-4DCA-8C28-1FCEEC3B9E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D37FF1EC-9105-4E51-867B-B4D1459684BC}" type="slidenum">
              <a:rPr lang="en-US" altLang="en-US" smtClean="0">
                <a:latin typeface="Arial" panose="020B0604020202020204" pitchFamily="34" charset="0"/>
              </a:rPr>
              <a:pPr algn="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3650987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6E306EE-7D2C-4150-8D75-901D60C314E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060430AE-471E-4A08-9D6E-C42DBF40D810}" type="slidenum">
              <a:rPr lang="en-GB" altLang="en-US" sz="1200">
                <a:latin typeface="Arial" panose="020B0604020202020204" pitchFamily="34" charset="0"/>
                <a:cs typeface="Arial" panose="020B0604020202020204" pitchFamily="34" charset="0"/>
              </a:rPr>
              <a:pPr algn="r" eaLnBrk="1" hangingPunct="1">
                <a:spcBef>
                  <a:spcPct val="0"/>
                </a:spcBef>
              </a:pPr>
              <a:t>31</a:t>
            </a:fld>
            <a:endParaRPr lang="en-GB" altLang="en-US" sz="1200">
              <a:latin typeface="Arial" panose="020B0604020202020204" pitchFamily="34" charset="0"/>
              <a:cs typeface="Arial" panose="020B0604020202020204" pitchFamily="34" charset="0"/>
            </a:endParaRPr>
          </a:p>
        </p:txBody>
      </p:sp>
      <p:sp>
        <p:nvSpPr>
          <p:cNvPr id="106499" name="Rectangle 2">
            <a:extLst>
              <a:ext uri="{FF2B5EF4-FFF2-40B4-BE49-F238E27FC236}">
                <a16:creationId xmlns:a16="http://schemas.microsoft.com/office/drawing/2014/main" id="{83422687-5DD0-428B-BC3F-BD1E8849A520}"/>
              </a:ext>
            </a:extLst>
          </p:cNvPr>
          <p:cNvSpPr>
            <a:spLocks noGrp="1" noChangeArrowheads="1"/>
          </p:cNvSpPr>
          <p:nvPr>
            <p:ph type="body" idx="1"/>
          </p:nvPr>
        </p:nvSpPr>
        <p:spPr bwMode="auto">
          <a:xfrm>
            <a:off x="685800" y="782638"/>
            <a:ext cx="5486400" cy="767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06500" name="Slide Number Placeholder 3">
            <a:extLst>
              <a:ext uri="{FF2B5EF4-FFF2-40B4-BE49-F238E27FC236}">
                <a16:creationId xmlns:a16="http://schemas.microsoft.com/office/drawing/2014/main" id="{5E679A41-25D1-4EDB-8D68-D700DBEC44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E9E83318-6756-47E0-874C-168C1F9381AF}" type="slidenum">
              <a:rPr lang="en-US" altLang="en-US" sz="1200" smtClean="0">
                <a:latin typeface="Arial" panose="020B0604020202020204" pitchFamily="34" charset="0"/>
              </a:rPr>
              <a:pPr algn="r">
                <a:spcBef>
                  <a:spcPct val="0"/>
                </a:spcBef>
              </a:pPr>
              <a:t>31</a:t>
            </a:fld>
            <a:endParaRPr lang="en-US" altLang="en-US" sz="1200">
              <a:latin typeface="Arial" panose="020B0604020202020204" pitchFamily="34" charset="0"/>
            </a:endParaRPr>
          </a:p>
        </p:txBody>
      </p:sp>
    </p:spTree>
    <p:extLst>
      <p:ext uri="{BB962C8B-B14F-4D97-AF65-F5344CB8AC3E}">
        <p14:creationId xmlns:p14="http://schemas.microsoft.com/office/powerpoint/2010/main" val="1479256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AEB3BC1-860F-4CF5-B2EE-DCE774A8A0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A96D25D-F34E-45F8-A3A2-CB26FCF05C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200">
              <a:cs typeface="Calibri" panose="020F0502020204030204" pitchFamily="34" charset="0"/>
            </a:endParaRPr>
          </a:p>
        </p:txBody>
      </p:sp>
      <p:sp>
        <p:nvSpPr>
          <p:cNvPr id="108548" name="Slide Number Placeholder 3">
            <a:extLst>
              <a:ext uri="{FF2B5EF4-FFF2-40B4-BE49-F238E27FC236}">
                <a16:creationId xmlns:a16="http://schemas.microsoft.com/office/drawing/2014/main" id="{E9AC8378-BF6E-47BE-9BA2-E731CD858B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688ECFE7-1B9A-42D3-88FB-1087BC17B57C}" type="slidenum">
              <a:rPr lang="en-US" altLang="en-US" sz="1200" smtClean="0">
                <a:latin typeface="Arial" panose="020B0604020202020204" pitchFamily="34" charset="0"/>
              </a:rPr>
              <a:pPr algn="r">
                <a:spcBef>
                  <a:spcPct val="0"/>
                </a:spcBef>
              </a:pPr>
              <a:t>32</a:t>
            </a:fld>
            <a:endParaRPr lang="en-US" altLang="en-US" sz="1200">
              <a:latin typeface="Arial" panose="020B0604020202020204" pitchFamily="34" charset="0"/>
            </a:endParaRPr>
          </a:p>
        </p:txBody>
      </p:sp>
    </p:spTree>
    <p:extLst>
      <p:ext uri="{BB962C8B-B14F-4D97-AF65-F5344CB8AC3E}">
        <p14:creationId xmlns:p14="http://schemas.microsoft.com/office/powerpoint/2010/main" val="2152376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52F7B204-68EC-4C5C-8123-416BE55E90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63383A41-C511-4624-BCB6-408D1AC1B9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0596" name="Slide Number Placeholder 3">
            <a:extLst>
              <a:ext uri="{FF2B5EF4-FFF2-40B4-BE49-F238E27FC236}">
                <a16:creationId xmlns:a16="http://schemas.microsoft.com/office/drawing/2014/main" id="{80C09E14-4886-43C0-B6C5-52C450CD83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FF5E89B7-6635-47F3-B815-43E23A67CDFA}" type="slidenum">
              <a:rPr lang="en-US" altLang="en-US" sz="1200" smtClean="0">
                <a:latin typeface="Arial" panose="020B0604020202020204" pitchFamily="34" charset="0"/>
              </a:rPr>
              <a:pPr algn="r">
                <a:spcBef>
                  <a:spcPct val="0"/>
                </a:spcBef>
              </a:pPr>
              <a:t>33</a:t>
            </a:fld>
            <a:endParaRPr lang="en-US" altLang="en-US" sz="1200">
              <a:latin typeface="Arial" panose="020B0604020202020204" pitchFamily="34" charset="0"/>
            </a:endParaRPr>
          </a:p>
        </p:txBody>
      </p:sp>
    </p:spTree>
    <p:extLst>
      <p:ext uri="{BB962C8B-B14F-4D97-AF65-F5344CB8AC3E}">
        <p14:creationId xmlns:p14="http://schemas.microsoft.com/office/powerpoint/2010/main" val="3632280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9D5062C6-2C90-4E12-A9EF-FAA6DCAA03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BCA2B46E-5A3D-42DC-8AFE-B5211D7E1D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44" name="Slide Number Placeholder 3">
            <a:extLst>
              <a:ext uri="{FF2B5EF4-FFF2-40B4-BE49-F238E27FC236}">
                <a16:creationId xmlns:a16="http://schemas.microsoft.com/office/drawing/2014/main" id="{4946FE9B-E883-4DE3-BA5E-256CC9F6A4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FB4534EB-9D88-41D1-8285-17AAA53BAFE6}" type="slidenum">
              <a:rPr lang="en-US" altLang="en-US" sz="1200" smtClean="0">
                <a:latin typeface="Arial" panose="020B0604020202020204" pitchFamily="34" charset="0"/>
              </a:rPr>
              <a:pPr algn="r">
                <a:spcBef>
                  <a:spcPct val="0"/>
                </a:spcBef>
              </a:pPr>
              <a:t>34</a:t>
            </a:fld>
            <a:endParaRPr lang="en-US" altLang="en-US" sz="1200">
              <a:latin typeface="Arial" panose="020B0604020202020204" pitchFamily="34" charset="0"/>
            </a:endParaRPr>
          </a:p>
        </p:txBody>
      </p:sp>
    </p:spTree>
    <p:extLst>
      <p:ext uri="{BB962C8B-B14F-4D97-AF65-F5344CB8AC3E}">
        <p14:creationId xmlns:p14="http://schemas.microsoft.com/office/powerpoint/2010/main" val="3691323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CB2A4A5-F48E-4E57-B64E-A67B854D8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a:extLst>
              <a:ext uri="{FF2B5EF4-FFF2-40B4-BE49-F238E27FC236}">
                <a16:creationId xmlns:a16="http://schemas.microsoft.com/office/drawing/2014/main" id="{057B5E1F-9C2E-4333-9A45-B8F4EE115E08}"/>
              </a:ext>
            </a:extLst>
          </p:cNvPr>
          <p:cNvSpPr>
            <a:spLocks noGrp="1"/>
          </p:cNvSpPr>
          <p:nvPr>
            <p:ph type="body" idx="1"/>
          </p:nvPr>
        </p:nvSpPr>
        <p:spPr bwMode="auto">
          <a:xfrm>
            <a:off x="838200" y="4267200"/>
            <a:ext cx="53340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en-US" altLang="en-US" sz="900">
              <a:cs typeface="Calibri" panose="020F0502020204030204" pitchFamily="34" charset="0"/>
            </a:endParaRPr>
          </a:p>
        </p:txBody>
      </p:sp>
      <p:sp>
        <p:nvSpPr>
          <p:cNvPr id="114692" name="Slide Number Placeholder 3">
            <a:extLst>
              <a:ext uri="{FF2B5EF4-FFF2-40B4-BE49-F238E27FC236}">
                <a16:creationId xmlns:a16="http://schemas.microsoft.com/office/drawing/2014/main" id="{8A437155-0048-42F3-9114-CF589544FA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F4770C5-1E24-4CFC-9052-899067867A28}" type="slidenum">
              <a:rPr lang="en-US" altLang="en-US" sz="1200" smtClean="0">
                <a:latin typeface="Arial" panose="020B0604020202020204" pitchFamily="34" charset="0"/>
              </a:rPr>
              <a:pPr algn="r">
                <a:spcBef>
                  <a:spcPct val="0"/>
                </a:spcBef>
              </a:pPr>
              <a:t>35</a:t>
            </a:fld>
            <a:endParaRPr lang="en-US" altLang="en-US" sz="1200">
              <a:latin typeface="Arial" panose="020B0604020202020204" pitchFamily="34" charset="0"/>
            </a:endParaRPr>
          </a:p>
        </p:txBody>
      </p:sp>
    </p:spTree>
    <p:extLst>
      <p:ext uri="{BB962C8B-B14F-4D97-AF65-F5344CB8AC3E}">
        <p14:creationId xmlns:p14="http://schemas.microsoft.com/office/powerpoint/2010/main" val="2805390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C0F43815-4930-4F14-AB6E-84AB2CA3F3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76F647E5-FF14-4EA9-800A-775897D027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6740" name="Slide Number Placeholder 3">
            <a:extLst>
              <a:ext uri="{FF2B5EF4-FFF2-40B4-BE49-F238E27FC236}">
                <a16:creationId xmlns:a16="http://schemas.microsoft.com/office/drawing/2014/main" id="{84E40C5F-F1AC-4E9D-990E-3696C934C8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C05148F0-0F9A-41D2-913F-4426B6CCD32F}" type="slidenum">
              <a:rPr lang="en-US" altLang="en-US" sz="1200" smtClean="0">
                <a:latin typeface="Arial" panose="020B0604020202020204" pitchFamily="34" charset="0"/>
              </a:rPr>
              <a:pPr algn="r">
                <a:spcBef>
                  <a:spcPct val="0"/>
                </a:spcBef>
              </a:pPr>
              <a:t>36</a:t>
            </a:fld>
            <a:endParaRPr lang="en-US" altLang="en-US" sz="1200">
              <a:latin typeface="Arial" panose="020B0604020202020204" pitchFamily="34" charset="0"/>
            </a:endParaRPr>
          </a:p>
        </p:txBody>
      </p:sp>
    </p:spTree>
    <p:extLst>
      <p:ext uri="{BB962C8B-B14F-4D97-AF65-F5344CB8AC3E}">
        <p14:creationId xmlns:p14="http://schemas.microsoft.com/office/powerpoint/2010/main" val="2858178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E20E6BF-CDF0-4F90-9C51-51B7103F2F52}"/>
              </a:ext>
            </a:extLst>
          </p:cNvPr>
          <p:cNvSpPr>
            <a:spLocks noGrp="1" noChangeArrowheads="1"/>
          </p:cNvSpPr>
          <p:nvPr>
            <p:ph type="body" idx="1"/>
          </p:nvPr>
        </p:nvSpPr>
        <p:spPr bwMode="auto">
          <a:xfrm>
            <a:off x="685800" y="4291013"/>
            <a:ext cx="5486400" cy="416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US" altLang="en-US" sz="1200">
              <a:cs typeface="Calibri" panose="020F0502020204030204" pitchFamily="34" charset="0"/>
            </a:endParaRPr>
          </a:p>
        </p:txBody>
      </p:sp>
      <p:sp>
        <p:nvSpPr>
          <p:cNvPr id="118787" name="Rectangle 3">
            <a:extLst>
              <a:ext uri="{FF2B5EF4-FFF2-40B4-BE49-F238E27FC236}">
                <a16:creationId xmlns:a16="http://schemas.microsoft.com/office/drawing/2014/main" id="{95CC8B90-2E72-482D-8AFF-A2D1AA8F28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Slide Number Placeholder 4">
            <a:extLst>
              <a:ext uri="{FF2B5EF4-FFF2-40B4-BE49-F238E27FC236}">
                <a16:creationId xmlns:a16="http://schemas.microsoft.com/office/drawing/2014/main" id="{B91D4EF2-430D-4C90-9C31-540C72F6D1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9230E898-13AD-4C12-89A0-FB9AEE6089E5}" type="slidenum">
              <a:rPr lang="en-US" altLang="en-US" sz="1200" smtClean="0">
                <a:latin typeface="Arial" panose="020B0604020202020204" pitchFamily="34" charset="0"/>
              </a:rPr>
              <a:pPr algn="r">
                <a:spcBef>
                  <a:spcPct val="0"/>
                </a:spcBef>
              </a:pPr>
              <a:t>37</a:t>
            </a:fld>
            <a:endParaRPr lang="en-US" altLang="en-US" sz="1200">
              <a:latin typeface="Arial" panose="020B0604020202020204" pitchFamily="34" charset="0"/>
            </a:endParaRPr>
          </a:p>
        </p:txBody>
      </p:sp>
    </p:spTree>
    <p:extLst>
      <p:ext uri="{BB962C8B-B14F-4D97-AF65-F5344CB8AC3E}">
        <p14:creationId xmlns:p14="http://schemas.microsoft.com/office/powerpoint/2010/main" val="3253961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4101B906-749B-49F4-8E06-794A057BEC2C}"/>
              </a:ext>
            </a:extLst>
          </p:cNvPr>
          <p:cNvSpPr>
            <a:spLocks noGrp="1" noChangeArrowheads="1"/>
          </p:cNvSpPr>
          <p:nvPr>
            <p:ph type="body" idx="1"/>
          </p:nvPr>
        </p:nvSpPr>
        <p:spPr bwMode="auto">
          <a:xfrm>
            <a:off x="685800" y="782638"/>
            <a:ext cx="5486400" cy="7578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US" altLang="en-US" sz="1200">
              <a:cs typeface="Calibri" panose="020F0502020204030204" pitchFamily="34" charset="0"/>
            </a:endParaRPr>
          </a:p>
        </p:txBody>
      </p:sp>
      <p:sp>
        <p:nvSpPr>
          <p:cNvPr id="119811" name="Slide Number Placeholder 3">
            <a:extLst>
              <a:ext uri="{FF2B5EF4-FFF2-40B4-BE49-F238E27FC236}">
                <a16:creationId xmlns:a16="http://schemas.microsoft.com/office/drawing/2014/main" id="{27A32387-8127-41FE-8863-D52249BE89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1FF1F775-2A4A-4FE3-B930-2CFED03919AF}" type="slidenum">
              <a:rPr lang="en-US" altLang="en-US" sz="1200" smtClean="0">
                <a:latin typeface="Arial" panose="020B0604020202020204" pitchFamily="34" charset="0"/>
              </a:rPr>
              <a:pPr algn="r">
                <a:spcBef>
                  <a:spcPct val="0"/>
                </a:spcBef>
              </a:pPr>
              <a:t>38</a:t>
            </a:fld>
            <a:endParaRPr lang="en-US" altLang="en-US" sz="1200">
              <a:latin typeface="Arial" panose="020B0604020202020204" pitchFamily="34" charset="0"/>
            </a:endParaRPr>
          </a:p>
        </p:txBody>
      </p:sp>
    </p:spTree>
    <p:extLst>
      <p:ext uri="{BB962C8B-B14F-4D97-AF65-F5344CB8AC3E}">
        <p14:creationId xmlns:p14="http://schemas.microsoft.com/office/powerpoint/2010/main" val="628204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FA7E114-95F0-46A0-8B24-2E904679A4B7}"/>
              </a:ext>
            </a:extLst>
          </p:cNvPr>
          <p:cNvSpPr>
            <a:spLocks noGrp="1" noChangeArrowheads="1"/>
          </p:cNvSpPr>
          <p:nvPr>
            <p:ph type="body" idx="1"/>
          </p:nvPr>
        </p:nvSpPr>
        <p:spPr bwMode="auto">
          <a:xfrm>
            <a:off x="687388" y="4432300"/>
            <a:ext cx="5486400" cy="3929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21859" name="Rectangle 3">
            <a:extLst>
              <a:ext uri="{FF2B5EF4-FFF2-40B4-BE49-F238E27FC236}">
                <a16:creationId xmlns:a16="http://schemas.microsoft.com/office/drawing/2014/main" id="{2F1F4773-64FA-4A8A-B008-7056B747B7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Slide Number Placeholder 4">
            <a:extLst>
              <a:ext uri="{FF2B5EF4-FFF2-40B4-BE49-F238E27FC236}">
                <a16:creationId xmlns:a16="http://schemas.microsoft.com/office/drawing/2014/main" id="{495D7F9B-DD30-4598-9BF9-6863F315A4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67AE0E4C-45D7-4AD7-BCFF-8E9D5695F9EF}" type="slidenum">
              <a:rPr lang="en-US" altLang="en-US" sz="1200" smtClean="0">
                <a:latin typeface="Arial" panose="020B0604020202020204" pitchFamily="34" charset="0"/>
              </a:rPr>
              <a:pPr algn="r">
                <a:spcBef>
                  <a:spcPct val="0"/>
                </a:spcBef>
              </a:pPr>
              <a:t>39</a:t>
            </a:fld>
            <a:endParaRPr lang="en-US" altLang="en-US" sz="1200">
              <a:latin typeface="Arial" panose="020B0604020202020204" pitchFamily="34" charset="0"/>
            </a:endParaRPr>
          </a:p>
        </p:txBody>
      </p:sp>
    </p:spTree>
    <p:extLst>
      <p:ext uri="{BB962C8B-B14F-4D97-AF65-F5344CB8AC3E}">
        <p14:creationId xmlns:p14="http://schemas.microsoft.com/office/powerpoint/2010/main" val="4234066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8F13822-0543-4227-9DB2-3270214209D3}"/>
              </a:ext>
            </a:extLst>
          </p:cNvPr>
          <p:cNvSpPr>
            <a:spLocks noGrp="1" noChangeArrowheads="1"/>
          </p:cNvSpPr>
          <p:nvPr>
            <p:ph type="body" idx="1"/>
          </p:nvPr>
        </p:nvSpPr>
        <p:spPr bwMode="auto">
          <a:xfrm>
            <a:off x="687388" y="4432300"/>
            <a:ext cx="5486400" cy="3929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23907" name="Rectangle 3">
            <a:extLst>
              <a:ext uri="{FF2B5EF4-FFF2-40B4-BE49-F238E27FC236}">
                <a16:creationId xmlns:a16="http://schemas.microsoft.com/office/drawing/2014/main" id="{0EA439AC-8F2C-45AB-B8CD-0DFADEADA5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Slide Number Placeholder 4">
            <a:extLst>
              <a:ext uri="{FF2B5EF4-FFF2-40B4-BE49-F238E27FC236}">
                <a16:creationId xmlns:a16="http://schemas.microsoft.com/office/drawing/2014/main" id="{D5692D49-A42E-4EEA-B722-2FDD4362B2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A4EE20B-F5E6-44A1-AB11-6C9793B3342C}" type="slidenum">
              <a:rPr lang="en-US" altLang="en-US" sz="1200" smtClean="0">
                <a:latin typeface="Arial" panose="020B0604020202020204" pitchFamily="34" charset="0"/>
              </a:rPr>
              <a:pPr algn="r">
                <a:spcBef>
                  <a:spcPct val="0"/>
                </a:spcBef>
              </a:pPr>
              <a:t>40</a:t>
            </a:fld>
            <a:endParaRPr lang="en-US" altLang="en-US" sz="1200">
              <a:latin typeface="Arial" panose="020B0604020202020204" pitchFamily="34" charset="0"/>
            </a:endParaRPr>
          </a:p>
        </p:txBody>
      </p:sp>
    </p:spTree>
    <p:extLst>
      <p:ext uri="{BB962C8B-B14F-4D97-AF65-F5344CB8AC3E}">
        <p14:creationId xmlns:p14="http://schemas.microsoft.com/office/powerpoint/2010/main" val="192647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A7C57CCE-E978-40FD-8357-C2D1A13AD4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537800CE-83AC-436A-8FEC-A9026F29F4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7200">
              <a:tabLst>
                <a:tab pos="457200" algn="l"/>
              </a:tabLst>
            </a:pPr>
            <a:endParaRPr lang="en-US" altLang="en-US">
              <a:cs typeface="Calibri" panose="020F0502020204030204" pitchFamily="34" charset="0"/>
            </a:endParaRPr>
          </a:p>
        </p:txBody>
      </p:sp>
      <p:sp>
        <p:nvSpPr>
          <p:cNvPr id="81924" name="Slide Number Placeholder 4">
            <a:extLst>
              <a:ext uri="{FF2B5EF4-FFF2-40B4-BE49-F238E27FC236}">
                <a16:creationId xmlns:a16="http://schemas.microsoft.com/office/drawing/2014/main" id="{C46EC235-2BF6-4F22-8AF0-85EA0502E3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0A85F1FE-8D69-40ED-89D8-6ED12394DCA2}" type="slidenum">
              <a:rPr lang="en-US" altLang="en-US" smtClean="0">
                <a:latin typeface="Arial" panose="020B0604020202020204" pitchFamily="34" charset="0"/>
              </a:rPr>
              <a:pPr algn="r">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907215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0A717F12-2AF5-4A16-86C2-6DCBD4355E7A}"/>
              </a:ext>
            </a:extLst>
          </p:cNvPr>
          <p:cNvSpPr>
            <a:spLocks noGrp="1" noChangeArrowheads="1"/>
          </p:cNvSpPr>
          <p:nvPr>
            <p:ph type="body" idx="1"/>
          </p:nvPr>
        </p:nvSpPr>
        <p:spPr bwMode="auto">
          <a:xfrm>
            <a:off x="687388" y="4267200"/>
            <a:ext cx="5789612" cy="471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endParaRPr lang="en-US" altLang="en-US" sz="1200" b="1">
              <a:cs typeface="Calibri" panose="020F0502020204030204" pitchFamily="34" charset="0"/>
            </a:endParaRPr>
          </a:p>
        </p:txBody>
      </p:sp>
      <p:sp>
        <p:nvSpPr>
          <p:cNvPr id="125955" name="Rectangle 3">
            <a:extLst>
              <a:ext uri="{FF2B5EF4-FFF2-40B4-BE49-F238E27FC236}">
                <a16:creationId xmlns:a16="http://schemas.microsoft.com/office/drawing/2014/main" id="{FC953DA3-2289-43B3-9B96-6170467D87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Slide Number Placeholder 4">
            <a:extLst>
              <a:ext uri="{FF2B5EF4-FFF2-40B4-BE49-F238E27FC236}">
                <a16:creationId xmlns:a16="http://schemas.microsoft.com/office/drawing/2014/main" id="{C44573D9-4A25-42A9-8F98-BA6CF6976B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FBF74C7-8FDD-4288-AA02-0E21D353FEFE}" type="slidenum">
              <a:rPr lang="en-US" altLang="en-US" sz="1200" smtClean="0">
                <a:latin typeface="Arial" panose="020B0604020202020204" pitchFamily="34" charset="0"/>
              </a:rPr>
              <a:pPr algn="r">
                <a:spcBef>
                  <a:spcPct val="0"/>
                </a:spcBef>
              </a:pPr>
              <a:t>41</a:t>
            </a:fld>
            <a:endParaRPr lang="en-US" altLang="en-US" sz="1200">
              <a:latin typeface="Arial" panose="020B0604020202020204" pitchFamily="34" charset="0"/>
            </a:endParaRPr>
          </a:p>
        </p:txBody>
      </p:sp>
    </p:spTree>
    <p:extLst>
      <p:ext uri="{BB962C8B-B14F-4D97-AF65-F5344CB8AC3E}">
        <p14:creationId xmlns:p14="http://schemas.microsoft.com/office/powerpoint/2010/main" val="309667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CBCE2B11-44A1-41E6-9345-C74E3D37AE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24848F52-109E-42F1-94FD-4902C4C096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8004" name="Slide Number Placeholder 3">
            <a:extLst>
              <a:ext uri="{FF2B5EF4-FFF2-40B4-BE49-F238E27FC236}">
                <a16:creationId xmlns:a16="http://schemas.microsoft.com/office/drawing/2014/main" id="{B0B48C06-EF49-4EE0-9A4E-D48407F853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547FBA8D-3DAC-4543-A642-81B50EFE442D}" type="slidenum">
              <a:rPr lang="en-US" altLang="en-US" sz="1200" smtClean="0">
                <a:latin typeface="Arial" panose="020B0604020202020204" pitchFamily="34" charset="0"/>
              </a:rPr>
              <a:pPr algn="r">
                <a:spcBef>
                  <a:spcPct val="0"/>
                </a:spcBef>
              </a:pPr>
              <a:t>42</a:t>
            </a:fld>
            <a:endParaRPr lang="en-US" altLang="en-US" sz="1200">
              <a:latin typeface="Arial" panose="020B0604020202020204" pitchFamily="34" charset="0"/>
            </a:endParaRPr>
          </a:p>
        </p:txBody>
      </p:sp>
    </p:spTree>
    <p:extLst>
      <p:ext uri="{BB962C8B-B14F-4D97-AF65-F5344CB8AC3E}">
        <p14:creationId xmlns:p14="http://schemas.microsoft.com/office/powerpoint/2010/main" val="2622456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0378ACD3-6EB4-4033-B9EB-BD35A17C14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4C421407-49FF-430D-B077-EA671C670A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0052" name="Slide Number Placeholder 3">
            <a:extLst>
              <a:ext uri="{FF2B5EF4-FFF2-40B4-BE49-F238E27FC236}">
                <a16:creationId xmlns:a16="http://schemas.microsoft.com/office/drawing/2014/main" id="{BFA66490-7804-4DF9-8B24-2D255E7A67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EDEF124B-B79C-4DBD-89E8-1505C934B1EB}" type="slidenum">
              <a:rPr lang="en-US" altLang="en-US" sz="1200" smtClean="0">
                <a:latin typeface="Arial" panose="020B0604020202020204" pitchFamily="34" charset="0"/>
              </a:rPr>
              <a:pPr algn="r">
                <a:spcBef>
                  <a:spcPct val="0"/>
                </a:spcBef>
              </a:pPr>
              <a:t>43</a:t>
            </a:fld>
            <a:endParaRPr lang="en-US" altLang="en-US" sz="1200">
              <a:latin typeface="Arial" panose="020B0604020202020204" pitchFamily="34" charset="0"/>
            </a:endParaRPr>
          </a:p>
        </p:txBody>
      </p:sp>
    </p:spTree>
    <p:extLst>
      <p:ext uri="{BB962C8B-B14F-4D97-AF65-F5344CB8AC3E}">
        <p14:creationId xmlns:p14="http://schemas.microsoft.com/office/powerpoint/2010/main" val="3299823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07D816A9-FD7B-42AD-A97E-8A41E1219D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2CEAD9FC-1FA2-4512-918F-A45BBE3AFF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2100" name="Slide Number Placeholder 3">
            <a:extLst>
              <a:ext uri="{FF2B5EF4-FFF2-40B4-BE49-F238E27FC236}">
                <a16:creationId xmlns:a16="http://schemas.microsoft.com/office/drawing/2014/main" id="{1C0566DB-6645-4E38-9C6A-A8C01A9066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226ED40A-0EBC-4C49-852E-D42AF9642990}" type="slidenum">
              <a:rPr lang="en-US" altLang="en-US" sz="1200" smtClean="0">
                <a:latin typeface="Arial" panose="020B0604020202020204" pitchFamily="34" charset="0"/>
              </a:rPr>
              <a:pPr algn="r">
                <a:spcBef>
                  <a:spcPct val="0"/>
                </a:spcBef>
              </a:pPr>
              <a:t>44</a:t>
            </a:fld>
            <a:endParaRPr lang="en-US" altLang="en-US" sz="1200">
              <a:latin typeface="Arial" panose="020B0604020202020204" pitchFamily="34" charset="0"/>
            </a:endParaRPr>
          </a:p>
        </p:txBody>
      </p:sp>
    </p:spTree>
    <p:extLst>
      <p:ext uri="{BB962C8B-B14F-4D97-AF65-F5344CB8AC3E}">
        <p14:creationId xmlns:p14="http://schemas.microsoft.com/office/powerpoint/2010/main" val="3255475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263352E4-255A-4041-AF01-C01BA226A5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a:extLst>
              <a:ext uri="{FF2B5EF4-FFF2-40B4-BE49-F238E27FC236}">
                <a16:creationId xmlns:a16="http://schemas.microsoft.com/office/drawing/2014/main" id="{2311B31D-B414-4D3D-89C4-30B1E2C3CD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4148" name="Slide Number Placeholder 3">
            <a:extLst>
              <a:ext uri="{FF2B5EF4-FFF2-40B4-BE49-F238E27FC236}">
                <a16:creationId xmlns:a16="http://schemas.microsoft.com/office/drawing/2014/main" id="{B6CD8B74-6555-482E-98B5-FBE81721F6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F4A497F-E55A-4B9A-8E12-E15444324DB7}" type="slidenum">
              <a:rPr lang="en-US" altLang="en-US" sz="1200" smtClean="0">
                <a:latin typeface="Arial" panose="020B0604020202020204" pitchFamily="34" charset="0"/>
              </a:rPr>
              <a:pPr algn="r">
                <a:spcBef>
                  <a:spcPct val="0"/>
                </a:spcBef>
              </a:pPr>
              <a:t>45</a:t>
            </a:fld>
            <a:endParaRPr lang="en-US" altLang="en-US" sz="1200">
              <a:latin typeface="Arial" panose="020B0604020202020204" pitchFamily="34" charset="0"/>
            </a:endParaRPr>
          </a:p>
        </p:txBody>
      </p:sp>
    </p:spTree>
    <p:extLst>
      <p:ext uri="{BB962C8B-B14F-4D97-AF65-F5344CB8AC3E}">
        <p14:creationId xmlns:p14="http://schemas.microsoft.com/office/powerpoint/2010/main" val="1249393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31A0F48E-70EA-46C4-8233-4890A0D31F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B7AF2523-D5DF-4517-B2F5-2A7EF6B111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4">
            <a:extLst>
              <a:ext uri="{FF2B5EF4-FFF2-40B4-BE49-F238E27FC236}">
                <a16:creationId xmlns:a16="http://schemas.microsoft.com/office/drawing/2014/main" id="{3ACDCA36-29A0-4234-AF3A-66272FEF0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88C2CBD5-A5AE-44DC-A6C6-FDAF8D3B88FF}" type="slidenum">
              <a:rPr lang="en-US" altLang="en-US" sz="1200" smtClean="0">
                <a:latin typeface="Arial" panose="020B0604020202020204" pitchFamily="34" charset="0"/>
              </a:rPr>
              <a:pPr algn="r">
                <a:spcBef>
                  <a:spcPct val="0"/>
                </a:spcBef>
              </a:pPr>
              <a:t>46</a:t>
            </a:fld>
            <a:endParaRPr lang="en-US" altLang="en-US" sz="1200">
              <a:latin typeface="Arial" panose="020B0604020202020204" pitchFamily="34" charset="0"/>
            </a:endParaRPr>
          </a:p>
        </p:txBody>
      </p:sp>
    </p:spTree>
    <p:extLst>
      <p:ext uri="{BB962C8B-B14F-4D97-AF65-F5344CB8AC3E}">
        <p14:creationId xmlns:p14="http://schemas.microsoft.com/office/powerpoint/2010/main" val="2283625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26F50AB-8F16-44D1-8283-F2C65D7D841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DC24A2CB-8211-4842-BF69-DBD7FACCCA26}" type="slidenum">
              <a:rPr lang="en-GB" altLang="en-US" sz="1200">
                <a:latin typeface="Arial" panose="020B0604020202020204" pitchFamily="34" charset="0"/>
                <a:cs typeface="Arial" panose="020B0604020202020204" pitchFamily="34" charset="0"/>
              </a:rPr>
              <a:pPr algn="r" eaLnBrk="1" hangingPunct="1">
                <a:spcBef>
                  <a:spcPct val="0"/>
                </a:spcBef>
              </a:pPr>
              <a:t>47</a:t>
            </a:fld>
            <a:endParaRPr lang="en-GB" altLang="en-US" sz="1200">
              <a:latin typeface="Arial" panose="020B0604020202020204" pitchFamily="34" charset="0"/>
              <a:cs typeface="Arial" panose="020B0604020202020204" pitchFamily="34" charset="0"/>
            </a:endParaRPr>
          </a:p>
        </p:txBody>
      </p:sp>
      <p:sp>
        <p:nvSpPr>
          <p:cNvPr id="62467" name="Rectangle 2">
            <a:extLst>
              <a:ext uri="{FF2B5EF4-FFF2-40B4-BE49-F238E27FC236}">
                <a16:creationId xmlns:a16="http://schemas.microsoft.com/office/drawing/2014/main" id="{A55345C9-EE1B-486D-9262-E30ED3CD46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5F2CAFA6-7D40-411A-8A5B-198D385510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62469" name="Slide Number Placeholder 4">
            <a:extLst>
              <a:ext uri="{FF2B5EF4-FFF2-40B4-BE49-F238E27FC236}">
                <a16:creationId xmlns:a16="http://schemas.microsoft.com/office/drawing/2014/main" id="{02631611-47BA-444D-98FB-9DE4B28048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DD495B11-1BE1-4E95-86D4-83CEE2EB4CEB}" type="slidenum">
              <a:rPr lang="en-US" altLang="en-US" sz="1200" smtClean="0">
                <a:latin typeface="Arial" panose="020B0604020202020204" pitchFamily="34" charset="0"/>
              </a:rPr>
              <a:pPr algn="r">
                <a:spcBef>
                  <a:spcPct val="0"/>
                </a:spcBef>
              </a:pPr>
              <a:t>47</a:t>
            </a:fld>
            <a:endParaRPr lang="en-US" altLang="en-US" sz="1200">
              <a:latin typeface="Arial" panose="020B0604020202020204" pitchFamily="34" charset="0"/>
            </a:endParaRPr>
          </a:p>
        </p:txBody>
      </p:sp>
    </p:spTree>
    <p:extLst>
      <p:ext uri="{BB962C8B-B14F-4D97-AF65-F5344CB8AC3E}">
        <p14:creationId xmlns:p14="http://schemas.microsoft.com/office/powerpoint/2010/main" val="348394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5B4641F-7996-4C0A-89D0-0EDA491F8B6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8417A44B-C175-42C2-BADE-B61024B5490D}" type="slidenum">
              <a:rPr lang="en-GB" altLang="en-US" sz="1200">
                <a:latin typeface="Arial" panose="020B0604020202020204" pitchFamily="34" charset="0"/>
                <a:cs typeface="Arial" panose="020B0604020202020204" pitchFamily="34" charset="0"/>
              </a:rPr>
              <a:pPr algn="r" eaLnBrk="1" hangingPunct="1">
                <a:spcBef>
                  <a:spcPct val="0"/>
                </a:spcBef>
              </a:pPr>
              <a:t>48</a:t>
            </a:fld>
            <a:endParaRPr lang="en-GB" altLang="en-US" sz="1200">
              <a:latin typeface="Arial" panose="020B0604020202020204" pitchFamily="34" charset="0"/>
              <a:cs typeface="Arial" panose="020B0604020202020204" pitchFamily="34" charset="0"/>
            </a:endParaRPr>
          </a:p>
        </p:txBody>
      </p:sp>
      <p:sp>
        <p:nvSpPr>
          <p:cNvPr id="64515" name="Rectangle 2">
            <a:extLst>
              <a:ext uri="{FF2B5EF4-FFF2-40B4-BE49-F238E27FC236}">
                <a16:creationId xmlns:a16="http://schemas.microsoft.com/office/drawing/2014/main" id="{CB0E8EC6-871C-48AD-A1DD-953F9004B0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AB9617B5-D92B-481C-8935-A3ED35A1ED35}"/>
              </a:ext>
            </a:extLst>
          </p:cNvPr>
          <p:cNvSpPr>
            <a:spLocks noGrp="1" noChangeArrowheads="1"/>
          </p:cNvSpPr>
          <p:nvPr>
            <p:ph type="body" idx="1"/>
          </p:nvPr>
        </p:nvSpPr>
        <p:spPr bwMode="auto">
          <a:xfrm>
            <a:off x="685800" y="4271963"/>
            <a:ext cx="5486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GB" altLang="en-US" sz="1200" b="1">
              <a:cs typeface="Calibri" panose="020F0502020204030204" pitchFamily="34" charset="0"/>
            </a:endParaRPr>
          </a:p>
        </p:txBody>
      </p:sp>
      <p:sp>
        <p:nvSpPr>
          <p:cNvPr id="64517" name="Slide Number Placeholder 4">
            <a:extLst>
              <a:ext uri="{FF2B5EF4-FFF2-40B4-BE49-F238E27FC236}">
                <a16:creationId xmlns:a16="http://schemas.microsoft.com/office/drawing/2014/main" id="{553C30D6-D4F1-4A68-BF12-5F63201FAD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13AF998A-FEB1-4BE5-B971-4D5731A9E357}" type="slidenum">
              <a:rPr lang="en-US" altLang="en-US" sz="1200" smtClean="0">
                <a:latin typeface="Arial" panose="020B0604020202020204" pitchFamily="34" charset="0"/>
              </a:rPr>
              <a:pPr algn="r">
                <a:spcBef>
                  <a:spcPct val="0"/>
                </a:spcBef>
              </a:pPr>
              <a:t>48</a:t>
            </a:fld>
            <a:endParaRPr lang="en-US" altLang="en-US" sz="1200">
              <a:latin typeface="Arial" panose="020B0604020202020204" pitchFamily="34" charset="0"/>
            </a:endParaRPr>
          </a:p>
        </p:txBody>
      </p:sp>
    </p:spTree>
    <p:extLst>
      <p:ext uri="{BB962C8B-B14F-4D97-AF65-F5344CB8AC3E}">
        <p14:creationId xmlns:p14="http://schemas.microsoft.com/office/powerpoint/2010/main" val="3669701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F246420-6CCF-471B-A738-ED0A75ED97D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759A2CBD-6A66-4BBC-B6D6-3209EB0CFBBB}" type="slidenum">
              <a:rPr lang="en-GB" altLang="en-US" sz="1200">
                <a:latin typeface="Arial" panose="020B0604020202020204" pitchFamily="34" charset="0"/>
                <a:cs typeface="Arial" panose="020B0604020202020204" pitchFamily="34" charset="0"/>
              </a:rPr>
              <a:pPr algn="r" eaLnBrk="1" hangingPunct="1">
                <a:spcBef>
                  <a:spcPct val="0"/>
                </a:spcBef>
              </a:pPr>
              <a:t>49</a:t>
            </a:fld>
            <a:endParaRPr lang="en-GB" altLang="en-US" sz="1200">
              <a:latin typeface="Arial" panose="020B0604020202020204" pitchFamily="34" charset="0"/>
              <a:cs typeface="Arial" panose="020B0604020202020204" pitchFamily="34" charset="0"/>
            </a:endParaRPr>
          </a:p>
        </p:txBody>
      </p:sp>
      <p:sp>
        <p:nvSpPr>
          <p:cNvPr id="66563" name="Rectangle 2">
            <a:extLst>
              <a:ext uri="{FF2B5EF4-FFF2-40B4-BE49-F238E27FC236}">
                <a16:creationId xmlns:a16="http://schemas.microsoft.com/office/drawing/2014/main" id="{E4E75D0D-EFD8-4253-8212-E87B034D37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CA64F76E-A105-44DE-BD00-82F0FE37E1D3}"/>
              </a:ext>
            </a:extLst>
          </p:cNvPr>
          <p:cNvSpPr>
            <a:spLocks noGrp="1" noChangeArrowheads="1"/>
          </p:cNvSpPr>
          <p:nvPr>
            <p:ph type="body" idx="1"/>
          </p:nvPr>
        </p:nvSpPr>
        <p:spPr bwMode="auto">
          <a:xfrm>
            <a:off x="685800" y="4271963"/>
            <a:ext cx="5486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US" altLang="en-US" sz="1200">
              <a:cs typeface="Calibri" panose="020F0502020204030204" pitchFamily="34" charset="0"/>
            </a:endParaRPr>
          </a:p>
        </p:txBody>
      </p:sp>
      <p:sp>
        <p:nvSpPr>
          <p:cNvPr id="66565" name="Slide Number Placeholder 4">
            <a:extLst>
              <a:ext uri="{FF2B5EF4-FFF2-40B4-BE49-F238E27FC236}">
                <a16:creationId xmlns:a16="http://schemas.microsoft.com/office/drawing/2014/main" id="{4242F51B-61AE-4535-862C-73DC221499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CBD8373C-8381-46A2-8A2F-E756C2521019}" type="slidenum">
              <a:rPr lang="en-US" altLang="en-US" sz="1200" smtClean="0">
                <a:latin typeface="Arial" panose="020B0604020202020204" pitchFamily="34" charset="0"/>
              </a:rPr>
              <a:pPr algn="r">
                <a:spcBef>
                  <a:spcPct val="0"/>
                </a:spcBef>
              </a:pPr>
              <a:t>49</a:t>
            </a:fld>
            <a:endParaRPr lang="en-US" altLang="en-US" sz="1200">
              <a:latin typeface="Arial" panose="020B0604020202020204" pitchFamily="34" charset="0"/>
            </a:endParaRPr>
          </a:p>
        </p:txBody>
      </p:sp>
    </p:spTree>
    <p:extLst>
      <p:ext uri="{BB962C8B-B14F-4D97-AF65-F5344CB8AC3E}">
        <p14:creationId xmlns:p14="http://schemas.microsoft.com/office/powerpoint/2010/main" val="28203061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3733BCD-2697-484E-A92D-0F45AD8719A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7CA24F01-C561-431D-8E35-49991301EFEC}" type="slidenum">
              <a:rPr lang="en-GB" altLang="en-US" sz="1200">
                <a:latin typeface="Arial" panose="020B0604020202020204" pitchFamily="34" charset="0"/>
                <a:cs typeface="Arial" panose="020B0604020202020204" pitchFamily="34" charset="0"/>
              </a:rPr>
              <a:pPr algn="r" eaLnBrk="1" hangingPunct="1">
                <a:spcBef>
                  <a:spcPct val="0"/>
                </a:spcBef>
              </a:pPr>
              <a:t>50</a:t>
            </a:fld>
            <a:endParaRPr lang="en-GB" altLang="en-US" sz="1200">
              <a:latin typeface="Arial" panose="020B0604020202020204" pitchFamily="34" charset="0"/>
              <a:cs typeface="Arial" panose="020B0604020202020204" pitchFamily="34" charset="0"/>
            </a:endParaRPr>
          </a:p>
        </p:txBody>
      </p:sp>
      <p:sp>
        <p:nvSpPr>
          <p:cNvPr id="68611" name="Rectangle 2">
            <a:extLst>
              <a:ext uri="{FF2B5EF4-FFF2-40B4-BE49-F238E27FC236}">
                <a16:creationId xmlns:a16="http://schemas.microsoft.com/office/drawing/2014/main" id="{A1192D90-D8EC-4175-949F-EA2A45C992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61539575-064A-4B24-A22C-F2A5E46D7910}"/>
              </a:ext>
            </a:extLst>
          </p:cNvPr>
          <p:cNvSpPr>
            <a:spLocks noGrp="1" noChangeArrowheads="1"/>
          </p:cNvSpPr>
          <p:nvPr>
            <p:ph type="body" idx="1"/>
          </p:nvPr>
        </p:nvSpPr>
        <p:spPr bwMode="auto">
          <a:xfrm>
            <a:off x="685800" y="4343400"/>
            <a:ext cx="5715000" cy="434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b="1">
              <a:cs typeface="Calibri" panose="020F0502020204030204" pitchFamily="34" charset="0"/>
            </a:endParaRPr>
          </a:p>
        </p:txBody>
      </p:sp>
      <p:sp>
        <p:nvSpPr>
          <p:cNvPr id="68613" name="Slide Number Placeholder 4">
            <a:extLst>
              <a:ext uri="{FF2B5EF4-FFF2-40B4-BE49-F238E27FC236}">
                <a16:creationId xmlns:a16="http://schemas.microsoft.com/office/drawing/2014/main" id="{4789A8D7-C768-46D4-B61B-AD7BFAEC9C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87ACCFC-64D6-468A-A505-C65ADF618267}" type="slidenum">
              <a:rPr lang="en-US" altLang="en-US" sz="1200" smtClean="0">
                <a:latin typeface="Arial" panose="020B0604020202020204" pitchFamily="34" charset="0"/>
              </a:rPr>
              <a:pPr algn="r">
                <a:spcBef>
                  <a:spcPct val="0"/>
                </a:spcBef>
              </a:pPr>
              <a:t>50</a:t>
            </a:fld>
            <a:endParaRPr lang="en-US" altLang="en-US" sz="1200">
              <a:latin typeface="Arial" panose="020B0604020202020204" pitchFamily="34" charset="0"/>
            </a:endParaRPr>
          </a:p>
        </p:txBody>
      </p:sp>
    </p:spTree>
    <p:extLst>
      <p:ext uri="{BB962C8B-B14F-4D97-AF65-F5344CB8AC3E}">
        <p14:creationId xmlns:p14="http://schemas.microsoft.com/office/powerpoint/2010/main" val="178982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03513C8-D6E4-4930-9E43-00F65A69DF6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C4225FB-024A-4955-82CA-D9B6EA707B2E}" type="slidenum">
              <a:rPr lang="en-GB" altLang="en-US">
                <a:latin typeface="Arial" panose="020B0604020202020204" pitchFamily="34" charset="0"/>
                <a:cs typeface="Arial" panose="020B0604020202020204" pitchFamily="34" charset="0"/>
              </a:rPr>
              <a:pPr algn="r" eaLnBrk="1" hangingPunct="1">
                <a:spcBef>
                  <a:spcPct val="0"/>
                </a:spcBef>
              </a:pPr>
              <a:t>6</a:t>
            </a:fld>
            <a:endParaRPr lang="en-GB" altLang="en-US">
              <a:latin typeface="Arial" panose="020B0604020202020204" pitchFamily="34" charset="0"/>
              <a:cs typeface="Arial" panose="020B0604020202020204" pitchFamily="34" charset="0"/>
            </a:endParaRPr>
          </a:p>
        </p:txBody>
      </p:sp>
      <p:sp>
        <p:nvSpPr>
          <p:cNvPr id="83971" name="Rectangle 2">
            <a:extLst>
              <a:ext uri="{FF2B5EF4-FFF2-40B4-BE49-F238E27FC236}">
                <a16:creationId xmlns:a16="http://schemas.microsoft.com/office/drawing/2014/main" id="{CD3FC3AF-0958-494D-B0C2-DB715FDD57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EC4D47D9-15D7-452D-9958-560EE5476109}"/>
              </a:ext>
            </a:extLst>
          </p:cNvPr>
          <p:cNvSpPr>
            <a:spLocks noGrp="1" noChangeArrowheads="1"/>
          </p:cNvSpPr>
          <p:nvPr>
            <p:ph type="body" idx="1"/>
          </p:nvPr>
        </p:nvSpPr>
        <p:spPr bwMode="auto">
          <a:xfrm>
            <a:off x="685800" y="4343400"/>
            <a:ext cx="54864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1">
              <a:cs typeface="Calibri" panose="020F0502020204030204" pitchFamily="34" charset="0"/>
            </a:endParaRPr>
          </a:p>
        </p:txBody>
      </p:sp>
      <p:sp>
        <p:nvSpPr>
          <p:cNvPr id="83973" name="Slide Number Placeholder 4">
            <a:extLst>
              <a:ext uri="{FF2B5EF4-FFF2-40B4-BE49-F238E27FC236}">
                <a16:creationId xmlns:a16="http://schemas.microsoft.com/office/drawing/2014/main" id="{4F4D0518-0D15-4799-9A5F-509950D2A3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0195148A-FCD9-484C-BD37-490A76B58860}" type="slidenum">
              <a:rPr lang="en-US" altLang="en-US" smtClean="0">
                <a:latin typeface="Arial" panose="020B0604020202020204" pitchFamily="34" charset="0"/>
              </a:rPr>
              <a:pPr algn="r">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8798349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7CC9E57-5D36-4C42-B1BF-B414A72730C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AB9ECE6A-0B49-47CF-9E2E-76B633A5CC1C}" type="slidenum">
              <a:rPr lang="en-GB" altLang="en-US" sz="1200">
                <a:latin typeface="Arial" panose="020B0604020202020204" pitchFamily="34" charset="0"/>
                <a:cs typeface="Arial" panose="020B0604020202020204" pitchFamily="34" charset="0"/>
              </a:rPr>
              <a:pPr algn="r" eaLnBrk="1" hangingPunct="1">
                <a:spcBef>
                  <a:spcPct val="0"/>
                </a:spcBef>
              </a:pPr>
              <a:t>51</a:t>
            </a:fld>
            <a:endParaRPr lang="en-GB" altLang="en-US" sz="1200">
              <a:latin typeface="Arial" panose="020B0604020202020204" pitchFamily="34" charset="0"/>
              <a:cs typeface="Arial" panose="020B0604020202020204" pitchFamily="34" charset="0"/>
            </a:endParaRPr>
          </a:p>
        </p:txBody>
      </p:sp>
      <p:sp>
        <p:nvSpPr>
          <p:cNvPr id="70659" name="Rectangle 2">
            <a:extLst>
              <a:ext uri="{FF2B5EF4-FFF2-40B4-BE49-F238E27FC236}">
                <a16:creationId xmlns:a16="http://schemas.microsoft.com/office/drawing/2014/main" id="{0AA4C1D6-A247-4E56-A860-58B4BCB6DC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C93A7188-6277-400A-B272-AC07B00081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eaLnBrk="1" hangingPunct="1"/>
            <a:endParaRPr lang="en-US" altLang="en-US" sz="1200" b="1">
              <a:cs typeface="Calibri" panose="020F0502020204030204" pitchFamily="34" charset="0"/>
            </a:endParaRPr>
          </a:p>
        </p:txBody>
      </p:sp>
      <p:sp>
        <p:nvSpPr>
          <p:cNvPr id="70661" name="Slide Number Placeholder 4">
            <a:extLst>
              <a:ext uri="{FF2B5EF4-FFF2-40B4-BE49-F238E27FC236}">
                <a16:creationId xmlns:a16="http://schemas.microsoft.com/office/drawing/2014/main" id="{70CEB8F6-DA63-4216-B629-242E484B2D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E9C998B3-9377-40F3-A3E4-D685C03D7E76}" type="slidenum">
              <a:rPr lang="en-US" altLang="en-US" sz="1200" smtClean="0">
                <a:latin typeface="Arial" panose="020B0604020202020204" pitchFamily="34" charset="0"/>
              </a:rPr>
              <a:pPr algn="r">
                <a:spcBef>
                  <a:spcPct val="0"/>
                </a:spcBef>
              </a:pPr>
              <a:t>51</a:t>
            </a:fld>
            <a:endParaRPr lang="en-US" altLang="en-US" sz="1200">
              <a:latin typeface="Arial" panose="020B0604020202020204" pitchFamily="34" charset="0"/>
            </a:endParaRPr>
          </a:p>
        </p:txBody>
      </p:sp>
    </p:spTree>
    <p:extLst>
      <p:ext uri="{BB962C8B-B14F-4D97-AF65-F5344CB8AC3E}">
        <p14:creationId xmlns:p14="http://schemas.microsoft.com/office/powerpoint/2010/main" val="38342898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78F25A7-F8C4-46F4-9F72-51C2C61A895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B2FB60C7-4BE8-4E5E-B30F-3F73DDA40EAE}" type="slidenum">
              <a:rPr lang="en-GB" altLang="en-US" sz="1200">
                <a:latin typeface="Arial" panose="020B0604020202020204" pitchFamily="34" charset="0"/>
                <a:cs typeface="Arial" panose="020B0604020202020204" pitchFamily="34" charset="0"/>
              </a:rPr>
              <a:pPr algn="r" eaLnBrk="1" hangingPunct="1">
                <a:spcBef>
                  <a:spcPct val="0"/>
                </a:spcBef>
              </a:pPr>
              <a:t>52</a:t>
            </a:fld>
            <a:endParaRPr lang="en-GB" altLang="en-US" sz="1200">
              <a:latin typeface="Arial" panose="020B0604020202020204" pitchFamily="34" charset="0"/>
              <a:cs typeface="Arial" panose="020B0604020202020204" pitchFamily="34" charset="0"/>
            </a:endParaRPr>
          </a:p>
        </p:txBody>
      </p:sp>
      <p:sp>
        <p:nvSpPr>
          <p:cNvPr id="72707" name="Rectangle 2">
            <a:extLst>
              <a:ext uri="{FF2B5EF4-FFF2-40B4-BE49-F238E27FC236}">
                <a16:creationId xmlns:a16="http://schemas.microsoft.com/office/drawing/2014/main" id="{BBA6C1BA-BEED-4518-9049-3CB1BE6002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EEF4C59F-2F6C-4A47-8721-A3021953D9A0}"/>
              </a:ext>
            </a:extLst>
          </p:cNvPr>
          <p:cNvSpPr>
            <a:spLocks noGrp="1" noChangeArrowheads="1"/>
          </p:cNvSpPr>
          <p:nvPr>
            <p:ph type="body" idx="1"/>
          </p:nvPr>
        </p:nvSpPr>
        <p:spPr bwMode="auto">
          <a:xfrm>
            <a:off x="685800" y="4271963"/>
            <a:ext cx="5486400" cy="4440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lnSpc>
                <a:spcPct val="90000"/>
              </a:lnSpc>
              <a:buFontTx/>
              <a:buChar char="•"/>
            </a:pPr>
            <a:endParaRPr lang="en-US" altLang="en-US" sz="1200">
              <a:cs typeface="Calibri" panose="020F0502020204030204" pitchFamily="34" charset="0"/>
            </a:endParaRPr>
          </a:p>
        </p:txBody>
      </p:sp>
      <p:sp>
        <p:nvSpPr>
          <p:cNvPr id="72709" name="Slide Number Placeholder 4">
            <a:extLst>
              <a:ext uri="{FF2B5EF4-FFF2-40B4-BE49-F238E27FC236}">
                <a16:creationId xmlns:a16="http://schemas.microsoft.com/office/drawing/2014/main" id="{43534698-A8CE-4228-89B3-04FA69250F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2D7A3911-78FB-4FA4-B886-88E49A311C11}" type="slidenum">
              <a:rPr lang="en-US" altLang="en-US" sz="1200" smtClean="0">
                <a:latin typeface="Arial" panose="020B0604020202020204" pitchFamily="34" charset="0"/>
              </a:rPr>
              <a:pPr algn="r">
                <a:spcBef>
                  <a:spcPct val="0"/>
                </a:spcBef>
              </a:pPr>
              <a:t>52</a:t>
            </a:fld>
            <a:endParaRPr lang="en-US" altLang="en-US" sz="1200">
              <a:latin typeface="Arial" panose="020B0604020202020204" pitchFamily="34" charset="0"/>
            </a:endParaRPr>
          </a:p>
        </p:txBody>
      </p:sp>
    </p:spTree>
    <p:extLst>
      <p:ext uri="{BB962C8B-B14F-4D97-AF65-F5344CB8AC3E}">
        <p14:creationId xmlns:p14="http://schemas.microsoft.com/office/powerpoint/2010/main" val="335061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0126994-B31F-480D-95CE-F266822FA0D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D4430C61-5637-4BF6-9F74-D14AEA332784}" type="slidenum">
              <a:rPr lang="en-GB" altLang="en-US" sz="1200">
                <a:latin typeface="Arial" panose="020B0604020202020204" pitchFamily="34" charset="0"/>
                <a:cs typeface="Arial" panose="020B0604020202020204" pitchFamily="34" charset="0"/>
              </a:rPr>
              <a:pPr algn="r" eaLnBrk="1" hangingPunct="1">
                <a:spcBef>
                  <a:spcPct val="0"/>
                </a:spcBef>
              </a:pPr>
              <a:t>53</a:t>
            </a:fld>
            <a:endParaRPr lang="en-GB" altLang="en-US" sz="1200">
              <a:latin typeface="Arial" panose="020B0604020202020204" pitchFamily="34" charset="0"/>
              <a:cs typeface="Arial" panose="020B0604020202020204" pitchFamily="34" charset="0"/>
            </a:endParaRPr>
          </a:p>
        </p:txBody>
      </p:sp>
      <p:sp>
        <p:nvSpPr>
          <p:cNvPr id="74755" name="Rectangle 2">
            <a:extLst>
              <a:ext uri="{FF2B5EF4-FFF2-40B4-BE49-F238E27FC236}">
                <a16:creationId xmlns:a16="http://schemas.microsoft.com/office/drawing/2014/main" id="{7C55C015-78B9-421A-A202-649B6F7EEF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id="{8DE4762A-7705-476B-9A92-F8B1EDFE06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a:p>
            <a:pPr eaLnBrk="1" hangingPunct="1"/>
            <a:endParaRPr lang="en-US" altLang="en-US" sz="1200">
              <a:cs typeface="Calibri" panose="020F0502020204030204" pitchFamily="34" charset="0"/>
            </a:endParaRPr>
          </a:p>
        </p:txBody>
      </p:sp>
      <p:sp>
        <p:nvSpPr>
          <p:cNvPr id="74757" name="Slide Number Placeholder 4">
            <a:extLst>
              <a:ext uri="{FF2B5EF4-FFF2-40B4-BE49-F238E27FC236}">
                <a16:creationId xmlns:a16="http://schemas.microsoft.com/office/drawing/2014/main" id="{CAF2B01D-D369-4285-A048-70641162BA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DCD9F72-6034-48BE-B531-9D1B15DDC92F}" type="slidenum">
              <a:rPr lang="en-US" altLang="en-US" sz="1200" smtClean="0">
                <a:latin typeface="Arial" panose="020B0604020202020204" pitchFamily="34" charset="0"/>
              </a:rPr>
              <a:pPr algn="r">
                <a:spcBef>
                  <a:spcPct val="0"/>
                </a:spcBef>
              </a:pPr>
              <a:t>53</a:t>
            </a:fld>
            <a:endParaRPr lang="en-US" altLang="en-US" sz="1200">
              <a:latin typeface="Arial" panose="020B0604020202020204" pitchFamily="34" charset="0"/>
            </a:endParaRPr>
          </a:p>
        </p:txBody>
      </p:sp>
    </p:spTree>
    <p:extLst>
      <p:ext uri="{BB962C8B-B14F-4D97-AF65-F5344CB8AC3E}">
        <p14:creationId xmlns:p14="http://schemas.microsoft.com/office/powerpoint/2010/main" val="1687350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6A9405B-F2B1-4ABE-8B8F-23A6BDD0977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243A85E8-4B89-41A9-960F-6093FD13DDFE}" type="slidenum">
              <a:rPr lang="en-GB" altLang="en-US" sz="1200">
                <a:latin typeface="Arial" panose="020B0604020202020204" pitchFamily="34" charset="0"/>
                <a:cs typeface="Arial" panose="020B0604020202020204" pitchFamily="34" charset="0"/>
              </a:rPr>
              <a:pPr algn="r" eaLnBrk="1" hangingPunct="1">
                <a:spcBef>
                  <a:spcPct val="0"/>
                </a:spcBef>
              </a:pPr>
              <a:t>54</a:t>
            </a:fld>
            <a:endParaRPr lang="en-GB" altLang="en-US" sz="1200">
              <a:latin typeface="Arial" panose="020B0604020202020204" pitchFamily="34" charset="0"/>
              <a:cs typeface="Arial" panose="020B0604020202020204" pitchFamily="34" charset="0"/>
            </a:endParaRPr>
          </a:p>
        </p:txBody>
      </p:sp>
      <p:sp>
        <p:nvSpPr>
          <p:cNvPr id="76803" name="Rectangle 2">
            <a:extLst>
              <a:ext uri="{FF2B5EF4-FFF2-40B4-BE49-F238E27FC236}">
                <a16:creationId xmlns:a16="http://schemas.microsoft.com/office/drawing/2014/main" id="{7A86A543-29D4-4AE2-AD8C-ACFBC633D6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19204484-DB9B-45B2-8760-171FD111FC08}"/>
              </a:ext>
            </a:extLst>
          </p:cNvPr>
          <p:cNvSpPr>
            <a:spLocks noGrp="1" noChangeArrowheads="1"/>
          </p:cNvSpPr>
          <p:nvPr>
            <p:ph type="body" idx="1"/>
          </p:nvPr>
        </p:nvSpPr>
        <p:spPr bwMode="auto">
          <a:xfrm>
            <a:off x="685800" y="4343400"/>
            <a:ext cx="55641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US" altLang="en-US" sz="1200">
              <a:cs typeface="Calibri" panose="020F0502020204030204" pitchFamily="34" charset="0"/>
            </a:endParaRPr>
          </a:p>
        </p:txBody>
      </p:sp>
      <p:sp>
        <p:nvSpPr>
          <p:cNvPr id="76805" name="Slide Number Placeholder 4">
            <a:extLst>
              <a:ext uri="{FF2B5EF4-FFF2-40B4-BE49-F238E27FC236}">
                <a16:creationId xmlns:a16="http://schemas.microsoft.com/office/drawing/2014/main" id="{A087F4CA-7E00-48CD-ACE9-5CF02E500A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2184AEF-3920-4CC4-BB27-0EC07318B529}" type="slidenum">
              <a:rPr lang="en-US" altLang="en-US" sz="1200" smtClean="0">
                <a:latin typeface="Arial" panose="020B0604020202020204" pitchFamily="34" charset="0"/>
              </a:rPr>
              <a:pPr algn="r">
                <a:spcBef>
                  <a:spcPct val="0"/>
                </a:spcBef>
              </a:pPr>
              <a:t>54</a:t>
            </a:fld>
            <a:endParaRPr lang="en-US" altLang="en-US" sz="1200">
              <a:latin typeface="Arial" panose="020B0604020202020204" pitchFamily="34" charset="0"/>
            </a:endParaRPr>
          </a:p>
        </p:txBody>
      </p:sp>
    </p:spTree>
    <p:extLst>
      <p:ext uri="{BB962C8B-B14F-4D97-AF65-F5344CB8AC3E}">
        <p14:creationId xmlns:p14="http://schemas.microsoft.com/office/powerpoint/2010/main" val="40820890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840719C-8EE7-4477-9A29-CD2407853FC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45398224-2AF0-4680-80D0-70AE41193B24}" type="slidenum">
              <a:rPr lang="en-GB" altLang="en-US" sz="1200">
                <a:latin typeface="Arial" panose="020B0604020202020204" pitchFamily="34" charset="0"/>
                <a:cs typeface="Arial" panose="020B0604020202020204" pitchFamily="34" charset="0"/>
              </a:rPr>
              <a:pPr algn="r" eaLnBrk="1" hangingPunct="1">
                <a:spcBef>
                  <a:spcPct val="0"/>
                </a:spcBef>
              </a:pPr>
              <a:t>55</a:t>
            </a:fld>
            <a:endParaRPr lang="en-GB" altLang="en-US" sz="1200">
              <a:latin typeface="Arial" panose="020B0604020202020204" pitchFamily="34" charset="0"/>
              <a:cs typeface="Arial" panose="020B0604020202020204" pitchFamily="34" charset="0"/>
            </a:endParaRPr>
          </a:p>
        </p:txBody>
      </p:sp>
      <p:sp>
        <p:nvSpPr>
          <p:cNvPr id="78851" name="Rectangle 2">
            <a:extLst>
              <a:ext uri="{FF2B5EF4-FFF2-40B4-BE49-F238E27FC236}">
                <a16:creationId xmlns:a16="http://schemas.microsoft.com/office/drawing/2014/main" id="{12E8EE46-1907-457D-8112-2156D6F6E4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F8361971-AF95-43CD-89B6-B8A068747525}"/>
              </a:ext>
            </a:extLst>
          </p:cNvPr>
          <p:cNvSpPr>
            <a:spLocks noGrp="1" noChangeArrowheads="1"/>
          </p:cNvSpPr>
          <p:nvPr>
            <p:ph type="body" idx="1"/>
          </p:nvPr>
        </p:nvSpPr>
        <p:spPr bwMode="auto">
          <a:xfrm>
            <a:off x="685800" y="4343400"/>
            <a:ext cx="5486400"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b="1">
              <a:cs typeface="Calibri" panose="020F0502020204030204" pitchFamily="34" charset="0"/>
            </a:endParaRPr>
          </a:p>
        </p:txBody>
      </p:sp>
      <p:sp>
        <p:nvSpPr>
          <p:cNvPr id="78853" name="Slide Number Placeholder 4">
            <a:extLst>
              <a:ext uri="{FF2B5EF4-FFF2-40B4-BE49-F238E27FC236}">
                <a16:creationId xmlns:a16="http://schemas.microsoft.com/office/drawing/2014/main" id="{477547E5-83BB-4296-B9DA-714112A5F6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1CBD4C10-5C86-4E70-B955-E91B79BCA8B4}" type="slidenum">
              <a:rPr lang="en-US" altLang="en-US" sz="1200" smtClean="0">
                <a:latin typeface="Arial" panose="020B0604020202020204" pitchFamily="34" charset="0"/>
              </a:rPr>
              <a:pPr algn="r">
                <a:spcBef>
                  <a:spcPct val="0"/>
                </a:spcBef>
              </a:pPr>
              <a:t>55</a:t>
            </a:fld>
            <a:endParaRPr lang="en-US" altLang="en-US" sz="1200">
              <a:latin typeface="Arial" panose="020B0604020202020204" pitchFamily="34" charset="0"/>
            </a:endParaRPr>
          </a:p>
        </p:txBody>
      </p:sp>
    </p:spTree>
    <p:extLst>
      <p:ext uri="{BB962C8B-B14F-4D97-AF65-F5344CB8AC3E}">
        <p14:creationId xmlns:p14="http://schemas.microsoft.com/office/powerpoint/2010/main" val="2024575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24EBFEA-C5F2-45CC-A785-96F11EE9F8B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EE3C2475-5C5E-4213-825E-F60C66A14824}" type="slidenum">
              <a:rPr lang="en-GB" altLang="en-US" sz="1200">
                <a:latin typeface="Arial" panose="020B0604020202020204" pitchFamily="34" charset="0"/>
                <a:cs typeface="Arial" panose="020B0604020202020204" pitchFamily="34" charset="0"/>
              </a:rPr>
              <a:pPr algn="r" eaLnBrk="1" hangingPunct="1">
                <a:spcBef>
                  <a:spcPct val="0"/>
                </a:spcBef>
              </a:pPr>
              <a:t>56</a:t>
            </a:fld>
            <a:endParaRPr lang="en-GB" altLang="en-US" sz="1200">
              <a:latin typeface="Arial" panose="020B0604020202020204" pitchFamily="34" charset="0"/>
              <a:cs typeface="Arial" panose="020B0604020202020204" pitchFamily="34" charset="0"/>
            </a:endParaRPr>
          </a:p>
        </p:txBody>
      </p:sp>
      <p:sp>
        <p:nvSpPr>
          <p:cNvPr id="80899" name="Rectangle 2">
            <a:extLst>
              <a:ext uri="{FF2B5EF4-FFF2-40B4-BE49-F238E27FC236}">
                <a16:creationId xmlns:a16="http://schemas.microsoft.com/office/drawing/2014/main" id="{4292784C-2618-47D1-8C04-DF8A18700DA4}"/>
              </a:ext>
            </a:extLst>
          </p:cNvPr>
          <p:cNvSpPr>
            <a:spLocks noGrp="1" noChangeArrowheads="1"/>
          </p:cNvSpPr>
          <p:nvPr>
            <p:ph type="body" idx="1"/>
          </p:nvPr>
        </p:nvSpPr>
        <p:spPr bwMode="auto">
          <a:xfrm>
            <a:off x="685800" y="782638"/>
            <a:ext cx="5486400" cy="767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b="1">
              <a:cs typeface="Calibri" panose="020F0502020204030204" pitchFamily="34" charset="0"/>
            </a:endParaRPr>
          </a:p>
        </p:txBody>
      </p:sp>
      <p:sp>
        <p:nvSpPr>
          <p:cNvPr id="80900" name="Slide Number Placeholder 3">
            <a:extLst>
              <a:ext uri="{FF2B5EF4-FFF2-40B4-BE49-F238E27FC236}">
                <a16:creationId xmlns:a16="http://schemas.microsoft.com/office/drawing/2014/main" id="{AD0B02EA-FE44-4EFE-BCCF-3DCB060268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7CE35A2-DC4E-41D6-9F2B-3DF226F5C404}" type="slidenum">
              <a:rPr lang="en-US" altLang="en-US" sz="1200" smtClean="0">
                <a:latin typeface="Arial" panose="020B0604020202020204" pitchFamily="34" charset="0"/>
              </a:rPr>
              <a:pPr algn="r">
                <a:spcBef>
                  <a:spcPct val="0"/>
                </a:spcBef>
              </a:pPr>
              <a:t>56</a:t>
            </a:fld>
            <a:endParaRPr lang="en-US" altLang="en-US" sz="1200">
              <a:latin typeface="Arial" panose="020B0604020202020204" pitchFamily="34" charset="0"/>
            </a:endParaRPr>
          </a:p>
        </p:txBody>
      </p:sp>
    </p:spTree>
    <p:extLst>
      <p:ext uri="{BB962C8B-B14F-4D97-AF65-F5344CB8AC3E}">
        <p14:creationId xmlns:p14="http://schemas.microsoft.com/office/powerpoint/2010/main" val="18555952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03E410A1-1619-460F-9D81-046854F5B2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BEBF5B1F-FDE5-4AAE-AEDB-D25E52F647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a:extLst>
              <a:ext uri="{FF2B5EF4-FFF2-40B4-BE49-F238E27FC236}">
                <a16:creationId xmlns:a16="http://schemas.microsoft.com/office/drawing/2014/main" id="{28B51515-3730-404F-BA78-BDDC737801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CEB6954-41D5-4EB8-97E6-67509BBC0B3E}" type="slidenum">
              <a:rPr lang="en-US" altLang="en-US" sz="1200" smtClean="0">
                <a:latin typeface="Arial" panose="020B0604020202020204" pitchFamily="34" charset="0"/>
              </a:rPr>
              <a:pPr algn="r">
                <a:spcBef>
                  <a:spcPct val="0"/>
                </a:spcBef>
              </a:pPr>
              <a:t>57</a:t>
            </a:fld>
            <a:endParaRPr lang="en-US" altLang="en-US" sz="1200">
              <a:latin typeface="Arial" panose="020B0604020202020204" pitchFamily="34" charset="0"/>
            </a:endParaRPr>
          </a:p>
        </p:txBody>
      </p:sp>
    </p:spTree>
    <p:extLst>
      <p:ext uri="{BB962C8B-B14F-4D97-AF65-F5344CB8AC3E}">
        <p14:creationId xmlns:p14="http://schemas.microsoft.com/office/powerpoint/2010/main" val="10335005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6883BCF-C100-4B41-A8FE-94B2CD580B3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DBC22177-3459-4F4C-AFBC-47AEC3D9C16F}" type="slidenum">
              <a:rPr lang="en-GB" altLang="en-US" sz="1200">
                <a:latin typeface="Arial" panose="020B0604020202020204" pitchFamily="34" charset="0"/>
                <a:cs typeface="Arial" panose="020B0604020202020204" pitchFamily="34" charset="0"/>
              </a:rPr>
              <a:pPr algn="r" eaLnBrk="1" hangingPunct="1">
                <a:spcBef>
                  <a:spcPct val="0"/>
                </a:spcBef>
              </a:pPr>
              <a:t>58</a:t>
            </a:fld>
            <a:endParaRPr lang="en-GB" altLang="en-US" sz="1200">
              <a:latin typeface="Arial" panose="020B0604020202020204" pitchFamily="34" charset="0"/>
              <a:cs typeface="Arial" panose="020B0604020202020204" pitchFamily="34" charset="0"/>
            </a:endParaRPr>
          </a:p>
        </p:txBody>
      </p:sp>
      <p:sp>
        <p:nvSpPr>
          <p:cNvPr id="84995" name="Rectangle 2">
            <a:extLst>
              <a:ext uri="{FF2B5EF4-FFF2-40B4-BE49-F238E27FC236}">
                <a16:creationId xmlns:a16="http://schemas.microsoft.com/office/drawing/2014/main" id="{AF8388CD-AAFE-414C-9D42-0D76F6AA8A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7FAE1E1E-52A4-4348-955C-2049274BBE7F}"/>
              </a:ext>
            </a:extLst>
          </p:cNvPr>
          <p:cNvSpPr>
            <a:spLocks noGrp="1" noChangeArrowheads="1"/>
          </p:cNvSpPr>
          <p:nvPr>
            <p:ph type="body" idx="1"/>
          </p:nvPr>
        </p:nvSpPr>
        <p:spPr bwMode="auto">
          <a:xfrm>
            <a:off x="685800" y="4343400"/>
            <a:ext cx="5486400"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b="1">
              <a:cs typeface="Calibri" panose="020F0502020204030204" pitchFamily="34" charset="0"/>
            </a:endParaRPr>
          </a:p>
        </p:txBody>
      </p:sp>
      <p:sp>
        <p:nvSpPr>
          <p:cNvPr id="84997" name="Slide Number Placeholder 4">
            <a:extLst>
              <a:ext uri="{FF2B5EF4-FFF2-40B4-BE49-F238E27FC236}">
                <a16:creationId xmlns:a16="http://schemas.microsoft.com/office/drawing/2014/main" id="{03F357E5-A127-413A-BEA4-1B7A3E4C59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D4A8E3F0-5F89-413E-898E-B8B1345D955B}" type="slidenum">
              <a:rPr lang="en-US" altLang="en-US" sz="1200" smtClean="0">
                <a:latin typeface="Arial" panose="020B0604020202020204" pitchFamily="34" charset="0"/>
              </a:rPr>
              <a:pPr algn="r">
                <a:spcBef>
                  <a:spcPct val="0"/>
                </a:spcBef>
              </a:pPr>
              <a:t>58</a:t>
            </a:fld>
            <a:endParaRPr lang="en-US" altLang="en-US" sz="1200">
              <a:latin typeface="Arial" panose="020B0604020202020204" pitchFamily="34" charset="0"/>
            </a:endParaRPr>
          </a:p>
        </p:txBody>
      </p:sp>
    </p:spTree>
    <p:extLst>
      <p:ext uri="{BB962C8B-B14F-4D97-AF65-F5344CB8AC3E}">
        <p14:creationId xmlns:p14="http://schemas.microsoft.com/office/powerpoint/2010/main" val="826989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F6F5976-68AF-40F4-9EB9-72B80300EEC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39FF86A2-33FC-47A0-A722-6A8E7666369C}" type="slidenum">
              <a:rPr lang="en-GB" altLang="en-US" sz="1200">
                <a:latin typeface="Arial" panose="020B0604020202020204" pitchFamily="34" charset="0"/>
                <a:cs typeface="Arial" panose="020B0604020202020204" pitchFamily="34" charset="0"/>
              </a:rPr>
              <a:pPr algn="r" eaLnBrk="1" hangingPunct="1">
                <a:spcBef>
                  <a:spcPct val="0"/>
                </a:spcBef>
              </a:pPr>
              <a:t>59</a:t>
            </a:fld>
            <a:endParaRPr lang="en-GB" altLang="en-US" sz="1200">
              <a:latin typeface="Arial" panose="020B0604020202020204" pitchFamily="34" charset="0"/>
              <a:cs typeface="Arial" panose="020B0604020202020204" pitchFamily="34" charset="0"/>
            </a:endParaRPr>
          </a:p>
        </p:txBody>
      </p:sp>
      <p:sp>
        <p:nvSpPr>
          <p:cNvPr id="87043" name="Rectangle 2">
            <a:extLst>
              <a:ext uri="{FF2B5EF4-FFF2-40B4-BE49-F238E27FC236}">
                <a16:creationId xmlns:a16="http://schemas.microsoft.com/office/drawing/2014/main" id="{38A2DCBA-151C-4C7B-929A-2805E1A23B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977AC353-A3F7-49CA-A7E7-172476AB9E6C}"/>
              </a:ext>
            </a:extLst>
          </p:cNvPr>
          <p:cNvSpPr>
            <a:spLocks noGrp="1" noChangeArrowheads="1"/>
          </p:cNvSpPr>
          <p:nvPr>
            <p:ph type="body" idx="1"/>
          </p:nvPr>
        </p:nvSpPr>
        <p:spPr bwMode="auto">
          <a:xfrm>
            <a:off x="685800" y="4343400"/>
            <a:ext cx="5486400"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1200" b="1">
                <a:cs typeface="Calibri" panose="020F0502020204030204" pitchFamily="34" charset="0"/>
              </a:rPr>
              <a:t> </a:t>
            </a:r>
          </a:p>
        </p:txBody>
      </p:sp>
      <p:sp>
        <p:nvSpPr>
          <p:cNvPr id="87045" name="Slide Number Placeholder 4">
            <a:extLst>
              <a:ext uri="{FF2B5EF4-FFF2-40B4-BE49-F238E27FC236}">
                <a16:creationId xmlns:a16="http://schemas.microsoft.com/office/drawing/2014/main" id="{8AC9D650-3037-48B7-A7A8-0D9A2A7592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BBF0700B-E38E-499C-A3A8-FD29DFA306EB}" type="slidenum">
              <a:rPr lang="en-US" altLang="en-US" sz="1200" smtClean="0">
                <a:latin typeface="Arial" panose="020B0604020202020204" pitchFamily="34" charset="0"/>
              </a:rPr>
              <a:pPr algn="r">
                <a:spcBef>
                  <a:spcPct val="0"/>
                </a:spcBef>
              </a:pPr>
              <a:t>59</a:t>
            </a:fld>
            <a:endParaRPr lang="en-US" altLang="en-US" sz="1200">
              <a:latin typeface="Arial" panose="020B0604020202020204" pitchFamily="34" charset="0"/>
            </a:endParaRPr>
          </a:p>
        </p:txBody>
      </p:sp>
    </p:spTree>
    <p:extLst>
      <p:ext uri="{BB962C8B-B14F-4D97-AF65-F5344CB8AC3E}">
        <p14:creationId xmlns:p14="http://schemas.microsoft.com/office/powerpoint/2010/main" val="23929658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4ADCBBB9-C0DC-4E32-ABF4-BC2ABE52DE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AAC796D8-19F8-4D10-8013-3F8BE07D5C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a:extLst>
              <a:ext uri="{FF2B5EF4-FFF2-40B4-BE49-F238E27FC236}">
                <a16:creationId xmlns:a16="http://schemas.microsoft.com/office/drawing/2014/main" id="{0A3549F4-C492-48DE-B51E-5CB6FB68EC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23856246-7D90-4D39-AA51-D0C0EE3BF0E5}" type="slidenum">
              <a:rPr lang="en-US" altLang="en-US" sz="1200" smtClean="0">
                <a:latin typeface="Arial" panose="020B0604020202020204" pitchFamily="34" charset="0"/>
              </a:rPr>
              <a:pPr algn="r">
                <a:spcBef>
                  <a:spcPct val="0"/>
                </a:spcBef>
              </a:pPr>
              <a:t>60</a:t>
            </a:fld>
            <a:endParaRPr lang="en-US" altLang="en-US" sz="1200">
              <a:latin typeface="Arial" panose="020B0604020202020204" pitchFamily="34" charset="0"/>
            </a:endParaRPr>
          </a:p>
        </p:txBody>
      </p:sp>
    </p:spTree>
    <p:extLst>
      <p:ext uri="{BB962C8B-B14F-4D97-AF65-F5344CB8AC3E}">
        <p14:creationId xmlns:p14="http://schemas.microsoft.com/office/powerpoint/2010/main" val="139167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0E3CDA8C-552B-4AB9-8116-347D0680A7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858A8741-7CE1-42B2-983C-86338D59B3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cs typeface="Calibri" panose="020F0502020204030204" pitchFamily="34" charset="0"/>
              </a:rPr>
              <a:t>If the WHERE clause of an outer query includes a column name, it must be join-compatible with the column in the Subquery select list.</a:t>
            </a:r>
          </a:p>
          <a:p>
            <a:endParaRPr lang="en-US" altLang="en-US">
              <a:cs typeface="Calibri" panose="020F0502020204030204" pitchFamily="34" charset="0"/>
            </a:endParaRPr>
          </a:p>
        </p:txBody>
      </p:sp>
      <p:sp>
        <p:nvSpPr>
          <p:cNvPr id="86020" name="Slide Number Placeholder 3">
            <a:extLst>
              <a:ext uri="{FF2B5EF4-FFF2-40B4-BE49-F238E27FC236}">
                <a16:creationId xmlns:a16="http://schemas.microsoft.com/office/drawing/2014/main" id="{A15A75B1-4B1C-4844-9C72-1DA1186285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A05ECC2D-FCDC-4B09-871E-D4EDCAEE262D}" type="slidenum">
              <a:rPr lang="en-US" altLang="en-US" smtClean="0">
                <a:latin typeface="Arial" panose="020B0604020202020204" pitchFamily="34" charset="0"/>
              </a:rPr>
              <a:pPr algn="r">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11569050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67C69E3E-1BE9-4CAE-8578-BC320EA153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7F6B4134-E411-4AFF-A464-A34E8A9CFB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E8672E5C-0617-4F47-BD05-7E6530948B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C0D2A19C-6C4C-4122-A8A6-A0BCD3D23106}" type="slidenum">
              <a:rPr lang="en-US" altLang="en-US" sz="1200" smtClean="0">
                <a:latin typeface="Arial" panose="020B0604020202020204" pitchFamily="34" charset="0"/>
              </a:rPr>
              <a:pPr algn="r">
                <a:spcBef>
                  <a:spcPct val="0"/>
                </a:spcBef>
              </a:pPr>
              <a:t>61</a:t>
            </a:fld>
            <a:endParaRPr lang="en-US" altLang="en-US" sz="1200">
              <a:latin typeface="Arial" panose="020B0604020202020204" pitchFamily="34" charset="0"/>
            </a:endParaRPr>
          </a:p>
        </p:txBody>
      </p:sp>
    </p:spTree>
    <p:extLst>
      <p:ext uri="{BB962C8B-B14F-4D97-AF65-F5344CB8AC3E}">
        <p14:creationId xmlns:p14="http://schemas.microsoft.com/office/powerpoint/2010/main" val="50454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2DB67048-A9CB-45CC-8DAC-AF5A24C1E6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0BC3E333-30C8-4BFD-8747-968CFF09E3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a:extLst>
              <a:ext uri="{FF2B5EF4-FFF2-40B4-BE49-F238E27FC236}">
                <a16:creationId xmlns:a16="http://schemas.microsoft.com/office/drawing/2014/main" id="{CC9374A2-21C1-47F5-857C-0169F67A33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D8CE7AEE-B00B-45E1-8D5D-C306755E8048}" type="slidenum">
              <a:rPr lang="en-US" altLang="en-US" sz="1200" smtClean="0">
                <a:latin typeface="Arial" panose="020B0604020202020204" pitchFamily="34" charset="0"/>
              </a:rPr>
              <a:pPr algn="r">
                <a:spcBef>
                  <a:spcPct val="0"/>
                </a:spcBef>
              </a:pPr>
              <a:t>62</a:t>
            </a:fld>
            <a:endParaRPr lang="en-US" altLang="en-US" sz="1200">
              <a:latin typeface="Arial" panose="020B0604020202020204" pitchFamily="34" charset="0"/>
            </a:endParaRPr>
          </a:p>
        </p:txBody>
      </p:sp>
    </p:spTree>
    <p:extLst>
      <p:ext uri="{BB962C8B-B14F-4D97-AF65-F5344CB8AC3E}">
        <p14:creationId xmlns:p14="http://schemas.microsoft.com/office/powerpoint/2010/main" val="28424368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E51EA22-7847-44D0-B820-48CD54B7FD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a:extLst>
              <a:ext uri="{FF2B5EF4-FFF2-40B4-BE49-F238E27FC236}">
                <a16:creationId xmlns:a16="http://schemas.microsoft.com/office/drawing/2014/main" id="{D620A5FA-5D8D-4217-9E8B-873C1A3CD8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a:extLst>
              <a:ext uri="{FF2B5EF4-FFF2-40B4-BE49-F238E27FC236}">
                <a16:creationId xmlns:a16="http://schemas.microsoft.com/office/drawing/2014/main" id="{6B4DCE2E-A92E-4B39-9D07-D15840BF0D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1483D493-D738-468F-9E1A-C364D55C6134}" type="slidenum">
              <a:rPr lang="en-US" altLang="en-US" sz="1200" smtClean="0">
                <a:latin typeface="Arial" panose="020B0604020202020204" pitchFamily="34" charset="0"/>
              </a:rPr>
              <a:pPr algn="r">
                <a:spcBef>
                  <a:spcPct val="0"/>
                </a:spcBef>
              </a:pPr>
              <a:t>63</a:t>
            </a:fld>
            <a:endParaRPr lang="en-US" altLang="en-US" sz="1200">
              <a:latin typeface="Arial" panose="020B0604020202020204" pitchFamily="34" charset="0"/>
            </a:endParaRPr>
          </a:p>
        </p:txBody>
      </p:sp>
    </p:spTree>
    <p:extLst>
      <p:ext uri="{BB962C8B-B14F-4D97-AF65-F5344CB8AC3E}">
        <p14:creationId xmlns:p14="http://schemas.microsoft.com/office/powerpoint/2010/main" val="25182892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30D93CA2-D42C-4767-A947-22749C63A4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810C8E95-DA22-409B-B8FA-BD4153C8E6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9332" name="Slide Number Placeholder 3">
            <a:extLst>
              <a:ext uri="{FF2B5EF4-FFF2-40B4-BE49-F238E27FC236}">
                <a16:creationId xmlns:a16="http://schemas.microsoft.com/office/drawing/2014/main" id="{3E4935B2-E9A0-41D1-8994-55ABB1649B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FBE92C1-1ED9-4650-9EB6-05332C7F99D7}" type="slidenum">
              <a:rPr lang="en-US" altLang="en-US" sz="1200" smtClean="0">
                <a:latin typeface="Arial" panose="020B0604020202020204" pitchFamily="34" charset="0"/>
              </a:rPr>
              <a:pPr algn="r">
                <a:spcBef>
                  <a:spcPct val="0"/>
                </a:spcBef>
              </a:pPr>
              <a:t>64</a:t>
            </a:fld>
            <a:endParaRPr lang="en-US" altLang="en-US" sz="1200">
              <a:latin typeface="Arial" panose="020B0604020202020204" pitchFamily="34" charset="0"/>
            </a:endParaRPr>
          </a:p>
        </p:txBody>
      </p:sp>
    </p:spTree>
    <p:extLst>
      <p:ext uri="{BB962C8B-B14F-4D97-AF65-F5344CB8AC3E}">
        <p14:creationId xmlns:p14="http://schemas.microsoft.com/office/powerpoint/2010/main" val="182437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E355BC1-F6DB-4700-93BB-1210DDA5F78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0BACFFDE-33D5-49F3-BBFC-4CEDE2D3DC08}" type="slidenum">
              <a:rPr lang="en-GB" altLang="en-US" sz="1200">
                <a:latin typeface="Arial" panose="020B0604020202020204" pitchFamily="34" charset="0"/>
                <a:cs typeface="Arial" panose="020B0604020202020204" pitchFamily="34" charset="0"/>
              </a:rPr>
              <a:pPr algn="r" eaLnBrk="1" hangingPunct="1">
                <a:spcBef>
                  <a:spcPct val="0"/>
                </a:spcBef>
              </a:pPr>
              <a:t>65</a:t>
            </a:fld>
            <a:endParaRPr lang="en-GB" altLang="en-US" sz="1200">
              <a:latin typeface="Arial" panose="020B0604020202020204" pitchFamily="34" charset="0"/>
              <a:cs typeface="Arial" panose="020B0604020202020204" pitchFamily="34" charset="0"/>
            </a:endParaRPr>
          </a:p>
        </p:txBody>
      </p:sp>
      <p:sp>
        <p:nvSpPr>
          <p:cNvPr id="101379" name="Rectangle 2">
            <a:extLst>
              <a:ext uri="{FF2B5EF4-FFF2-40B4-BE49-F238E27FC236}">
                <a16:creationId xmlns:a16="http://schemas.microsoft.com/office/drawing/2014/main" id="{4750147E-D7BD-49D6-8E0C-F3552A9D7F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a:extLst>
              <a:ext uri="{FF2B5EF4-FFF2-40B4-BE49-F238E27FC236}">
                <a16:creationId xmlns:a16="http://schemas.microsoft.com/office/drawing/2014/main" id="{7608F4C6-A43C-4CEA-9D23-553C265CBA32}"/>
              </a:ext>
            </a:extLst>
          </p:cNvPr>
          <p:cNvSpPr>
            <a:spLocks noGrp="1" noChangeArrowheads="1"/>
          </p:cNvSpPr>
          <p:nvPr>
            <p:ph type="body" idx="1"/>
          </p:nvPr>
        </p:nvSpPr>
        <p:spPr bwMode="auto">
          <a:xfrm>
            <a:off x="685800" y="4343400"/>
            <a:ext cx="5486400" cy="4017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z="1200">
              <a:cs typeface="Calibri" panose="020F0502020204030204" pitchFamily="34" charset="0"/>
            </a:endParaRPr>
          </a:p>
        </p:txBody>
      </p:sp>
      <p:sp>
        <p:nvSpPr>
          <p:cNvPr id="101381" name="Slide Number Placeholder 4">
            <a:extLst>
              <a:ext uri="{FF2B5EF4-FFF2-40B4-BE49-F238E27FC236}">
                <a16:creationId xmlns:a16="http://schemas.microsoft.com/office/drawing/2014/main" id="{12F874C5-85D7-4328-9CFB-03B8CAB62A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2C48639-F992-4194-B4CC-CFD1B0136793}" type="slidenum">
              <a:rPr lang="en-US" altLang="en-US" sz="1200" smtClean="0">
                <a:latin typeface="Arial" panose="020B0604020202020204" pitchFamily="34" charset="0"/>
              </a:rPr>
              <a:pPr algn="r">
                <a:spcBef>
                  <a:spcPct val="0"/>
                </a:spcBef>
              </a:pPr>
              <a:t>65</a:t>
            </a:fld>
            <a:endParaRPr lang="en-US" altLang="en-US" sz="1200">
              <a:latin typeface="Arial" panose="020B0604020202020204" pitchFamily="34" charset="0"/>
            </a:endParaRPr>
          </a:p>
        </p:txBody>
      </p:sp>
    </p:spTree>
    <p:extLst>
      <p:ext uri="{BB962C8B-B14F-4D97-AF65-F5344CB8AC3E}">
        <p14:creationId xmlns:p14="http://schemas.microsoft.com/office/powerpoint/2010/main" val="1497107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FEDB0AD-D1C8-4917-A28B-8EF57CB7C1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192AF570-37D2-43D5-B4C5-67BE6C90F945}" type="slidenum">
              <a:rPr lang="en-GB" altLang="en-US" sz="1200">
                <a:latin typeface="Arial" panose="020B0604020202020204" pitchFamily="34" charset="0"/>
                <a:cs typeface="Arial" panose="020B0604020202020204" pitchFamily="34" charset="0"/>
              </a:rPr>
              <a:pPr algn="r" eaLnBrk="1" hangingPunct="1">
                <a:spcBef>
                  <a:spcPct val="0"/>
                </a:spcBef>
              </a:pPr>
              <a:t>66</a:t>
            </a:fld>
            <a:endParaRPr lang="en-GB" altLang="en-US" sz="1200">
              <a:latin typeface="Arial" panose="020B0604020202020204" pitchFamily="34" charset="0"/>
              <a:cs typeface="Arial" panose="020B0604020202020204" pitchFamily="34" charset="0"/>
            </a:endParaRPr>
          </a:p>
        </p:txBody>
      </p:sp>
      <p:sp>
        <p:nvSpPr>
          <p:cNvPr id="104451" name="Rectangle 2">
            <a:extLst>
              <a:ext uri="{FF2B5EF4-FFF2-40B4-BE49-F238E27FC236}">
                <a16:creationId xmlns:a16="http://schemas.microsoft.com/office/drawing/2014/main" id="{52D34F5B-AA6C-4A03-8FF4-09A14077A7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a:extLst>
              <a:ext uri="{FF2B5EF4-FFF2-40B4-BE49-F238E27FC236}">
                <a16:creationId xmlns:a16="http://schemas.microsoft.com/office/drawing/2014/main" id="{A7ED2988-EB66-46F7-A297-63032C99B3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04453" name="Slide Number Placeholder 4">
            <a:extLst>
              <a:ext uri="{FF2B5EF4-FFF2-40B4-BE49-F238E27FC236}">
                <a16:creationId xmlns:a16="http://schemas.microsoft.com/office/drawing/2014/main" id="{610A5236-851B-4305-9A22-531134D2E8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AAC40D82-F101-469A-A379-59999D09E26B}" type="slidenum">
              <a:rPr lang="en-US" altLang="en-US" sz="1200" smtClean="0">
                <a:latin typeface="Arial" panose="020B0604020202020204" pitchFamily="34" charset="0"/>
              </a:rPr>
              <a:pPr algn="r">
                <a:spcBef>
                  <a:spcPct val="0"/>
                </a:spcBef>
              </a:pPr>
              <a:t>66</a:t>
            </a:fld>
            <a:endParaRPr lang="en-US" altLang="en-US" sz="1200">
              <a:latin typeface="Arial" panose="020B0604020202020204" pitchFamily="34" charset="0"/>
            </a:endParaRPr>
          </a:p>
        </p:txBody>
      </p:sp>
    </p:spTree>
    <p:extLst>
      <p:ext uri="{BB962C8B-B14F-4D97-AF65-F5344CB8AC3E}">
        <p14:creationId xmlns:p14="http://schemas.microsoft.com/office/powerpoint/2010/main" val="1858939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A5850CD7-0F52-429A-BF30-FF066EEEF92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7E58A05B-E492-41A6-845E-25D071DB6E4E}" type="slidenum">
              <a:rPr lang="en-GB" altLang="en-US" sz="1200">
                <a:latin typeface="Arial" panose="020B0604020202020204" pitchFamily="34" charset="0"/>
                <a:cs typeface="Arial" panose="020B0604020202020204" pitchFamily="34" charset="0"/>
              </a:rPr>
              <a:pPr algn="r" eaLnBrk="1" hangingPunct="1">
                <a:spcBef>
                  <a:spcPct val="0"/>
                </a:spcBef>
              </a:pPr>
              <a:t>67</a:t>
            </a:fld>
            <a:endParaRPr lang="en-GB" altLang="en-US" sz="1200">
              <a:latin typeface="Arial" panose="020B0604020202020204" pitchFamily="34" charset="0"/>
              <a:cs typeface="Arial" panose="020B0604020202020204" pitchFamily="34" charset="0"/>
            </a:endParaRPr>
          </a:p>
        </p:txBody>
      </p:sp>
      <p:sp>
        <p:nvSpPr>
          <p:cNvPr id="106499" name="Rectangle 2">
            <a:extLst>
              <a:ext uri="{FF2B5EF4-FFF2-40B4-BE49-F238E27FC236}">
                <a16:creationId xmlns:a16="http://schemas.microsoft.com/office/drawing/2014/main" id="{90BB7EED-4F85-4B20-8743-A35E6ABCD0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a:extLst>
              <a:ext uri="{FF2B5EF4-FFF2-40B4-BE49-F238E27FC236}">
                <a16:creationId xmlns:a16="http://schemas.microsoft.com/office/drawing/2014/main" id="{846288E8-BB76-4A23-952C-3CD431AA05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pPr eaLnBrk="1" hangingPunct="1"/>
            <a:endParaRPr lang="en-US" altLang="en-US" b="1"/>
          </a:p>
          <a:p>
            <a:pPr eaLnBrk="1" hangingPunct="1"/>
            <a:endParaRPr lang="en-US" altLang="en-US" b="1"/>
          </a:p>
        </p:txBody>
      </p:sp>
      <p:sp>
        <p:nvSpPr>
          <p:cNvPr id="106501" name="Slide Number Placeholder 4">
            <a:extLst>
              <a:ext uri="{FF2B5EF4-FFF2-40B4-BE49-F238E27FC236}">
                <a16:creationId xmlns:a16="http://schemas.microsoft.com/office/drawing/2014/main" id="{DA30E09D-CD8B-4D25-9DF3-1F3270E722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EB435C3D-7E0C-44FD-AD61-A8E22D77390B}" type="slidenum">
              <a:rPr lang="en-US" altLang="en-US" sz="1200" smtClean="0">
                <a:latin typeface="Arial" panose="020B0604020202020204" pitchFamily="34" charset="0"/>
              </a:rPr>
              <a:pPr algn="r">
                <a:spcBef>
                  <a:spcPct val="0"/>
                </a:spcBef>
              </a:pPr>
              <a:t>67</a:t>
            </a:fld>
            <a:endParaRPr lang="en-US" altLang="en-US" sz="1200">
              <a:latin typeface="Arial" panose="020B0604020202020204" pitchFamily="34" charset="0"/>
            </a:endParaRPr>
          </a:p>
        </p:txBody>
      </p:sp>
    </p:spTree>
    <p:extLst>
      <p:ext uri="{BB962C8B-B14F-4D97-AF65-F5344CB8AC3E}">
        <p14:creationId xmlns:p14="http://schemas.microsoft.com/office/powerpoint/2010/main" val="16694309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1180CCAC-477D-483E-95A9-BCC726DA52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6486074-AD87-49F7-B285-E6E6C8F769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8548" name="Slide Number Placeholder 3">
            <a:extLst>
              <a:ext uri="{FF2B5EF4-FFF2-40B4-BE49-F238E27FC236}">
                <a16:creationId xmlns:a16="http://schemas.microsoft.com/office/drawing/2014/main" id="{37CB4B86-0ACF-4440-8CE2-04E7DA9B33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2653F447-958F-4850-AC39-A0FC53ADBF02}" type="slidenum">
              <a:rPr lang="en-US" altLang="en-US" sz="1200" smtClean="0">
                <a:latin typeface="Arial" panose="020B0604020202020204" pitchFamily="34" charset="0"/>
              </a:rPr>
              <a:pPr algn="r">
                <a:spcBef>
                  <a:spcPct val="0"/>
                </a:spcBef>
              </a:pPr>
              <a:t>68</a:t>
            </a:fld>
            <a:endParaRPr lang="en-US" altLang="en-US" sz="1200">
              <a:latin typeface="Arial" panose="020B0604020202020204" pitchFamily="34" charset="0"/>
            </a:endParaRPr>
          </a:p>
        </p:txBody>
      </p:sp>
    </p:spTree>
    <p:extLst>
      <p:ext uri="{BB962C8B-B14F-4D97-AF65-F5344CB8AC3E}">
        <p14:creationId xmlns:p14="http://schemas.microsoft.com/office/powerpoint/2010/main" val="33527908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923EEC49-FD14-4B3C-9F75-87ABCFBC986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C13BEE41-7E38-4315-867F-B3EDE0587DB6}" type="slidenum">
              <a:rPr lang="en-GB" altLang="en-US" sz="1200">
                <a:latin typeface="Arial" panose="020B0604020202020204" pitchFamily="34" charset="0"/>
                <a:cs typeface="Arial" panose="020B0604020202020204" pitchFamily="34" charset="0"/>
              </a:rPr>
              <a:pPr algn="r" eaLnBrk="1" hangingPunct="1">
                <a:spcBef>
                  <a:spcPct val="0"/>
                </a:spcBef>
              </a:pPr>
              <a:t>69</a:t>
            </a:fld>
            <a:endParaRPr lang="en-GB" altLang="en-US" sz="1200">
              <a:latin typeface="Arial" panose="020B0604020202020204" pitchFamily="34" charset="0"/>
              <a:cs typeface="Arial" panose="020B0604020202020204" pitchFamily="34" charset="0"/>
            </a:endParaRPr>
          </a:p>
        </p:txBody>
      </p:sp>
      <p:sp>
        <p:nvSpPr>
          <p:cNvPr id="110595" name="Rectangle 2">
            <a:extLst>
              <a:ext uri="{FF2B5EF4-FFF2-40B4-BE49-F238E27FC236}">
                <a16:creationId xmlns:a16="http://schemas.microsoft.com/office/drawing/2014/main" id="{2FDBC18F-3564-4727-8566-B097394117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a:extLst>
              <a:ext uri="{FF2B5EF4-FFF2-40B4-BE49-F238E27FC236}">
                <a16:creationId xmlns:a16="http://schemas.microsoft.com/office/drawing/2014/main" id="{E7F2DD54-01B3-410D-A00C-D99903DD99FF}"/>
              </a:ext>
            </a:extLst>
          </p:cNvPr>
          <p:cNvSpPr>
            <a:spLocks noGrp="1" noChangeArrowheads="1"/>
          </p:cNvSpPr>
          <p:nvPr>
            <p:ph type="body" idx="1"/>
          </p:nvPr>
        </p:nvSpPr>
        <p:spPr bwMode="auto">
          <a:xfrm>
            <a:off x="685800" y="4343400"/>
            <a:ext cx="5486400" cy="4425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10597" name="Slide Number Placeholder 4">
            <a:extLst>
              <a:ext uri="{FF2B5EF4-FFF2-40B4-BE49-F238E27FC236}">
                <a16:creationId xmlns:a16="http://schemas.microsoft.com/office/drawing/2014/main" id="{3A3AAFCD-75FA-4662-B262-0E3F372DE7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A038FA83-D044-4D13-A99B-FB086F970884}" type="slidenum">
              <a:rPr lang="en-US" altLang="en-US" sz="1200" smtClean="0">
                <a:latin typeface="Arial" panose="020B0604020202020204" pitchFamily="34" charset="0"/>
              </a:rPr>
              <a:pPr algn="r">
                <a:spcBef>
                  <a:spcPct val="0"/>
                </a:spcBef>
              </a:pPr>
              <a:t>69</a:t>
            </a:fld>
            <a:endParaRPr lang="en-US" altLang="en-US" sz="1200">
              <a:latin typeface="Arial" panose="020B0604020202020204" pitchFamily="34" charset="0"/>
            </a:endParaRPr>
          </a:p>
        </p:txBody>
      </p:sp>
    </p:spTree>
    <p:extLst>
      <p:ext uri="{BB962C8B-B14F-4D97-AF65-F5344CB8AC3E}">
        <p14:creationId xmlns:p14="http://schemas.microsoft.com/office/powerpoint/2010/main" val="24905842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9F8DCF0-3CD3-4D38-9466-F0495FD5C0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a:extLst>
              <a:ext uri="{FF2B5EF4-FFF2-40B4-BE49-F238E27FC236}">
                <a16:creationId xmlns:a16="http://schemas.microsoft.com/office/drawing/2014/main" id="{407F4016-91C7-482F-A836-73AA5312E7CC}"/>
              </a:ext>
            </a:extLst>
          </p:cNvPr>
          <p:cNvSpPr>
            <a:spLocks noGrp="1"/>
          </p:cNvSpPr>
          <p:nvPr>
            <p:ph type="body" idx="1"/>
          </p:nvPr>
        </p:nvSpPr>
        <p:spPr bwMode="auto">
          <a:xfrm>
            <a:off x="457200" y="4191000"/>
            <a:ext cx="61722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lnSpc>
                <a:spcPct val="80000"/>
              </a:lnSpc>
            </a:pPr>
            <a:endParaRPr lang="en-US" altLang="en-US" sz="1200">
              <a:cs typeface="Calibri" panose="020F0502020204030204" pitchFamily="34" charset="0"/>
            </a:endParaRPr>
          </a:p>
        </p:txBody>
      </p:sp>
      <p:sp>
        <p:nvSpPr>
          <p:cNvPr id="112644" name="Slide Number Placeholder 3">
            <a:extLst>
              <a:ext uri="{FF2B5EF4-FFF2-40B4-BE49-F238E27FC236}">
                <a16:creationId xmlns:a16="http://schemas.microsoft.com/office/drawing/2014/main" id="{8BFE6507-8ED7-402B-B23C-67D5488D4B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44B3657-C257-40EC-9442-3BB079B8532D}" type="slidenum">
              <a:rPr lang="en-US" altLang="en-US" sz="1200" smtClean="0">
                <a:latin typeface="Arial" panose="020B0604020202020204" pitchFamily="34" charset="0"/>
              </a:rPr>
              <a:pPr algn="r">
                <a:spcBef>
                  <a:spcPct val="0"/>
                </a:spcBef>
              </a:pPr>
              <a:t>70</a:t>
            </a:fld>
            <a:endParaRPr lang="en-US" altLang="en-US" sz="1200">
              <a:latin typeface="Arial" panose="020B0604020202020204" pitchFamily="34" charset="0"/>
            </a:endParaRPr>
          </a:p>
        </p:txBody>
      </p:sp>
    </p:spTree>
    <p:extLst>
      <p:ext uri="{BB962C8B-B14F-4D97-AF65-F5344CB8AC3E}">
        <p14:creationId xmlns:p14="http://schemas.microsoft.com/office/powerpoint/2010/main" val="376356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DFA74C4E-CBE5-47A1-9244-17D3A15E73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AB28F2BF-F976-4914-85D2-F142D3E904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8068" name="Slide Number Placeholder 3">
            <a:extLst>
              <a:ext uri="{FF2B5EF4-FFF2-40B4-BE49-F238E27FC236}">
                <a16:creationId xmlns:a16="http://schemas.microsoft.com/office/drawing/2014/main" id="{11D96834-9AC1-4A85-A616-F234432B12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9FDB628E-396B-468D-AB48-B120F2CF5F9C}" type="slidenum">
              <a:rPr lang="en-US" altLang="en-US" smtClean="0">
                <a:latin typeface="Arial" panose="020B0604020202020204" pitchFamily="34" charset="0"/>
              </a:rPr>
              <a:pPr algn="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16034342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01B223B-308F-401B-A442-6760E61AB8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a:extLst>
              <a:ext uri="{FF2B5EF4-FFF2-40B4-BE49-F238E27FC236}">
                <a16:creationId xmlns:a16="http://schemas.microsoft.com/office/drawing/2014/main" id="{0344F08A-4F70-40B6-8B71-C954DD277ACE}"/>
              </a:ext>
            </a:extLst>
          </p:cNvPr>
          <p:cNvSpPr>
            <a:spLocks noGrp="1"/>
          </p:cNvSpPr>
          <p:nvPr>
            <p:ph type="body" idx="1"/>
          </p:nvPr>
        </p:nvSpPr>
        <p:spPr bwMode="auto">
          <a:xfrm>
            <a:off x="457200" y="4267200"/>
            <a:ext cx="60960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lnSpc>
                <a:spcPct val="80000"/>
              </a:lnSpc>
            </a:pPr>
            <a:endParaRPr lang="en-US" altLang="en-US" sz="1200">
              <a:cs typeface="Calibri" panose="020F0502020204030204" pitchFamily="34" charset="0"/>
            </a:endParaRPr>
          </a:p>
        </p:txBody>
      </p:sp>
      <p:sp>
        <p:nvSpPr>
          <p:cNvPr id="114692" name="Slide Number Placeholder 3">
            <a:extLst>
              <a:ext uri="{FF2B5EF4-FFF2-40B4-BE49-F238E27FC236}">
                <a16:creationId xmlns:a16="http://schemas.microsoft.com/office/drawing/2014/main" id="{A6D739DA-8F46-4324-87F1-4513EEC9EF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D87F6F6C-26D6-4727-B9C5-F8D69D1A90BA}" type="slidenum">
              <a:rPr lang="en-US" altLang="en-US" sz="1200" smtClean="0">
                <a:latin typeface="Arial" panose="020B0604020202020204" pitchFamily="34" charset="0"/>
              </a:rPr>
              <a:pPr algn="r">
                <a:spcBef>
                  <a:spcPct val="0"/>
                </a:spcBef>
              </a:pPr>
              <a:t>71</a:t>
            </a:fld>
            <a:endParaRPr lang="en-US" altLang="en-US" sz="1200">
              <a:latin typeface="Arial" panose="020B0604020202020204" pitchFamily="34" charset="0"/>
            </a:endParaRPr>
          </a:p>
        </p:txBody>
      </p:sp>
    </p:spTree>
    <p:extLst>
      <p:ext uri="{BB962C8B-B14F-4D97-AF65-F5344CB8AC3E}">
        <p14:creationId xmlns:p14="http://schemas.microsoft.com/office/powerpoint/2010/main" val="32689841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2139C0FC-20F8-4EF6-8327-499AFD2A6C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F687B1CE-3426-49AC-B1CF-75712A111F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6740" name="Slide Number Placeholder 3">
            <a:extLst>
              <a:ext uri="{FF2B5EF4-FFF2-40B4-BE49-F238E27FC236}">
                <a16:creationId xmlns:a16="http://schemas.microsoft.com/office/drawing/2014/main" id="{5543188F-2209-4E4C-81C7-F66C76DA92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97B968FE-0828-4D0E-B85E-488FE1EE3F30}" type="slidenum">
              <a:rPr lang="en-US" altLang="en-US" sz="1200" smtClean="0">
                <a:latin typeface="Arial" panose="020B0604020202020204" pitchFamily="34" charset="0"/>
              </a:rPr>
              <a:pPr algn="r">
                <a:spcBef>
                  <a:spcPct val="0"/>
                </a:spcBef>
              </a:pPr>
              <a:t>72</a:t>
            </a:fld>
            <a:endParaRPr lang="en-US" altLang="en-US" sz="1200">
              <a:latin typeface="Arial" panose="020B0604020202020204" pitchFamily="34" charset="0"/>
            </a:endParaRPr>
          </a:p>
        </p:txBody>
      </p:sp>
    </p:spTree>
    <p:extLst>
      <p:ext uri="{BB962C8B-B14F-4D97-AF65-F5344CB8AC3E}">
        <p14:creationId xmlns:p14="http://schemas.microsoft.com/office/powerpoint/2010/main" val="8884162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F97D071-7399-43D7-9FE4-00ECC9B291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a:extLst>
              <a:ext uri="{FF2B5EF4-FFF2-40B4-BE49-F238E27FC236}">
                <a16:creationId xmlns:a16="http://schemas.microsoft.com/office/drawing/2014/main" id="{A95C9501-A4A8-479E-8EB0-F17C9BFAC3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200">
              <a:cs typeface="Calibri" panose="020F0502020204030204" pitchFamily="34" charset="0"/>
            </a:endParaRPr>
          </a:p>
        </p:txBody>
      </p:sp>
      <p:sp>
        <p:nvSpPr>
          <p:cNvPr id="118788" name="Slide Number Placeholder 3">
            <a:extLst>
              <a:ext uri="{FF2B5EF4-FFF2-40B4-BE49-F238E27FC236}">
                <a16:creationId xmlns:a16="http://schemas.microsoft.com/office/drawing/2014/main" id="{8DF95D6D-1F2B-4A79-A90D-39F9F6FCE6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A9FF3406-F612-4B67-ACCF-0CB3AE20B403}" type="slidenum">
              <a:rPr lang="en-US" altLang="en-US" sz="1200" smtClean="0">
                <a:latin typeface="Arial" panose="020B0604020202020204" pitchFamily="34" charset="0"/>
              </a:rPr>
              <a:pPr algn="r">
                <a:spcBef>
                  <a:spcPct val="0"/>
                </a:spcBef>
              </a:pPr>
              <a:t>73</a:t>
            </a:fld>
            <a:endParaRPr lang="en-US" altLang="en-US" sz="1200">
              <a:latin typeface="Arial" panose="020B0604020202020204" pitchFamily="34" charset="0"/>
            </a:endParaRPr>
          </a:p>
        </p:txBody>
      </p:sp>
    </p:spTree>
    <p:extLst>
      <p:ext uri="{BB962C8B-B14F-4D97-AF65-F5344CB8AC3E}">
        <p14:creationId xmlns:p14="http://schemas.microsoft.com/office/powerpoint/2010/main" val="15146022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27BD52C8-15AC-4368-ABBF-3F213FD9F5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D3A76CFF-15C7-46E9-832B-EF6BDB098F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0836" name="Slide Number Placeholder 3">
            <a:extLst>
              <a:ext uri="{FF2B5EF4-FFF2-40B4-BE49-F238E27FC236}">
                <a16:creationId xmlns:a16="http://schemas.microsoft.com/office/drawing/2014/main" id="{59C8AAF0-00B7-4DDD-8D73-EEB16C9363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8DC1636-ACD9-4D06-B249-B85DE696C3CE}" type="slidenum">
              <a:rPr lang="en-US" altLang="en-US" sz="1200" smtClean="0">
                <a:latin typeface="Arial" panose="020B0604020202020204" pitchFamily="34" charset="0"/>
              </a:rPr>
              <a:pPr algn="r">
                <a:spcBef>
                  <a:spcPct val="0"/>
                </a:spcBef>
              </a:pPr>
              <a:t>74</a:t>
            </a:fld>
            <a:endParaRPr lang="en-US" altLang="en-US" sz="1200">
              <a:latin typeface="Arial" panose="020B0604020202020204" pitchFamily="34" charset="0"/>
            </a:endParaRPr>
          </a:p>
        </p:txBody>
      </p:sp>
    </p:spTree>
    <p:extLst>
      <p:ext uri="{BB962C8B-B14F-4D97-AF65-F5344CB8AC3E}">
        <p14:creationId xmlns:p14="http://schemas.microsoft.com/office/powerpoint/2010/main" val="42566257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AB660402-31C3-4090-B9F7-EE64AEE806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BCD77F0F-8736-4DB3-BCC1-115F19FEFC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884" name="Slide Number Placeholder 3">
            <a:extLst>
              <a:ext uri="{FF2B5EF4-FFF2-40B4-BE49-F238E27FC236}">
                <a16:creationId xmlns:a16="http://schemas.microsoft.com/office/drawing/2014/main" id="{C0DC5009-9EFB-445F-BD69-BEEE95BC31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EFE1173-4517-418A-9257-5BFD5762C3B6}" type="slidenum">
              <a:rPr lang="en-US" altLang="en-US" sz="1200" smtClean="0">
                <a:latin typeface="Arial" panose="020B0604020202020204" pitchFamily="34" charset="0"/>
              </a:rPr>
              <a:pPr algn="r">
                <a:spcBef>
                  <a:spcPct val="0"/>
                </a:spcBef>
              </a:pPr>
              <a:t>75</a:t>
            </a:fld>
            <a:endParaRPr lang="en-US" altLang="en-US" sz="1200">
              <a:latin typeface="Arial" panose="020B0604020202020204" pitchFamily="34" charset="0"/>
            </a:endParaRPr>
          </a:p>
        </p:txBody>
      </p:sp>
    </p:spTree>
    <p:extLst>
      <p:ext uri="{BB962C8B-B14F-4D97-AF65-F5344CB8AC3E}">
        <p14:creationId xmlns:p14="http://schemas.microsoft.com/office/powerpoint/2010/main" val="26083199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F3126B67-5FEE-40C7-BDE7-5040D62282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4BDF9E17-C2B0-4C60-9F98-8E10966DD0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4932" name="Slide Number Placeholder 3">
            <a:extLst>
              <a:ext uri="{FF2B5EF4-FFF2-40B4-BE49-F238E27FC236}">
                <a16:creationId xmlns:a16="http://schemas.microsoft.com/office/drawing/2014/main" id="{8B23DFEF-C473-40C4-87A4-AF2EC8BC0C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564EB71-8CFC-44DA-81F9-448CE4DD8A83}" type="slidenum">
              <a:rPr lang="en-US" altLang="en-US" sz="1200" smtClean="0">
                <a:latin typeface="Arial" panose="020B0604020202020204" pitchFamily="34" charset="0"/>
              </a:rPr>
              <a:pPr algn="r">
                <a:spcBef>
                  <a:spcPct val="0"/>
                </a:spcBef>
              </a:pPr>
              <a:t>76</a:t>
            </a:fld>
            <a:endParaRPr lang="en-US" altLang="en-US" sz="1200">
              <a:latin typeface="Arial" panose="020B0604020202020204" pitchFamily="34" charset="0"/>
            </a:endParaRPr>
          </a:p>
        </p:txBody>
      </p:sp>
    </p:spTree>
    <p:extLst>
      <p:ext uri="{BB962C8B-B14F-4D97-AF65-F5344CB8AC3E}">
        <p14:creationId xmlns:p14="http://schemas.microsoft.com/office/powerpoint/2010/main" val="41914798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3E382E74-02FC-4DBD-B540-DAABF5CDDA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a:extLst>
              <a:ext uri="{FF2B5EF4-FFF2-40B4-BE49-F238E27FC236}">
                <a16:creationId xmlns:a16="http://schemas.microsoft.com/office/drawing/2014/main" id="{D6DDDF7B-0594-481A-A53E-A18CB26580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6980" name="Slide Number Placeholder 3">
            <a:extLst>
              <a:ext uri="{FF2B5EF4-FFF2-40B4-BE49-F238E27FC236}">
                <a16:creationId xmlns:a16="http://schemas.microsoft.com/office/drawing/2014/main" id="{E1B5B1D8-7AFF-4AAB-8CD1-15D89BECD1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DCD33606-48BD-4AC7-A2A3-EDEE60FBEB7B}" type="slidenum">
              <a:rPr lang="en-US" altLang="en-US" sz="1200" smtClean="0">
                <a:latin typeface="Arial" panose="020B0604020202020204" pitchFamily="34" charset="0"/>
              </a:rPr>
              <a:pPr algn="r">
                <a:spcBef>
                  <a:spcPct val="0"/>
                </a:spcBef>
              </a:pPr>
              <a:t>77</a:t>
            </a:fld>
            <a:endParaRPr lang="en-US" altLang="en-US" sz="1200">
              <a:latin typeface="Arial" panose="020B0604020202020204" pitchFamily="34" charset="0"/>
            </a:endParaRPr>
          </a:p>
        </p:txBody>
      </p:sp>
    </p:spTree>
    <p:extLst>
      <p:ext uri="{BB962C8B-B14F-4D97-AF65-F5344CB8AC3E}">
        <p14:creationId xmlns:p14="http://schemas.microsoft.com/office/powerpoint/2010/main" val="16316236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32A5116E-B02C-45B8-912E-87A035DB80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7061F0AE-E960-4EFE-B309-003DFFE4EE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8244" name="Slide Number Placeholder 3">
            <a:extLst>
              <a:ext uri="{FF2B5EF4-FFF2-40B4-BE49-F238E27FC236}">
                <a16:creationId xmlns:a16="http://schemas.microsoft.com/office/drawing/2014/main" id="{B1882643-BC83-471A-945D-E17E5A3874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161F466-3184-49AC-B239-F4AF431BD28E}" type="slidenum">
              <a:rPr lang="en-US" altLang="en-US" sz="1200" smtClean="0">
                <a:latin typeface="Arial" panose="020B0604020202020204" pitchFamily="34" charset="0"/>
              </a:rPr>
              <a:pPr algn="r">
                <a:spcBef>
                  <a:spcPct val="0"/>
                </a:spcBef>
              </a:pPr>
              <a:t>78</a:t>
            </a:fld>
            <a:endParaRPr lang="en-US" altLang="en-US" sz="1200">
              <a:latin typeface="Arial" panose="020B0604020202020204" pitchFamily="34" charset="0"/>
            </a:endParaRPr>
          </a:p>
        </p:txBody>
      </p:sp>
    </p:spTree>
    <p:extLst>
      <p:ext uri="{BB962C8B-B14F-4D97-AF65-F5344CB8AC3E}">
        <p14:creationId xmlns:p14="http://schemas.microsoft.com/office/powerpoint/2010/main" val="33148467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EB127AAD-C559-4725-A118-8463CC6207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a:extLst>
              <a:ext uri="{FF2B5EF4-FFF2-40B4-BE49-F238E27FC236}">
                <a16:creationId xmlns:a16="http://schemas.microsoft.com/office/drawing/2014/main" id="{8453AD8E-1D58-468E-92C8-814FCABBBD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40292" name="Slide Number Placeholder 4">
            <a:extLst>
              <a:ext uri="{FF2B5EF4-FFF2-40B4-BE49-F238E27FC236}">
                <a16:creationId xmlns:a16="http://schemas.microsoft.com/office/drawing/2014/main" id="{4F51FFA4-FEA7-4D20-953C-118ED05DEE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C7B95B7C-20D0-4E93-B7E3-EFC6556BBB86}" type="slidenum">
              <a:rPr lang="en-US" altLang="en-US" sz="1200" smtClean="0">
                <a:latin typeface="Arial" panose="020B0604020202020204" pitchFamily="34" charset="0"/>
              </a:rPr>
              <a:pPr algn="r">
                <a:spcBef>
                  <a:spcPct val="0"/>
                </a:spcBef>
              </a:pPr>
              <a:t>79</a:t>
            </a:fld>
            <a:endParaRPr lang="en-US" altLang="en-US" sz="1200">
              <a:latin typeface="Arial" panose="020B0604020202020204" pitchFamily="34" charset="0"/>
            </a:endParaRPr>
          </a:p>
        </p:txBody>
      </p:sp>
    </p:spTree>
    <p:extLst>
      <p:ext uri="{BB962C8B-B14F-4D97-AF65-F5344CB8AC3E}">
        <p14:creationId xmlns:p14="http://schemas.microsoft.com/office/powerpoint/2010/main" val="4755596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F39B231-D746-44EB-92C4-55D71F62A3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a:extLst>
              <a:ext uri="{FF2B5EF4-FFF2-40B4-BE49-F238E27FC236}">
                <a16:creationId xmlns:a16="http://schemas.microsoft.com/office/drawing/2014/main" id="{F778DEBF-2E31-4A33-A1C7-DBA6F72D7239}"/>
              </a:ext>
            </a:extLst>
          </p:cNvPr>
          <p:cNvSpPr>
            <a:spLocks noGrp="1"/>
          </p:cNvSpPr>
          <p:nvPr>
            <p:ph type="body" idx="1"/>
          </p:nvPr>
        </p:nvSpPr>
        <p:spPr bwMode="auto">
          <a:xfrm>
            <a:off x="685800" y="4343400"/>
            <a:ext cx="54864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200">
              <a:cs typeface="Calibri" panose="020F0502020204030204" pitchFamily="34" charset="0"/>
            </a:endParaRPr>
          </a:p>
        </p:txBody>
      </p:sp>
      <p:sp>
        <p:nvSpPr>
          <p:cNvPr id="142340" name="Slide Number Placeholder 3">
            <a:extLst>
              <a:ext uri="{FF2B5EF4-FFF2-40B4-BE49-F238E27FC236}">
                <a16:creationId xmlns:a16="http://schemas.microsoft.com/office/drawing/2014/main" id="{1A3A93C6-CAB5-45C7-A44B-E112DF110D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B77D437E-157A-4B48-A591-6BC177378B86}" type="slidenum">
              <a:rPr lang="en-US" altLang="en-US" sz="1200" smtClean="0">
                <a:latin typeface="Arial" panose="020B0604020202020204" pitchFamily="34" charset="0"/>
              </a:rPr>
              <a:pPr algn="r">
                <a:spcBef>
                  <a:spcPct val="0"/>
                </a:spcBef>
              </a:pPr>
              <a:t>80</a:t>
            </a:fld>
            <a:endParaRPr lang="en-US" altLang="en-US" sz="1200">
              <a:latin typeface="Arial" panose="020B0604020202020204" pitchFamily="34" charset="0"/>
            </a:endParaRPr>
          </a:p>
        </p:txBody>
      </p:sp>
    </p:spTree>
    <p:extLst>
      <p:ext uri="{BB962C8B-B14F-4D97-AF65-F5344CB8AC3E}">
        <p14:creationId xmlns:p14="http://schemas.microsoft.com/office/powerpoint/2010/main" val="100844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C1ABBC4-24F6-43F5-BFC6-15C697D3CF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7FC3B833-815B-48B5-BC34-A8F7C50105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alibri" panose="020F0502020204030204" pitchFamily="34" charset="0"/>
            </a:endParaRPr>
          </a:p>
        </p:txBody>
      </p:sp>
      <p:sp>
        <p:nvSpPr>
          <p:cNvPr id="90116" name="Slide Number Placeholder 3">
            <a:extLst>
              <a:ext uri="{FF2B5EF4-FFF2-40B4-BE49-F238E27FC236}">
                <a16:creationId xmlns:a16="http://schemas.microsoft.com/office/drawing/2014/main" id="{34209074-57F4-4F48-B0BD-7AA322DADA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74FA7487-6E23-4E97-A84E-E537735CC64D}" type="slidenum">
              <a:rPr lang="en-US" altLang="en-US" smtClean="0">
                <a:latin typeface="Arial" panose="020B0604020202020204" pitchFamily="34" charset="0"/>
              </a:rPr>
              <a:pPr algn="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30673292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D3818E25-66FA-4D77-95CF-1EC606ED850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319B877A-9C87-41A2-B1AF-A4ED5324B82B}" type="slidenum">
              <a:rPr lang="en-GB" altLang="en-US" sz="1200">
                <a:latin typeface="Arial" panose="020B0604020202020204" pitchFamily="34" charset="0"/>
                <a:cs typeface="Arial" panose="020B0604020202020204" pitchFamily="34" charset="0"/>
              </a:rPr>
              <a:pPr algn="r" eaLnBrk="1" hangingPunct="1">
                <a:spcBef>
                  <a:spcPct val="0"/>
                </a:spcBef>
              </a:pPr>
              <a:t>81</a:t>
            </a:fld>
            <a:endParaRPr lang="en-GB" altLang="en-US" sz="1200">
              <a:latin typeface="Arial" panose="020B0604020202020204" pitchFamily="34" charset="0"/>
              <a:cs typeface="Arial" panose="020B0604020202020204" pitchFamily="34" charset="0"/>
            </a:endParaRPr>
          </a:p>
        </p:txBody>
      </p:sp>
      <p:sp>
        <p:nvSpPr>
          <p:cNvPr id="144387" name="Rectangle 2">
            <a:extLst>
              <a:ext uri="{FF2B5EF4-FFF2-40B4-BE49-F238E27FC236}">
                <a16:creationId xmlns:a16="http://schemas.microsoft.com/office/drawing/2014/main" id="{5A73FD1F-0084-485F-A253-D3FAF0D2C4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a:extLst>
              <a:ext uri="{FF2B5EF4-FFF2-40B4-BE49-F238E27FC236}">
                <a16:creationId xmlns:a16="http://schemas.microsoft.com/office/drawing/2014/main" id="{8FC3D2E6-C4A3-4712-89EA-BEC530A580A9}"/>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endParaRPr lang="en-US" altLang="en-US" sz="1200">
              <a:cs typeface="Calibri" panose="020F0502020204030204" pitchFamily="34" charset="0"/>
            </a:endParaRPr>
          </a:p>
        </p:txBody>
      </p:sp>
      <p:sp>
        <p:nvSpPr>
          <p:cNvPr id="144389" name="Slide Number Placeholder 4">
            <a:extLst>
              <a:ext uri="{FF2B5EF4-FFF2-40B4-BE49-F238E27FC236}">
                <a16:creationId xmlns:a16="http://schemas.microsoft.com/office/drawing/2014/main" id="{3395A232-B486-413B-A880-8D4D70AFD2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4FE754D3-BBDD-4A9D-81DA-C2366E7DF635}" type="slidenum">
              <a:rPr lang="en-US" altLang="en-US" sz="1200" smtClean="0">
                <a:latin typeface="Arial" panose="020B0604020202020204" pitchFamily="34" charset="0"/>
              </a:rPr>
              <a:pPr algn="r">
                <a:spcBef>
                  <a:spcPct val="0"/>
                </a:spcBef>
              </a:pPr>
              <a:t>81</a:t>
            </a:fld>
            <a:endParaRPr lang="en-US" altLang="en-US" sz="1200">
              <a:latin typeface="Arial" panose="020B0604020202020204" pitchFamily="34" charset="0"/>
            </a:endParaRPr>
          </a:p>
        </p:txBody>
      </p:sp>
    </p:spTree>
    <p:extLst>
      <p:ext uri="{BB962C8B-B14F-4D97-AF65-F5344CB8AC3E}">
        <p14:creationId xmlns:p14="http://schemas.microsoft.com/office/powerpoint/2010/main" val="37683514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57B056DE-A5C8-4EB9-B938-9B2ECFE5CE2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C1BB21E6-1AD5-4879-BC07-18B81A0A7BD9}" type="slidenum">
              <a:rPr lang="en-GB" altLang="en-US" sz="1200">
                <a:latin typeface="Arial" panose="020B0604020202020204" pitchFamily="34" charset="0"/>
                <a:cs typeface="Arial" panose="020B0604020202020204" pitchFamily="34" charset="0"/>
              </a:rPr>
              <a:pPr algn="r" eaLnBrk="1" hangingPunct="1">
                <a:spcBef>
                  <a:spcPct val="0"/>
                </a:spcBef>
              </a:pPr>
              <a:t>82</a:t>
            </a:fld>
            <a:endParaRPr lang="en-GB" altLang="en-US" sz="1200">
              <a:latin typeface="Arial" panose="020B0604020202020204" pitchFamily="34" charset="0"/>
              <a:cs typeface="Arial" panose="020B0604020202020204" pitchFamily="34" charset="0"/>
            </a:endParaRPr>
          </a:p>
        </p:txBody>
      </p:sp>
      <p:sp>
        <p:nvSpPr>
          <p:cNvPr id="146435" name="Rectangle 2">
            <a:extLst>
              <a:ext uri="{FF2B5EF4-FFF2-40B4-BE49-F238E27FC236}">
                <a16:creationId xmlns:a16="http://schemas.microsoft.com/office/drawing/2014/main" id="{09841864-AA80-4BA2-A2F4-4873E61898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a:extLst>
              <a:ext uri="{FF2B5EF4-FFF2-40B4-BE49-F238E27FC236}">
                <a16:creationId xmlns:a16="http://schemas.microsoft.com/office/drawing/2014/main" id="{7912A25B-59DC-47EA-B3BA-01B7AE03FB3C}"/>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46437" name="Slide Number Placeholder 4">
            <a:extLst>
              <a:ext uri="{FF2B5EF4-FFF2-40B4-BE49-F238E27FC236}">
                <a16:creationId xmlns:a16="http://schemas.microsoft.com/office/drawing/2014/main" id="{2ACFE017-275C-4DE7-AA18-713704C632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2E48197C-C7F9-48B7-8D8C-8A16EB622A4C}" type="slidenum">
              <a:rPr lang="en-US" altLang="en-US" sz="1200" smtClean="0">
                <a:latin typeface="Arial" panose="020B0604020202020204" pitchFamily="34" charset="0"/>
              </a:rPr>
              <a:pPr algn="r">
                <a:spcBef>
                  <a:spcPct val="0"/>
                </a:spcBef>
              </a:pPr>
              <a:t>82</a:t>
            </a:fld>
            <a:endParaRPr lang="en-US" altLang="en-US" sz="1200">
              <a:latin typeface="Arial" panose="020B0604020202020204" pitchFamily="34" charset="0"/>
            </a:endParaRPr>
          </a:p>
        </p:txBody>
      </p:sp>
    </p:spTree>
    <p:extLst>
      <p:ext uri="{BB962C8B-B14F-4D97-AF65-F5344CB8AC3E}">
        <p14:creationId xmlns:p14="http://schemas.microsoft.com/office/powerpoint/2010/main" val="16512626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78782F6-7063-4BD9-BDA7-46FFF74443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a:extLst>
              <a:ext uri="{FF2B5EF4-FFF2-40B4-BE49-F238E27FC236}">
                <a16:creationId xmlns:a16="http://schemas.microsoft.com/office/drawing/2014/main" id="{EF7882F8-DCA6-490D-8504-4A53F6645A58}"/>
              </a:ext>
            </a:extLst>
          </p:cNvPr>
          <p:cNvSpPr>
            <a:spLocks noGrp="1"/>
          </p:cNvSpPr>
          <p:nvPr>
            <p:ph type="body" idx="1"/>
          </p:nvPr>
        </p:nvSpPr>
        <p:spPr bwMode="auto">
          <a:xfrm>
            <a:off x="685800" y="4343400"/>
            <a:ext cx="5486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GB" altLang="en-US" sz="1200">
              <a:cs typeface="Calibri" panose="020F0502020204030204" pitchFamily="34" charset="0"/>
            </a:endParaRPr>
          </a:p>
        </p:txBody>
      </p:sp>
      <p:sp>
        <p:nvSpPr>
          <p:cNvPr id="148484" name="Slide Number Placeholder 3">
            <a:extLst>
              <a:ext uri="{FF2B5EF4-FFF2-40B4-BE49-F238E27FC236}">
                <a16:creationId xmlns:a16="http://schemas.microsoft.com/office/drawing/2014/main" id="{94818B6A-C6B0-4260-8C99-87B4854775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6DADBCA8-872B-4879-BDF3-66EBCA8B18C8}" type="slidenum">
              <a:rPr lang="en-US" altLang="en-US" sz="1200" smtClean="0">
                <a:latin typeface="Arial" panose="020B0604020202020204" pitchFamily="34" charset="0"/>
              </a:rPr>
              <a:pPr algn="r">
                <a:spcBef>
                  <a:spcPct val="0"/>
                </a:spcBef>
              </a:pPr>
              <a:t>83</a:t>
            </a:fld>
            <a:endParaRPr lang="en-US" altLang="en-US" sz="1200">
              <a:latin typeface="Arial" panose="020B0604020202020204" pitchFamily="34" charset="0"/>
            </a:endParaRPr>
          </a:p>
        </p:txBody>
      </p:sp>
    </p:spTree>
    <p:extLst>
      <p:ext uri="{BB962C8B-B14F-4D97-AF65-F5344CB8AC3E}">
        <p14:creationId xmlns:p14="http://schemas.microsoft.com/office/powerpoint/2010/main" val="29350919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CC9667DC-747A-4EDA-9F7A-538E46E1FCE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E5761CF1-9D55-4B21-80C8-D5BFB91BE085}" type="slidenum">
              <a:rPr lang="en-GB" altLang="en-US" sz="1200">
                <a:latin typeface="Arial" panose="020B0604020202020204" pitchFamily="34" charset="0"/>
                <a:cs typeface="Arial" panose="020B0604020202020204" pitchFamily="34" charset="0"/>
              </a:rPr>
              <a:pPr algn="r" eaLnBrk="1" hangingPunct="1">
                <a:spcBef>
                  <a:spcPct val="0"/>
                </a:spcBef>
              </a:pPr>
              <a:t>84</a:t>
            </a:fld>
            <a:endParaRPr lang="en-GB" altLang="en-US" sz="1200">
              <a:latin typeface="Arial" panose="020B0604020202020204" pitchFamily="34" charset="0"/>
              <a:cs typeface="Arial" panose="020B0604020202020204" pitchFamily="34" charset="0"/>
            </a:endParaRPr>
          </a:p>
        </p:txBody>
      </p:sp>
      <p:sp>
        <p:nvSpPr>
          <p:cNvPr id="150531" name="Rectangle 2">
            <a:extLst>
              <a:ext uri="{FF2B5EF4-FFF2-40B4-BE49-F238E27FC236}">
                <a16:creationId xmlns:a16="http://schemas.microsoft.com/office/drawing/2014/main" id="{2564A6A8-B5EF-4B3D-8928-44E34F9669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a:extLst>
              <a:ext uri="{FF2B5EF4-FFF2-40B4-BE49-F238E27FC236}">
                <a16:creationId xmlns:a16="http://schemas.microsoft.com/office/drawing/2014/main" id="{07097AF9-AD07-44EF-912F-04C328EDDAD2}"/>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50533" name="Slide Number Placeholder 4">
            <a:extLst>
              <a:ext uri="{FF2B5EF4-FFF2-40B4-BE49-F238E27FC236}">
                <a16:creationId xmlns:a16="http://schemas.microsoft.com/office/drawing/2014/main" id="{2743E958-1CF7-46F0-BAF3-9C4AB032F9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6DC0537E-7FAC-4939-B21F-27A9B2754E9D}" type="slidenum">
              <a:rPr lang="en-US" altLang="en-US" sz="1200" smtClean="0">
                <a:latin typeface="Arial" panose="020B0604020202020204" pitchFamily="34" charset="0"/>
              </a:rPr>
              <a:pPr algn="r">
                <a:spcBef>
                  <a:spcPct val="0"/>
                </a:spcBef>
              </a:pPr>
              <a:t>84</a:t>
            </a:fld>
            <a:endParaRPr lang="en-US" altLang="en-US" sz="1200">
              <a:latin typeface="Arial" panose="020B0604020202020204" pitchFamily="34" charset="0"/>
            </a:endParaRPr>
          </a:p>
        </p:txBody>
      </p:sp>
    </p:spTree>
    <p:extLst>
      <p:ext uri="{BB962C8B-B14F-4D97-AF65-F5344CB8AC3E}">
        <p14:creationId xmlns:p14="http://schemas.microsoft.com/office/powerpoint/2010/main" val="26500609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597EB312-BB0C-41BC-A93C-1EEC259E55F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47634A0F-816D-49FA-AA07-1104FB3FAF29}" type="slidenum">
              <a:rPr lang="en-GB" altLang="en-US" sz="1200">
                <a:latin typeface="Arial" panose="020B0604020202020204" pitchFamily="34" charset="0"/>
                <a:cs typeface="Arial" panose="020B0604020202020204" pitchFamily="34" charset="0"/>
              </a:rPr>
              <a:pPr algn="r" eaLnBrk="1" hangingPunct="1">
                <a:spcBef>
                  <a:spcPct val="0"/>
                </a:spcBef>
              </a:pPr>
              <a:t>85</a:t>
            </a:fld>
            <a:endParaRPr lang="en-GB" altLang="en-US" sz="1200">
              <a:latin typeface="Arial" panose="020B0604020202020204" pitchFamily="34" charset="0"/>
              <a:cs typeface="Arial" panose="020B0604020202020204" pitchFamily="34" charset="0"/>
            </a:endParaRPr>
          </a:p>
        </p:txBody>
      </p:sp>
      <p:sp>
        <p:nvSpPr>
          <p:cNvPr id="152579" name="Rectangle 2">
            <a:extLst>
              <a:ext uri="{FF2B5EF4-FFF2-40B4-BE49-F238E27FC236}">
                <a16:creationId xmlns:a16="http://schemas.microsoft.com/office/drawing/2014/main" id="{B81EC9FE-6029-42FD-B74D-1382ED438A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3">
            <a:extLst>
              <a:ext uri="{FF2B5EF4-FFF2-40B4-BE49-F238E27FC236}">
                <a16:creationId xmlns:a16="http://schemas.microsoft.com/office/drawing/2014/main" id="{164A2E6E-FD1C-4164-BC23-F9C6D8D21176}"/>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52581" name="Slide Number Placeholder 4">
            <a:extLst>
              <a:ext uri="{FF2B5EF4-FFF2-40B4-BE49-F238E27FC236}">
                <a16:creationId xmlns:a16="http://schemas.microsoft.com/office/drawing/2014/main" id="{C4838E1F-F617-41DC-AE5E-392BBBE244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72E33D11-474B-46C4-9847-12E67DD1EE2A}" type="slidenum">
              <a:rPr lang="en-US" altLang="en-US" sz="1200" smtClean="0">
                <a:latin typeface="Arial" panose="020B0604020202020204" pitchFamily="34" charset="0"/>
              </a:rPr>
              <a:pPr algn="r">
                <a:spcBef>
                  <a:spcPct val="0"/>
                </a:spcBef>
              </a:pPr>
              <a:t>85</a:t>
            </a:fld>
            <a:endParaRPr lang="en-US" altLang="en-US" sz="1200">
              <a:latin typeface="Arial" panose="020B0604020202020204" pitchFamily="34" charset="0"/>
            </a:endParaRPr>
          </a:p>
        </p:txBody>
      </p:sp>
    </p:spTree>
    <p:extLst>
      <p:ext uri="{BB962C8B-B14F-4D97-AF65-F5344CB8AC3E}">
        <p14:creationId xmlns:p14="http://schemas.microsoft.com/office/powerpoint/2010/main" val="40370218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D520E2BA-089F-4D24-BD3E-CE31CCE240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a:extLst>
              <a:ext uri="{FF2B5EF4-FFF2-40B4-BE49-F238E27FC236}">
                <a16:creationId xmlns:a16="http://schemas.microsoft.com/office/drawing/2014/main" id="{2943E84A-232E-4DD4-B524-B8CFDF6C138D}"/>
              </a:ext>
            </a:extLst>
          </p:cNvPr>
          <p:cNvSpPr>
            <a:spLocks noGrp="1"/>
          </p:cNvSpPr>
          <p:nvPr>
            <p:ph type="body" idx="1"/>
          </p:nvPr>
        </p:nvSpPr>
        <p:spPr bwMode="auto">
          <a:xfrm>
            <a:off x="381000" y="4343400"/>
            <a:ext cx="60960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GB" altLang="en-US" sz="1200">
              <a:cs typeface="Calibri" panose="020F0502020204030204" pitchFamily="34" charset="0"/>
            </a:endParaRPr>
          </a:p>
        </p:txBody>
      </p:sp>
      <p:sp>
        <p:nvSpPr>
          <p:cNvPr id="154628" name="Slide Number Placeholder 3">
            <a:extLst>
              <a:ext uri="{FF2B5EF4-FFF2-40B4-BE49-F238E27FC236}">
                <a16:creationId xmlns:a16="http://schemas.microsoft.com/office/drawing/2014/main" id="{ACF6E6FB-00B3-42D9-8319-5333F1F287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5ED573F8-6A3E-4AE6-A03F-7671505A2C0E}" type="slidenum">
              <a:rPr lang="en-US" altLang="en-US" sz="1200" smtClean="0">
                <a:latin typeface="Arial" panose="020B0604020202020204" pitchFamily="34" charset="0"/>
              </a:rPr>
              <a:pPr algn="r">
                <a:spcBef>
                  <a:spcPct val="0"/>
                </a:spcBef>
              </a:pPr>
              <a:t>86</a:t>
            </a:fld>
            <a:endParaRPr lang="en-US" altLang="en-US" sz="1200">
              <a:latin typeface="Arial" panose="020B0604020202020204" pitchFamily="34" charset="0"/>
            </a:endParaRPr>
          </a:p>
        </p:txBody>
      </p:sp>
    </p:spTree>
    <p:extLst>
      <p:ext uri="{BB962C8B-B14F-4D97-AF65-F5344CB8AC3E}">
        <p14:creationId xmlns:p14="http://schemas.microsoft.com/office/powerpoint/2010/main" val="36633320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052C5841-DD36-4E24-957A-AF60376FBAC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1EA4A838-5F3C-41C4-A04A-942E8F047F54}" type="slidenum">
              <a:rPr lang="en-GB" altLang="en-US" sz="1200">
                <a:latin typeface="Arial" panose="020B0604020202020204" pitchFamily="34" charset="0"/>
                <a:cs typeface="Arial" panose="020B0604020202020204" pitchFamily="34" charset="0"/>
              </a:rPr>
              <a:pPr algn="r" eaLnBrk="1" hangingPunct="1">
                <a:spcBef>
                  <a:spcPct val="0"/>
                </a:spcBef>
              </a:pPr>
              <a:t>87</a:t>
            </a:fld>
            <a:endParaRPr lang="en-GB" altLang="en-US" sz="1200">
              <a:latin typeface="Arial" panose="020B0604020202020204" pitchFamily="34" charset="0"/>
              <a:cs typeface="Arial" panose="020B0604020202020204" pitchFamily="34" charset="0"/>
            </a:endParaRPr>
          </a:p>
        </p:txBody>
      </p:sp>
      <p:sp>
        <p:nvSpPr>
          <p:cNvPr id="156675" name="Rectangle 2">
            <a:extLst>
              <a:ext uri="{FF2B5EF4-FFF2-40B4-BE49-F238E27FC236}">
                <a16:creationId xmlns:a16="http://schemas.microsoft.com/office/drawing/2014/main" id="{7FE9DA59-D1E8-4B81-9416-F2066C882D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a:extLst>
              <a:ext uri="{FF2B5EF4-FFF2-40B4-BE49-F238E27FC236}">
                <a16:creationId xmlns:a16="http://schemas.microsoft.com/office/drawing/2014/main" id="{0A0D6056-E88C-4D33-85C1-5957AB169745}"/>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56677" name="Slide Number Placeholder 4">
            <a:extLst>
              <a:ext uri="{FF2B5EF4-FFF2-40B4-BE49-F238E27FC236}">
                <a16:creationId xmlns:a16="http://schemas.microsoft.com/office/drawing/2014/main" id="{C2FAAC56-FD5A-495E-80E4-552119B13E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C9605B1-D091-4594-BF57-6264B67F739A}" type="slidenum">
              <a:rPr lang="en-US" altLang="en-US" sz="1200" smtClean="0">
                <a:latin typeface="Arial" panose="020B0604020202020204" pitchFamily="34" charset="0"/>
              </a:rPr>
              <a:pPr algn="r">
                <a:spcBef>
                  <a:spcPct val="0"/>
                </a:spcBef>
              </a:pPr>
              <a:t>87</a:t>
            </a:fld>
            <a:endParaRPr lang="en-US" altLang="en-US" sz="1200">
              <a:latin typeface="Arial" panose="020B0604020202020204" pitchFamily="34" charset="0"/>
            </a:endParaRPr>
          </a:p>
        </p:txBody>
      </p:sp>
    </p:spTree>
    <p:extLst>
      <p:ext uri="{BB962C8B-B14F-4D97-AF65-F5344CB8AC3E}">
        <p14:creationId xmlns:p14="http://schemas.microsoft.com/office/powerpoint/2010/main" val="33650071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86FDDA1E-6605-41FC-9C7B-BA8787B3B77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363755B0-D4BA-48C3-87B4-04BA41E66A18}" type="slidenum">
              <a:rPr lang="en-GB" altLang="en-US" sz="1200">
                <a:latin typeface="Arial" panose="020B0604020202020204" pitchFamily="34" charset="0"/>
                <a:cs typeface="Arial" panose="020B0604020202020204" pitchFamily="34" charset="0"/>
              </a:rPr>
              <a:pPr algn="r" eaLnBrk="1" hangingPunct="1">
                <a:spcBef>
                  <a:spcPct val="0"/>
                </a:spcBef>
              </a:pPr>
              <a:t>88</a:t>
            </a:fld>
            <a:endParaRPr lang="en-GB" altLang="en-US" sz="1200">
              <a:latin typeface="Arial" panose="020B0604020202020204" pitchFamily="34" charset="0"/>
              <a:cs typeface="Arial" panose="020B0604020202020204" pitchFamily="34" charset="0"/>
            </a:endParaRPr>
          </a:p>
        </p:txBody>
      </p:sp>
      <p:sp>
        <p:nvSpPr>
          <p:cNvPr id="158723" name="Rectangle 2">
            <a:extLst>
              <a:ext uri="{FF2B5EF4-FFF2-40B4-BE49-F238E27FC236}">
                <a16:creationId xmlns:a16="http://schemas.microsoft.com/office/drawing/2014/main" id="{D8FE8D45-4A9E-4CB9-BD3B-D4B8DC729F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a:extLst>
              <a:ext uri="{FF2B5EF4-FFF2-40B4-BE49-F238E27FC236}">
                <a16:creationId xmlns:a16="http://schemas.microsoft.com/office/drawing/2014/main" id="{0F706AF3-D64C-4C4D-9521-ED398D21BBB4}"/>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b="1" i="1">
              <a:cs typeface="Calibri" panose="020F0502020204030204" pitchFamily="34" charset="0"/>
            </a:endParaRPr>
          </a:p>
        </p:txBody>
      </p:sp>
      <p:sp>
        <p:nvSpPr>
          <p:cNvPr id="158725" name="Slide Number Placeholder 4">
            <a:extLst>
              <a:ext uri="{FF2B5EF4-FFF2-40B4-BE49-F238E27FC236}">
                <a16:creationId xmlns:a16="http://schemas.microsoft.com/office/drawing/2014/main" id="{565F5CA8-11BB-4ADE-9198-882DF8D464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5F85702F-3E77-4C7F-B406-CEE3F674B463}" type="slidenum">
              <a:rPr lang="en-US" altLang="en-US" sz="1200" smtClean="0">
                <a:latin typeface="Arial" panose="020B0604020202020204" pitchFamily="34" charset="0"/>
              </a:rPr>
              <a:pPr algn="r">
                <a:spcBef>
                  <a:spcPct val="0"/>
                </a:spcBef>
              </a:pPr>
              <a:t>88</a:t>
            </a:fld>
            <a:endParaRPr lang="en-US" altLang="en-US" sz="1200">
              <a:latin typeface="Arial" panose="020B0604020202020204" pitchFamily="34" charset="0"/>
            </a:endParaRPr>
          </a:p>
        </p:txBody>
      </p:sp>
    </p:spTree>
    <p:extLst>
      <p:ext uri="{BB962C8B-B14F-4D97-AF65-F5344CB8AC3E}">
        <p14:creationId xmlns:p14="http://schemas.microsoft.com/office/powerpoint/2010/main" val="9598517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7FA680D-6F27-49F5-B1ED-C81E855E2F5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29EC0276-495C-41C4-BEAC-A849FDD9D1AC}" type="slidenum">
              <a:rPr lang="en-GB" altLang="en-US" sz="1200">
                <a:latin typeface="Arial" panose="020B0604020202020204" pitchFamily="34" charset="0"/>
                <a:cs typeface="Arial" panose="020B0604020202020204" pitchFamily="34" charset="0"/>
              </a:rPr>
              <a:pPr algn="r" eaLnBrk="1" hangingPunct="1">
                <a:spcBef>
                  <a:spcPct val="0"/>
                </a:spcBef>
              </a:pPr>
              <a:t>89</a:t>
            </a:fld>
            <a:endParaRPr lang="en-GB" altLang="en-US" sz="1200">
              <a:latin typeface="Arial" panose="020B0604020202020204" pitchFamily="34" charset="0"/>
              <a:cs typeface="Arial" panose="020B0604020202020204" pitchFamily="34" charset="0"/>
            </a:endParaRPr>
          </a:p>
        </p:txBody>
      </p:sp>
      <p:sp>
        <p:nvSpPr>
          <p:cNvPr id="160771" name="Rectangle 2">
            <a:extLst>
              <a:ext uri="{FF2B5EF4-FFF2-40B4-BE49-F238E27FC236}">
                <a16:creationId xmlns:a16="http://schemas.microsoft.com/office/drawing/2014/main" id="{50AF5DBB-FD35-4FA6-A8D1-0E70C70176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a:extLst>
              <a:ext uri="{FF2B5EF4-FFF2-40B4-BE49-F238E27FC236}">
                <a16:creationId xmlns:a16="http://schemas.microsoft.com/office/drawing/2014/main" id="{F17229A9-C4C2-4D1C-9953-250B8FC4E3E9}"/>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60773" name="Slide Number Placeholder 4">
            <a:extLst>
              <a:ext uri="{FF2B5EF4-FFF2-40B4-BE49-F238E27FC236}">
                <a16:creationId xmlns:a16="http://schemas.microsoft.com/office/drawing/2014/main" id="{B44E522F-45AE-40A0-9D2F-B275954885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EADF9ECD-0C54-47E2-818E-3FC9819C396F}" type="slidenum">
              <a:rPr lang="en-US" altLang="en-US" sz="1200" smtClean="0">
                <a:latin typeface="Arial" panose="020B0604020202020204" pitchFamily="34" charset="0"/>
              </a:rPr>
              <a:pPr algn="r">
                <a:spcBef>
                  <a:spcPct val="0"/>
                </a:spcBef>
              </a:pPr>
              <a:t>89</a:t>
            </a:fld>
            <a:endParaRPr lang="en-US" altLang="en-US" sz="1200">
              <a:latin typeface="Arial" panose="020B0604020202020204" pitchFamily="34" charset="0"/>
            </a:endParaRPr>
          </a:p>
        </p:txBody>
      </p:sp>
    </p:spTree>
    <p:extLst>
      <p:ext uri="{BB962C8B-B14F-4D97-AF65-F5344CB8AC3E}">
        <p14:creationId xmlns:p14="http://schemas.microsoft.com/office/powerpoint/2010/main" val="13991580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60A9E0E-D69B-4B01-8FD8-997CE478084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607F80B5-AD10-4987-802D-6D9E0D71AD9D}" type="slidenum">
              <a:rPr lang="en-GB" altLang="en-US" sz="1200">
                <a:latin typeface="Arial" panose="020B0604020202020204" pitchFamily="34" charset="0"/>
                <a:cs typeface="Arial" panose="020B0604020202020204" pitchFamily="34" charset="0"/>
              </a:rPr>
              <a:pPr algn="r" eaLnBrk="1" hangingPunct="1">
                <a:spcBef>
                  <a:spcPct val="0"/>
                </a:spcBef>
              </a:pPr>
              <a:t>90</a:t>
            </a:fld>
            <a:endParaRPr lang="en-GB" altLang="en-US" sz="1200">
              <a:latin typeface="Arial" panose="020B0604020202020204" pitchFamily="34" charset="0"/>
              <a:cs typeface="Arial" panose="020B0604020202020204" pitchFamily="34" charset="0"/>
            </a:endParaRPr>
          </a:p>
        </p:txBody>
      </p:sp>
      <p:sp>
        <p:nvSpPr>
          <p:cNvPr id="162819" name="Rectangle 2">
            <a:extLst>
              <a:ext uri="{FF2B5EF4-FFF2-40B4-BE49-F238E27FC236}">
                <a16:creationId xmlns:a16="http://schemas.microsoft.com/office/drawing/2014/main" id="{6A7747B8-26E8-4BC6-9137-99F82FEE42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a:extLst>
              <a:ext uri="{FF2B5EF4-FFF2-40B4-BE49-F238E27FC236}">
                <a16:creationId xmlns:a16="http://schemas.microsoft.com/office/drawing/2014/main" id="{A26563A9-5C9A-4EE4-B4EE-4801C0E3BEE8}"/>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z="1200">
              <a:cs typeface="Calibri" panose="020F0502020204030204" pitchFamily="34" charset="0"/>
            </a:endParaRPr>
          </a:p>
        </p:txBody>
      </p:sp>
      <p:sp>
        <p:nvSpPr>
          <p:cNvPr id="162821" name="Slide Number Placeholder 4">
            <a:extLst>
              <a:ext uri="{FF2B5EF4-FFF2-40B4-BE49-F238E27FC236}">
                <a16:creationId xmlns:a16="http://schemas.microsoft.com/office/drawing/2014/main" id="{0A4AF1E5-B605-42B5-8C19-A1F526E415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338DE16A-17ED-4DC4-8DA6-17F27E5BA5D2}" type="slidenum">
              <a:rPr lang="en-US" altLang="en-US" sz="1200" smtClean="0">
                <a:latin typeface="Arial" panose="020B0604020202020204" pitchFamily="34" charset="0"/>
              </a:rPr>
              <a:pPr algn="r">
                <a:spcBef>
                  <a:spcPct val="0"/>
                </a:spcBef>
              </a:pPr>
              <a:t>90</a:t>
            </a:fld>
            <a:endParaRPr lang="en-US" altLang="en-US" sz="1200">
              <a:latin typeface="Arial" panose="020B0604020202020204" pitchFamily="34" charset="0"/>
            </a:endParaRPr>
          </a:p>
        </p:txBody>
      </p:sp>
    </p:spTree>
    <p:extLst>
      <p:ext uri="{BB962C8B-B14F-4D97-AF65-F5344CB8AC3E}">
        <p14:creationId xmlns:p14="http://schemas.microsoft.com/office/powerpoint/2010/main" val="198348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283D5D4-2574-4326-B555-0DEBA8F7D6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id="{9C2C5618-61CB-479E-8DE6-96531C0AED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alibri" panose="020F0502020204030204" pitchFamily="34" charset="0"/>
            </a:endParaRPr>
          </a:p>
        </p:txBody>
      </p:sp>
      <p:sp>
        <p:nvSpPr>
          <p:cNvPr id="92164" name="Slide Number Placeholder 3">
            <a:extLst>
              <a:ext uri="{FF2B5EF4-FFF2-40B4-BE49-F238E27FC236}">
                <a16:creationId xmlns:a16="http://schemas.microsoft.com/office/drawing/2014/main" id="{B45AD4E7-F4F5-4B8D-9381-B86891AE14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fld id="{6107B931-0C18-453D-BF02-A492DEE73551}" type="slidenum">
              <a:rPr lang="en-US" altLang="en-US" smtClean="0">
                <a:latin typeface="Arial" panose="020B0604020202020204" pitchFamily="34" charset="0"/>
              </a:rPr>
              <a:pPr algn="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32434983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63143DEB-7CCD-4DED-93AB-FAC16B7D563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eaLnBrk="1" hangingPunct="1">
              <a:spcBef>
                <a:spcPct val="0"/>
              </a:spcBef>
            </a:pPr>
            <a:fld id="{EFD74C34-21E7-4866-BF32-84376C2D5EAB}" type="slidenum">
              <a:rPr lang="en-GB" altLang="en-US" sz="1200">
                <a:latin typeface="Arial" panose="020B0604020202020204" pitchFamily="34" charset="0"/>
                <a:cs typeface="Arial" panose="020B0604020202020204" pitchFamily="34" charset="0"/>
              </a:rPr>
              <a:pPr algn="r" eaLnBrk="1" hangingPunct="1">
                <a:spcBef>
                  <a:spcPct val="0"/>
                </a:spcBef>
              </a:pPr>
              <a:t>91</a:t>
            </a:fld>
            <a:endParaRPr lang="en-GB" altLang="en-US" sz="1200">
              <a:latin typeface="Arial" panose="020B0604020202020204" pitchFamily="34" charset="0"/>
              <a:cs typeface="Arial" panose="020B0604020202020204" pitchFamily="34" charset="0"/>
            </a:endParaRPr>
          </a:p>
        </p:txBody>
      </p:sp>
      <p:sp>
        <p:nvSpPr>
          <p:cNvPr id="164867" name="Rectangle 2">
            <a:extLst>
              <a:ext uri="{FF2B5EF4-FFF2-40B4-BE49-F238E27FC236}">
                <a16:creationId xmlns:a16="http://schemas.microsoft.com/office/drawing/2014/main" id="{AD816639-2AF8-47D1-9332-CDA723F39E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a:extLst>
              <a:ext uri="{FF2B5EF4-FFF2-40B4-BE49-F238E27FC236}">
                <a16:creationId xmlns:a16="http://schemas.microsoft.com/office/drawing/2014/main" id="{1BE9466C-92B3-4716-9783-AD377A15EC03}"/>
              </a:ext>
            </a:extLst>
          </p:cNvPr>
          <p:cNvSpPr>
            <a:spLocks noGrp="1" noChangeArrowheads="1"/>
          </p:cNvSpPr>
          <p:nvPr>
            <p:ph type="body" idx="1"/>
          </p:nvPr>
        </p:nvSpPr>
        <p:spPr bwMode="auto">
          <a:xfrm>
            <a:off x="685800" y="4343400"/>
            <a:ext cx="5486400" cy="429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64869" name="Slide Number Placeholder 4">
            <a:extLst>
              <a:ext uri="{FF2B5EF4-FFF2-40B4-BE49-F238E27FC236}">
                <a16:creationId xmlns:a16="http://schemas.microsoft.com/office/drawing/2014/main" id="{79DD4C55-A503-49C7-9230-1AB2B869B1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0C832339-AD4D-4F40-B38D-20637A85B479}" type="slidenum">
              <a:rPr lang="en-US" altLang="en-US" sz="1200" smtClean="0">
                <a:latin typeface="Arial" panose="020B0604020202020204" pitchFamily="34" charset="0"/>
              </a:rPr>
              <a:pPr algn="r">
                <a:spcBef>
                  <a:spcPct val="0"/>
                </a:spcBef>
              </a:pPr>
              <a:t>91</a:t>
            </a:fld>
            <a:endParaRPr lang="en-US" altLang="en-US" sz="1200">
              <a:latin typeface="Arial" panose="020B0604020202020204" pitchFamily="34" charset="0"/>
            </a:endParaRPr>
          </a:p>
        </p:txBody>
      </p:sp>
    </p:spTree>
    <p:extLst>
      <p:ext uri="{BB962C8B-B14F-4D97-AF65-F5344CB8AC3E}">
        <p14:creationId xmlns:p14="http://schemas.microsoft.com/office/powerpoint/2010/main" val="2450787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62D67E51-82EA-4043-82C4-CBD96B6B38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4EFDB99E-11BA-4F92-AE92-9FA3C7305D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6916" name="Slide Number Placeholder 3">
            <a:extLst>
              <a:ext uri="{FF2B5EF4-FFF2-40B4-BE49-F238E27FC236}">
                <a16:creationId xmlns:a16="http://schemas.microsoft.com/office/drawing/2014/main" id="{30AB64D5-0F8B-44E8-A57C-C2BE7DF90D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68D7DDB7-9EB1-4D7A-BAC9-F8B19635B942}" type="slidenum">
              <a:rPr lang="en-US" altLang="en-US" sz="1200" smtClean="0">
                <a:latin typeface="Arial" panose="020B0604020202020204" pitchFamily="34" charset="0"/>
              </a:rPr>
              <a:pPr algn="r">
                <a:spcBef>
                  <a:spcPct val="0"/>
                </a:spcBef>
              </a:pPr>
              <a:t>92</a:t>
            </a:fld>
            <a:endParaRPr lang="en-US" altLang="en-US" sz="1200">
              <a:latin typeface="Arial" panose="020B0604020202020204" pitchFamily="34" charset="0"/>
            </a:endParaRPr>
          </a:p>
        </p:txBody>
      </p:sp>
    </p:spTree>
    <p:extLst>
      <p:ext uri="{BB962C8B-B14F-4D97-AF65-F5344CB8AC3E}">
        <p14:creationId xmlns:p14="http://schemas.microsoft.com/office/powerpoint/2010/main" val="5348703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F5CBF78D-0CD4-429C-8E84-933E1A1444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4C77A347-C980-4B4B-85BF-1AC8DD9F5A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8964" name="Slide Number Placeholder 3">
            <a:extLst>
              <a:ext uri="{FF2B5EF4-FFF2-40B4-BE49-F238E27FC236}">
                <a16:creationId xmlns:a16="http://schemas.microsoft.com/office/drawing/2014/main" id="{A4864DB9-4B34-4A2B-9284-0DF2922090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C2CFC8D7-46DD-41B4-8380-EB19DDD87547}" type="slidenum">
              <a:rPr lang="en-US" altLang="en-US" sz="1200" smtClean="0">
                <a:latin typeface="Arial" panose="020B0604020202020204" pitchFamily="34" charset="0"/>
              </a:rPr>
              <a:pPr algn="r">
                <a:spcBef>
                  <a:spcPct val="0"/>
                </a:spcBef>
              </a:pPr>
              <a:t>93</a:t>
            </a:fld>
            <a:endParaRPr lang="en-US" altLang="en-US" sz="1200">
              <a:latin typeface="Arial" panose="020B0604020202020204" pitchFamily="34" charset="0"/>
            </a:endParaRPr>
          </a:p>
        </p:txBody>
      </p:sp>
    </p:spTree>
    <p:extLst>
      <p:ext uri="{BB962C8B-B14F-4D97-AF65-F5344CB8AC3E}">
        <p14:creationId xmlns:p14="http://schemas.microsoft.com/office/powerpoint/2010/main" val="35671274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9C53F42A-1E00-4ECB-A98A-1A661CFE53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DF193DCB-EECF-48D5-BC7F-FDC780B53C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1012" name="Slide Number Placeholder 3">
            <a:extLst>
              <a:ext uri="{FF2B5EF4-FFF2-40B4-BE49-F238E27FC236}">
                <a16:creationId xmlns:a16="http://schemas.microsoft.com/office/drawing/2014/main" id="{F815E189-CEDA-4DF7-BE29-D42B3BD8B6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47C5B38B-44D8-483A-B456-6500B8658AAD}" type="slidenum">
              <a:rPr lang="en-US" altLang="en-US" sz="1200" smtClean="0">
                <a:latin typeface="Arial" panose="020B0604020202020204" pitchFamily="34" charset="0"/>
              </a:rPr>
              <a:pPr algn="r">
                <a:spcBef>
                  <a:spcPct val="0"/>
                </a:spcBef>
              </a:pPr>
              <a:t>94</a:t>
            </a:fld>
            <a:endParaRPr lang="en-US" altLang="en-US" sz="1200">
              <a:latin typeface="Arial" panose="020B0604020202020204" pitchFamily="34" charset="0"/>
            </a:endParaRPr>
          </a:p>
        </p:txBody>
      </p:sp>
    </p:spTree>
    <p:extLst>
      <p:ext uri="{BB962C8B-B14F-4D97-AF65-F5344CB8AC3E}">
        <p14:creationId xmlns:p14="http://schemas.microsoft.com/office/powerpoint/2010/main" val="29604657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C5A0D69E-D64C-499A-89E5-70F3212953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a:extLst>
              <a:ext uri="{FF2B5EF4-FFF2-40B4-BE49-F238E27FC236}">
                <a16:creationId xmlns:a16="http://schemas.microsoft.com/office/drawing/2014/main" id="{314529E0-60B8-4115-9B96-E13F2C59A1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3060" name="Slide Number Placeholder 3">
            <a:extLst>
              <a:ext uri="{FF2B5EF4-FFF2-40B4-BE49-F238E27FC236}">
                <a16:creationId xmlns:a16="http://schemas.microsoft.com/office/drawing/2014/main" id="{5E729E69-E363-4FD3-931E-5CCECF3F52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000">
                <a:solidFill>
                  <a:schemeClr val="tx1"/>
                </a:solidFill>
                <a:latin typeface="Calibri" panose="020F0502020204030204" pitchFamily="34" charset="0"/>
              </a:defRPr>
            </a:lvl1pPr>
            <a:lvl2pPr marL="742950" indent="-285750" algn="just">
              <a:spcBef>
                <a:spcPct val="30000"/>
              </a:spcBef>
              <a:defRPr sz="1000">
                <a:solidFill>
                  <a:schemeClr val="tx1"/>
                </a:solidFill>
                <a:latin typeface="Calibri" panose="020F0502020204030204" pitchFamily="34" charset="0"/>
              </a:defRPr>
            </a:lvl2pPr>
            <a:lvl3pPr marL="1143000" indent="-228600" algn="just">
              <a:spcBef>
                <a:spcPct val="30000"/>
              </a:spcBef>
              <a:defRPr sz="1000">
                <a:solidFill>
                  <a:schemeClr val="tx1"/>
                </a:solidFill>
                <a:latin typeface="Calibri" panose="020F0502020204030204" pitchFamily="34" charset="0"/>
              </a:defRPr>
            </a:lvl3pPr>
            <a:lvl4pPr marL="1600200" indent="-228600" algn="just">
              <a:spcBef>
                <a:spcPct val="30000"/>
              </a:spcBef>
              <a:defRPr sz="1000">
                <a:solidFill>
                  <a:schemeClr val="tx1"/>
                </a:solidFill>
                <a:latin typeface="Calibri" panose="020F0502020204030204" pitchFamily="34" charset="0"/>
              </a:defRPr>
            </a:lvl4pPr>
            <a:lvl5pPr marL="2057400" indent="-228600" algn="just">
              <a:spcBef>
                <a:spcPct val="30000"/>
              </a:spcBef>
              <a:defRPr sz="1000">
                <a:solidFill>
                  <a:schemeClr val="tx1"/>
                </a:solidFill>
                <a:latin typeface="Calibri" panose="020F0502020204030204" pitchFamily="34" charset="0"/>
              </a:defRPr>
            </a:lvl5pPr>
            <a:lvl6pPr marL="2514600" indent="-228600" algn="just" eaLnBrk="0" fontAlgn="base" hangingPunct="0">
              <a:spcBef>
                <a:spcPct val="30000"/>
              </a:spcBef>
              <a:spcAft>
                <a:spcPct val="0"/>
              </a:spcAft>
              <a:defRPr sz="1000">
                <a:solidFill>
                  <a:schemeClr val="tx1"/>
                </a:solidFill>
                <a:latin typeface="Calibri" panose="020F0502020204030204" pitchFamily="34" charset="0"/>
              </a:defRPr>
            </a:lvl6pPr>
            <a:lvl7pPr marL="2971800" indent="-228600" algn="just" eaLnBrk="0" fontAlgn="base" hangingPunct="0">
              <a:spcBef>
                <a:spcPct val="30000"/>
              </a:spcBef>
              <a:spcAft>
                <a:spcPct val="0"/>
              </a:spcAft>
              <a:defRPr sz="1000">
                <a:solidFill>
                  <a:schemeClr val="tx1"/>
                </a:solidFill>
                <a:latin typeface="Calibri" panose="020F0502020204030204" pitchFamily="34" charset="0"/>
              </a:defRPr>
            </a:lvl7pPr>
            <a:lvl8pPr marL="3429000" indent="-228600" algn="just" eaLnBrk="0" fontAlgn="base" hangingPunct="0">
              <a:spcBef>
                <a:spcPct val="30000"/>
              </a:spcBef>
              <a:spcAft>
                <a:spcPct val="0"/>
              </a:spcAft>
              <a:defRPr sz="1000">
                <a:solidFill>
                  <a:schemeClr val="tx1"/>
                </a:solidFill>
                <a:latin typeface="Calibri" panose="020F0502020204030204" pitchFamily="34" charset="0"/>
              </a:defRPr>
            </a:lvl8pPr>
            <a:lvl9pPr marL="3886200" indent="-228600" algn="just" eaLnBrk="0" fontAlgn="base" hangingPunct="0">
              <a:spcBef>
                <a:spcPct val="30000"/>
              </a:spcBef>
              <a:spcAft>
                <a:spcPct val="0"/>
              </a:spcAft>
              <a:defRPr sz="1000">
                <a:solidFill>
                  <a:schemeClr val="tx1"/>
                </a:solidFill>
                <a:latin typeface="Calibri" panose="020F0502020204030204" pitchFamily="34" charset="0"/>
              </a:defRPr>
            </a:lvl9pPr>
          </a:lstStyle>
          <a:p>
            <a:pPr algn="r">
              <a:spcBef>
                <a:spcPct val="0"/>
              </a:spcBef>
            </a:pPr>
            <a:fld id="{E640D27B-AF5A-488C-AE87-54B3EE692F23}" type="slidenum">
              <a:rPr lang="en-US" altLang="en-US" sz="1200" smtClean="0">
                <a:latin typeface="Arial" panose="020B0604020202020204" pitchFamily="34" charset="0"/>
              </a:rPr>
              <a:pPr algn="r">
                <a:spcBef>
                  <a:spcPct val="0"/>
                </a:spcBef>
              </a:pPr>
              <a:t>95</a:t>
            </a:fld>
            <a:endParaRPr lang="en-US" altLang="en-US" sz="1200">
              <a:latin typeface="Arial" panose="020B0604020202020204" pitchFamily="34" charset="0"/>
            </a:endParaRPr>
          </a:p>
        </p:txBody>
      </p:sp>
    </p:spTree>
    <p:extLst>
      <p:ext uri="{BB962C8B-B14F-4D97-AF65-F5344CB8AC3E}">
        <p14:creationId xmlns:p14="http://schemas.microsoft.com/office/powerpoint/2010/main" val="59034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D8B7-B172-4055-BF78-6211E94F39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6873F8-022A-4CB8-A5AA-10FA6BF43E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2B3FE2-E849-4D1D-ADC4-21F6D9DB4577}"/>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5" name="Footer Placeholder 4">
            <a:extLst>
              <a:ext uri="{FF2B5EF4-FFF2-40B4-BE49-F238E27FC236}">
                <a16:creationId xmlns:a16="http://schemas.microsoft.com/office/drawing/2014/main" id="{8042983A-7412-4613-93F6-0934756CD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1F062-7E5F-4E94-8E58-3A6561038108}"/>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321056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BFA9-33C7-41B5-8A45-11DB35699E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9D558-5630-41B3-8447-471814E047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5D3FA-D12F-4664-A85F-A932E6C18F36}"/>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5" name="Footer Placeholder 4">
            <a:extLst>
              <a:ext uri="{FF2B5EF4-FFF2-40B4-BE49-F238E27FC236}">
                <a16:creationId xmlns:a16="http://schemas.microsoft.com/office/drawing/2014/main" id="{C68712C7-9665-4E87-9905-C3C9B9917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B246C-C684-4C41-84EC-018489C696E1}"/>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79334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AADF51-1FE4-4401-8DDA-10C45A549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5EA9A-78ED-4BFD-853B-36D957DE55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356DA8-AF2A-457F-A3D9-6B68C3F4672E}"/>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5" name="Footer Placeholder 4">
            <a:extLst>
              <a:ext uri="{FF2B5EF4-FFF2-40B4-BE49-F238E27FC236}">
                <a16:creationId xmlns:a16="http://schemas.microsoft.com/office/drawing/2014/main" id="{F8AFAFD4-3A1D-476C-8438-39B09C4FD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3AAB8-7FAF-43CD-87A7-AD790B91330C}"/>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3133241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
        <p:nvSpPr>
          <p:cNvPr id="7" name="Text Placeholder 5"/>
          <p:cNvSpPr>
            <a:spLocks noGrp="1"/>
          </p:cNvSpPr>
          <p:nvPr>
            <p:ph type="body" sz="quarter" idx="16"/>
          </p:nvPr>
        </p:nvSpPr>
        <p:spPr>
          <a:xfrm>
            <a:off x="609601" y="1360489"/>
            <a:ext cx="10987617"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a:t>Click to edit Master text styles</a:t>
            </a:r>
          </a:p>
        </p:txBody>
      </p:sp>
    </p:spTree>
    <p:extLst>
      <p:ext uri="{BB962C8B-B14F-4D97-AF65-F5344CB8AC3E}">
        <p14:creationId xmlns:p14="http://schemas.microsoft.com/office/powerpoint/2010/main" val="1825001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613835" y="145140"/>
            <a:ext cx="10972800" cy="507831"/>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Click to edit Master text styles</a:t>
            </a:r>
          </a:p>
        </p:txBody>
      </p:sp>
      <p:sp>
        <p:nvSpPr>
          <p:cNvPr id="7" name="Text Placeholder 5"/>
          <p:cNvSpPr>
            <a:spLocks noGrp="1"/>
          </p:cNvSpPr>
          <p:nvPr>
            <p:ph type="body" sz="quarter" idx="16"/>
          </p:nvPr>
        </p:nvSpPr>
        <p:spPr>
          <a:xfrm>
            <a:off x="609601" y="1360489"/>
            <a:ext cx="10987617"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0190740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613835" y="145140"/>
            <a:ext cx="10972800" cy="507831"/>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a:t>Click to edit Master text styles</a:t>
            </a:r>
          </a:p>
        </p:txBody>
      </p:sp>
      <p:sp>
        <p:nvSpPr>
          <p:cNvPr id="7" name="Text Placeholder 5"/>
          <p:cNvSpPr>
            <a:spLocks noGrp="1"/>
          </p:cNvSpPr>
          <p:nvPr>
            <p:ph type="body" sz="quarter" idx="16"/>
          </p:nvPr>
        </p:nvSpPr>
        <p:spPr>
          <a:xfrm>
            <a:off x="609601" y="1360489"/>
            <a:ext cx="10987617" cy="4473575"/>
          </a:xfrm>
        </p:spPr>
        <p:txBody>
          <a:bodyPr/>
          <a:lstStyle>
            <a:lvl1pPr algn="just">
              <a:spcBef>
                <a:spcPts val="0"/>
              </a:spcBef>
              <a:buClr>
                <a:srgbClr val="0070C0"/>
              </a:buClr>
              <a:defRPr sz="2200">
                <a:solidFill>
                  <a:schemeClr val="tx1"/>
                </a:solidFill>
              </a:defRPr>
            </a:lvl1pPr>
            <a:lvl2pPr algn="just">
              <a:spcBef>
                <a:spcPts val="0"/>
              </a:spcBef>
              <a:buClr>
                <a:srgbClr val="0070C0"/>
              </a:buClr>
              <a:buFont typeface="Arial" pitchFamily="34" charset="0"/>
              <a:buChar char="•"/>
              <a:defRPr>
                <a:solidFill>
                  <a:schemeClr val="tx1"/>
                </a:solidFill>
              </a:defRPr>
            </a:lvl2pPr>
            <a:lvl3pPr algn="just">
              <a:spcBef>
                <a:spcPts val="0"/>
              </a:spcBef>
              <a:buClr>
                <a:srgbClr val="0070C0"/>
              </a:buClr>
              <a:buFont typeface="Arial" pitchFamily="34" charset="0"/>
              <a:buChar char="•"/>
              <a:defRPr>
                <a:solidFill>
                  <a:schemeClr val="tx1"/>
                </a:solidFill>
              </a:defRPr>
            </a:lvl3pPr>
            <a:lvl4pPr algn="just">
              <a:spcBef>
                <a:spcPts val="0"/>
              </a:spcBef>
              <a:buClr>
                <a:srgbClr val="0070C0"/>
              </a:buClr>
              <a:buFont typeface="Arial" pitchFamily="34" charset="0"/>
              <a:buChar char="•"/>
              <a:defRPr>
                <a:solidFill>
                  <a:schemeClr val="tx1"/>
                </a:solidFill>
              </a:defRPr>
            </a:lvl4pPr>
            <a:lvl5pPr algn="just">
              <a:spcBef>
                <a:spcPts val="0"/>
              </a:spcBef>
              <a:buClr>
                <a:srgbClr val="0070C0"/>
              </a:buClr>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965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B078-3ABA-42E3-8E10-E0EE2A46AD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32D5CF-2DCC-4141-96F4-DE3CB3FC56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9200A-6FA3-4193-B07E-EDBDCA5E8165}"/>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5" name="Footer Placeholder 4">
            <a:extLst>
              <a:ext uri="{FF2B5EF4-FFF2-40B4-BE49-F238E27FC236}">
                <a16:creationId xmlns:a16="http://schemas.microsoft.com/office/drawing/2014/main" id="{02DA3220-E76A-4741-B382-E5B3305670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9CC76-F0D6-45E3-AD67-939B617DD4F6}"/>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77517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98AB-4802-4E9B-BBFF-436B2EB54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CDD6A7-5D3D-4CAB-BA92-9890C040B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071280-5E9C-4540-A12F-B751578F824C}"/>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5" name="Footer Placeholder 4">
            <a:extLst>
              <a:ext uri="{FF2B5EF4-FFF2-40B4-BE49-F238E27FC236}">
                <a16:creationId xmlns:a16="http://schemas.microsoft.com/office/drawing/2014/main" id="{38313915-27A5-4E5D-8F89-737622EA3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A6B12-90E0-4184-848C-69E1078FD0D0}"/>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356857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4F9D-9C88-4D67-B55E-E312355A47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B868E9-F534-4BB9-A751-13DA08414A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B01130-F15A-45B7-B874-F8EE5DC3A3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915FAD-AA4A-4D27-B782-18AA89FC6ACF}"/>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6" name="Footer Placeholder 5">
            <a:extLst>
              <a:ext uri="{FF2B5EF4-FFF2-40B4-BE49-F238E27FC236}">
                <a16:creationId xmlns:a16="http://schemas.microsoft.com/office/drawing/2014/main" id="{51E03C47-EBF1-49DC-930B-1E25080D7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33592-56CD-4D07-8D32-FF47DAA8813E}"/>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744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E273-7BD7-4D98-85E6-C18525D3E6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C8C163-6128-4798-9A6B-0433951AB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B388E8-ECCD-4DFA-BBCC-0985069513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8C186F-4B14-483F-99EB-CA08B7E89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01769B-08F8-491E-BB31-35BC847A14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48C07-D6CC-4FE0-8F9C-D7C8E27E8E39}"/>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8" name="Footer Placeholder 7">
            <a:extLst>
              <a:ext uri="{FF2B5EF4-FFF2-40B4-BE49-F238E27FC236}">
                <a16:creationId xmlns:a16="http://schemas.microsoft.com/office/drawing/2014/main" id="{DA1976D3-C71B-438C-9E7A-EDB52B72A6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2900C5-6EDE-4A47-8C1B-776563072D2C}"/>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72721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FF91-6186-42DE-99AF-7967FE724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5DB1E-4FF4-4CF8-91D8-FC4F641764B1}"/>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4" name="Footer Placeholder 3">
            <a:extLst>
              <a:ext uri="{FF2B5EF4-FFF2-40B4-BE49-F238E27FC236}">
                <a16:creationId xmlns:a16="http://schemas.microsoft.com/office/drawing/2014/main" id="{30436924-C3A9-4D4A-A233-7CCC2B860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EAF0A3-5E03-4DAE-8F69-8827273853F1}"/>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137232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7971-AD4E-43BE-AF30-65139297BD1D}"/>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3" name="Footer Placeholder 2">
            <a:extLst>
              <a:ext uri="{FF2B5EF4-FFF2-40B4-BE49-F238E27FC236}">
                <a16:creationId xmlns:a16="http://schemas.microsoft.com/office/drawing/2014/main" id="{DC05DE21-F17F-4BA7-8E47-EDD478E58F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E7B6DE-35FA-4CCA-9312-736B0A0A3BAD}"/>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428273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73B4-727D-4BA9-AB71-E973D65CF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16E2CC-95CE-4F31-A322-07758BCD0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F7AAB-6C38-4946-8481-D8C53BD90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F1F7E1-7041-42AD-95C1-E49B736EE917}"/>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6" name="Footer Placeholder 5">
            <a:extLst>
              <a:ext uri="{FF2B5EF4-FFF2-40B4-BE49-F238E27FC236}">
                <a16:creationId xmlns:a16="http://schemas.microsoft.com/office/drawing/2014/main" id="{10F8C4F2-576B-46B1-920D-3FBACC7E0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87C72C-43CB-429D-9821-297874DA3B17}"/>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287832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2A6A-4405-46FF-A817-08B86E815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A24D5F-883A-453B-8AED-F6FC8D5CC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9F988A-BEA6-43A1-B3A3-850D325BA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28E80-3A75-4DF1-A773-612382FC8DCB}"/>
              </a:ext>
            </a:extLst>
          </p:cNvPr>
          <p:cNvSpPr>
            <a:spLocks noGrp="1"/>
          </p:cNvSpPr>
          <p:nvPr>
            <p:ph type="dt" sz="half" idx="10"/>
          </p:nvPr>
        </p:nvSpPr>
        <p:spPr/>
        <p:txBody>
          <a:bodyPr/>
          <a:lstStyle/>
          <a:p>
            <a:fld id="{0D6D77DE-BE0F-473C-88E8-6594FAD8A4E9}" type="datetimeFigureOut">
              <a:rPr lang="en-IN" smtClean="0"/>
              <a:t>06-11-2018</a:t>
            </a:fld>
            <a:endParaRPr lang="en-IN"/>
          </a:p>
        </p:txBody>
      </p:sp>
      <p:sp>
        <p:nvSpPr>
          <p:cNvPr id="6" name="Footer Placeholder 5">
            <a:extLst>
              <a:ext uri="{FF2B5EF4-FFF2-40B4-BE49-F238E27FC236}">
                <a16:creationId xmlns:a16="http://schemas.microsoft.com/office/drawing/2014/main" id="{6B10451F-EBCC-42B2-9DF6-77D556DF6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BB354F-A861-42A4-B597-D53CFE1020CE}"/>
              </a:ext>
            </a:extLst>
          </p:cNvPr>
          <p:cNvSpPr>
            <a:spLocks noGrp="1"/>
          </p:cNvSpPr>
          <p:nvPr>
            <p:ph type="sldNum" sz="quarter" idx="12"/>
          </p:nvPr>
        </p:nvSpPr>
        <p:spPr/>
        <p:txBody>
          <a:bodyPr/>
          <a:lstStyle/>
          <a:p>
            <a:fld id="{B930F1F7-6B38-4820-8795-3B4BF221B04E}" type="slidenum">
              <a:rPr lang="en-IN" smtClean="0"/>
              <a:t>‹#›</a:t>
            </a:fld>
            <a:endParaRPr lang="en-IN"/>
          </a:p>
        </p:txBody>
      </p:sp>
    </p:spTree>
    <p:extLst>
      <p:ext uri="{BB962C8B-B14F-4D97-AF65-F5344CB8AC3E}">
        <p14:creationId xmlns:p14="http://schemas.microsoft.com/office/powerpoint/2010/main" val="2860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3AE33-47C1-4A51-93D4-1F1E4F13D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F1729-0DBD-4A52-AD54-B2130AB0C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4EC9A-8CB2-4715-9FC2-42E90CA9F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D77DE-BE0F-473C-88E8-6594FAD8A4E9}" type="datetimeFigureOut">
              <a:rPr lang="en-IN" smtClean="0"/>
              <a:t>06-11-2018</a:t>
            </a:fld>
            <a:endParaRPr lang="en-IN"/>
          </a:p>
        </p:txBody>
      </p:sp>
      <p:sp>
        <p:nvSpPr>
          <p:cNvPr id="5" name="Footer Placeholder 4">
            <a:extLst>
              <a:ext uri="{FF2B5EF4-FFF2-40B4-BE49-F238E27FC236}">
                <a16:creationId xmlns:a16="http://schemas.microsoft.com/office/drawing/2014/main" id="{98F261FB-7711-4D7B-BA9C-9CF00A725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B5FF98-440D-460D-874B-3992F8FD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0F1F7-6B38-4820-8795-3B4BF221B04E}" type="slidenum">
              <a:rPr lang="en-IN" smtClean="0"/>
              <a:t>‹#›</a:t>
            </a:fld>
            <a:endParaRPr lang="en-IN"/>
          </a:p>
        </p:txBody>
      </p:sp>
    </p:spTree>
    <p:extLst>
      <p:ext uri="{BB962C8B-B14F-4D97-AF65-F5344CB8AC3E}">
        <p14:creationId xmlns:p14="http://schemas.microsoft.com/office/powerpoint/2010/main" val="380279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49E-663B-49F0-8158-5A0B82E7DAD6}"/>
              </a:ext>
            </a:extLst>
          </p:cNvPr>
          <p:cNvSpPr>
            <a:spLocks noGrp="1"/>
          </p:cNvSpPr>
          <p:nvPr>
            <p:ph type="ctrTitle"/>
          </p:nvPr>
        </p:nvSpPr>
        <p:spPr/>
        <p:txBody>
          <a:bodyPr/>
          <a:lstStyle/>
          <a:p>
            <a:r>
              <a:rPr lang="en-IN" dirty="0"/>
              <a:t>SQL Server 2014</a:t>
            </a:r>
          </a:p>
        </p:txBody>
      </p:sp>
      <p:sp>
        <p:nvSpPr>
          <p:cNvPr id="3" name="Subtitle 2">
            <a:extLst>
              <a:ext uri="{FF2B5EF4-FFF2-40B4-BE49-F238E27FC236}">
                <a16:creationId xmlns:a16="http://schemas.microsoft.com/office/drawing/2014/main" id="{FC70D70A-9AC8-4B39-B906-88E94ECD6DD0}"/>
              </a:ext>
            </a:extLst>
          </p:cNvPr>
          <p:cNvSpPr>
            <a:spLocks noGrp="1"/>
          </p:cNvSpPr>
          <p:nvPr>
            <p:ph type="subTitle" idx="1"/>
          </p:nvPr>
        </p:nvSpPr>
        <p:spPr/>
        <p:txBody>
          <a:bodyPr/>
          <a:lstStyle/>
          <a:p>
            <a:r>
              <a:rPr lang="en-IN" dirty="0"/>
              <a:t>Day 3</a:t>
            </a:r>
          </a:p>
        </p:txBody>
      </p:sp>
    </p:spTree>
    <p:extLst>
      <p:ext uri="{BB962C8B-B14F-4D97-AF65-F5344CB8AC3E}">
        <p14:creationId xmlns:p14="http://schemas.microsoft.com/office/powerpoint/2010/main" val="222763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Placeholder 1">
            <a:extLst>
              <a:ext uri="{FF2B5EF4-FFF2-40B4-BE49-F238E27FC236}">
                <a16:creationId xmlns:a16="http://schemas.microsoft.com/office/drawing/2014/main" id="{C37C6327-A252-46E8-A34A-9E15C0FB3B32}"/>
              </a:ext>
            </a:extLst>
          </p:cNvPr>
          <p:cNvSpPr>
            <a:spLocks noGrp="1"/>
          </p:cNvSpPr>
          <p:nvPr>
            <p:ph type="body" sz="quarter" idx="16"/>
          </p:nvPr>
        </p:nvSpPr>
        <p:spPr/>
        <p:txBody>
          <a:bodyPr/>
          <a:lstStyle/>
          <a:p>
            <a:pPr algn="just" eaLnBrk="1" hangingPunct="1">
              <a:buFont typeface="Arial" charset="0"/>
              <a:buChar char="•"/>
              <a:defRPr/>
            </a:pPr>
            <a:r>
              <a:rPr sz="2400">
                <a:solidFill>
                  <a:schemeClr val="tx1"/>
                </a:solidFill>
                <a:cs typeface="Arial" charset="0"/>
              </a:rPr>
              <a:t>Subquery can be modified by the keywords ALL or ANY. In is an SQL-92 standard .</a:t>
            </a:r>
          </a:p>
          <a:p>
            <a:pPr algn="just" eaLnBrk="1" hangingPunct="1">
              <a:buFont typeface="Arial" charset="0"/>
              <a:buChar char="•"/>
              <a:defRPr/>
            </a:pPr>
            <a:endParaRPr sz="2400">
              <a:solidFill>
                <a:schemeClr val="tx1"/>
              </a:solidFill>
              <a:cs typeface="Arial" charset="0"/>
            </a:endParaRPr>
          </a:p>
          <a:p>
            <a:pPr algn="just" eaLnBrk="1" hangingPunct="1">
              <a:buFont typeface="Arial" charset="0"/>
              <a:buChar char="•"/>
              <a:defRPr/>
            </a:pPr>
            <a:r>
              <a:rPr sz="2400">
                <a:solidFill>
                  <a:schemeClr val="tx1"/>
                </a:solidFill>
                <a:cs typeface="Arial" charset="0"/>
              </a:rPr>
              <a:t>Subqueries that return more than one row are called multiple-row subqueries.</a:t>
            </a:r>
          </a:p>
          <a:p>
            <a:pPr algn="just" eaLnBrk="1" hangingPunct="1">
              <a:buFont typeface="Arial" charset="0"/>
              <a:buChar char="•"/>
              <a:defRPr/>
            </a:pPr>
            <a:endParaRPr sz="2400">
              <a:solidFill>
                <a:schemeClr val="tx1"/>
              </a:solidFill>
              <a:cs typeface="Arial" charset="0"/>
            </a:endParaRPr>
          </a:p>
          <a:p>
            <a:pPr algn="just" eaLnBrk="1" hangingPunct="1">
              <a:buFont typeface="Arial" charset="0"/>
              <a:buChar char="•"/>
              <a:defRPr/>
            </a:pPr>
            <a:endParaRPr sz="2400">
              <a:solidFill>
                <a:schemeClr val="tx1"/>
              </a:solidFill>
              <a:cs typeface="Arial" charset="0"/>
            </a:endParaRPr>
          </a:p>
          <a:p>
            <a:pPr marL="0" indent="0" algn="just">
              <a:buNone/>
              <a:defRPr/>
            </a:pPr>
            <a:endParaRPr sz="2400">
              <a:solidFill>
                <a:schemeClr val="tx1"/>
              </a:solidFill>
              <a:cs typeface="Arial" charset="0"/>
            </a:endParaRPr>
          </a:p>
          <a:p>
            <a:pPr algn="just" eaLnBrk="1" hangingPunct="1">
              <a:buFont typeface="Arial" charset="0"/>
              <a:buChar char="•"/>
              <a:defRPr/>
            </a:pPr>
            <a:endParaRPr sz="2400">
              <a:solidFill>
                <a:schemeClr val="tx1"/>
              </a:solidFill>
              <a:cs typeface="Arial" charset="0"/>
            </a:endParaRPr>
          </a:p>
          <a:p>
            <a:pPr algn="just" eaLnBrk="1" hangingPunct="1">
              <a:buFont typeface="Arial" charset="0"/>
              <a:buChar char="•"/>
              <a:defRPr/>
            </a:pPr>
            <a:endParaRPr sz="2400">
              <a:solidFill>
                <a:schemeClr val="tx1"/>
              </a:solidFill>
              <a:cs typeface="Arial" charset="0"/>
            </a:endParaRPr>
          </a:p>
        </p:txBody>
      </p:sp>
      <p:sp>
        <p:nvSpPr>
          <p:cNvPr id="91139" name="Title 6">
            <a:extLst>
              <a:ext uri="{FF2B5EF4-FFF2-40B4-BE49-F238E27FC236}">
                <a16:creationId xmlns:a16="http://schemas.microsoft.com/office/drawing/2014/main" id="{CA2C6233-A31E-4BAF-A013-E2A8F40B34C4}"/>
              </a:ext>
            </a:extLst>
          </p:cNvPr>
          <p:cNvSpPr>
            <a:spLocks noGrp="1"/>
          </p:cNvSpPr>
          <p:nvPr>
            <p:ph type="title" idx="4294967295"/>
          </p:nvPr>
        </p:nvSpPr>
        <p:spPr>
          <a:xfrm>
            <a:off x="1600200" y="238126"/>
            <a:ext cx="9144000" cy="523875"/>
          </a:xfrm>
        </p:spPr>
        <p:txBody>
          <a:bodyPr/>
          <a:lstStyle/>
          <a:p>
            <a:pPr eaLnBrk="1" hangingPunct="1"/>
            <a:r>
              <a:rPr altLang="en-US" sz="2800">
                <a:cs typeface="Arial" panose="020B0604020202020204" pitchFamily="34" charset="0"/>
              </a:rPr>
              <a:t>Comparison Operators Modified by ANY, IN, or ALL</a:t>
            </a:r>
          </a:p>
        </p:txBody>
      </p:sp>
    </p:spTree>
    <p:extLst>
      <p:ext uri="{BB962C8B-B14F-4D97-AF65-F5344CB8AC3E}">
        <p14:creationId xmlns:p14="http://schemas.microsoft.com/office/powerpoint/2010/main" val="5818567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Placeholder 1">
            <a:extLst>
              <a:ext uri="{FF2B5EF4-FFF2-40B4-BE49-F238E27FC236}">
                <a16:creationId xmlns:a16="http://schemas.microsoft.com/office/drawing/2014/main" id="{99021BC0-110E-4042-9EB9-27BA97DD8ACD}"/>
              </a:ext>
            </a:extLst>
          </p:cNvPr>
          <p:cNvSpPr>
            <a:spLocks noGrp="1"/>
          </p:cNvSpPr>
          <p:nvPr>
            <p:ph type="body" sz="quarter" idx="16"/>
          </p:nvPr>
        </p:nvSpPr>
        <p:spPr>
          <a:xfrm>
            <a:off x="1981201" y="990600"/>
            <a:ext cx="8240713" cy="5257800"/>
          </a:xfrm>
        </p:spPr>
        <p:txBody>
          <a:bodyPr/>
          <a:lstStyle/>
          <a:p>
            <a:pPr marL="0" algn="just">
              <a:spcBef>
                <a:spcPct val="0"/>
              </a:spcBef>
            </a:pPr>
            <a:r>
              <a:rPr altLang="en-US" sz="2400">
                <a:solidFill>
                  <a:schemeClr val="tx1"/>
                </a:solidFill>
                <a:cs typeface="Arial" panose="020B0604020202020204" pitchFamily="34" charset="0"/>
              </a:rPr>
              <a:t>Outer query passes column values to the inner 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Inner query uses that value to satisfy the condition &amp; returns the value to outer 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Process is repeated for the each row in outer 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Also known as a repeating subquery </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subquery depends on the outer query for its values </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Correlated subqueries can be used in operations such as selecting data from a table referenced in the outer query </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93187" name="Rectangle 2">
            <a:extLst>
              <a:ext uri="{FF2B5EF4-FFF2-40B4-BE49-F238E27FC236}">
                <a16:creationId xmlns:a16="http://schemas.microsoft.com/office/drawing/2014/main" id="{508D8E05-4F3B-4C42-AF96-6EED7C23F788}"/>
              </a:ext>
            </a:extLst>
          </p:cNvPr>
          <p:cNvSpPr>
            <a:spLocks noGrp="1" noChangeArrowheads="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Correlated Sub Queries</a:t>
            </a:r>
          </a:p>
        </p:txBody>
      </p:sp>
    </p:spTree>
    <p:extLst>
      <p:ext uri="{BB962C8B-B14F-4D97-AF65-F5344CB8AC3E}">
        <p14:creationId xmlns:p14="http://schemas.microsoft.com/office/powerpoint/2010/main" val="13464059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Placeholder 1">
            <a:extLst>
              <a:ext uri="{FF2B5EF4-FFF2-40B4-BE49-F238E27FC236}">
                <a16:creationId xmlns:a16="http://schemas.microsoft.com/office/drawing/2014/main" id="{48FED8E2-4C09-44D2-BDEE-32D214392962}"/>
              </a:ext>
            </a:extLst>
          </p:cNvPr>
          <p:cNvSpPr>
            <a:spLocks noGrp="1"/>
          </p:cNvSpPr>
          <p:nvPr>
            <p:ph type="body" sz="quarter" idx="16"/>
          </p:nvPr>
        </p:nvSpPr>
        <p:spPr/>
        <p:txBody>
          <a:bodyPr/>
          <a:lstStyle/>
          <a:p>
            <a:pPr algn="just" eaLnBrk="1" hangingPunct="1"/>
            <a:r>
              <a:rPr altLang="en-US" sz="2400">
                <a:solidFill>
                  <a:schemeClr val="tx1"/>
                </a:solidFill>
                <a:cs typeface="Arial" panose="020B0604020202020204" pitchFamily="34" charset="0"/>
              </a:rPr>
              <a:t>A correlated Subquery can also be used in the HAVING clause of an outer query.</a:t>
            </a:r>
          </a:p>
          <a:p>
            <a:pPr algn="just" eaLnBrk="1" hangingPunct="1">
              <a:buFont typeface="Arial" panose="020B0604020202020204" pitchFamily="34" charset="0"/>
              <a:buNone/>
            </a:pPr>
            <a:endParaRPr altLang="en-US" sz="2400" i="1">
              <a:solidFill>
                <a:schemeClr val="tx1"/>
              </a:solidFill>
              <a:cs typeface="Arial" panose="020B0604020202020204" pitchFamily="34" charset="0"/>
            </a:endParaRPr>
          </a:p>
          <a:p>
            <a:pPr algn="just" eaLnBrk="1" hangingPunct="1"/>
            <a:endParaRPr altLang="en-US" sz="2400">
              <a:solidFill>
                <a:schemeClr val="tx1"/>
              </a:solidFill>
              <a:cs typeface="Arial" panose="020B0604020202020204" pitchFamily="34" charset="0"/>
            </a:endParaRPr>
          </a:p>
          <a:p>
            <a:pPr algn="just" eaLnBrk="1" hangingPunct="1"/>
            <a:endParaRPr altLang="en-US" sz="2400">
              <a:solidFill>
                <a:schemeClr val="tx1"/>
              </a:solidFill>
              <a:cs typeface="Arial" panose="020B0604020202020204" pitchFamily="34" charset="0"/>
            </a:endParaRPr>
          </a:p>
        </p:txBody>
      </p:sp>
      <p:sp>
        <p:nvSpPr>
          <p:cNvPr id="95235" name="Rectangle 2">
            <a:extLst>
              <a:ext uri="{FF2B5EF4-FFF2-40B4-BE49-F238E27FC236}">
                <a16:creationId xmlns:a16="http://schemas.microsoft.com/office/drawing/2014/main" id="{7BD978D0-3DCB-4CF0-BEFD-95320403ECD6}"/>
              </a:ext>
            </a:extLst>
          </p:cNvPr>
          <p:cNvSpPr>
            <a:spLocks noGrp="1"/>
          </p:cNvSpPr>
          <p:nvPr>
            <p:ph type="title" idx="4294967295"/>
          </p:nvPr>
        </p:nvSpPr>
        <p:spPr>
          <a:xfrm>
            <a:off x="1524000" y="152400"/>
            <a:ext cx="8610600" cy="914400"/>
          </a:xfrm>
        </p:spPr>
        <p:txBody>
          <a:bodyPr>
            <a:normAutofit fontScale="90000"/>
          </a:bodyPr>
          <a:lstStyle/>
          <a:p>
            <a:pPr eaLnBrk="1" hangingPunct="1"/>
            <a:r>
              <a:rPr altLang="en-US">
                <a:solidFill>
                  <a:schemeClr val="tx1"/>
                </a:solidFill>
                <a:cs typeface="Arial" panose="020B0604020202020204" pitchFamily="34" charset="0"/>
              </a:rPr>
              <a:t>Correlated Subqueries in a HAVING Clause </a:t>
            </a:r>
          </a:p>
        </p:txBody>
      </p:sp>
    </p:spTree>
    <p:extLst>
      <p:ext uri="{BB962C8B-B14F-4D97-AF65-F5344CB8AC3E}">
        <p14:creationId xmlns:p14="http://schemas.microsoft.com/office/powerpoint/2010/main" val="2196538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Placeholder 1">
            <a:extLst>
              <a:ext uri="{FF2B5EF4-FFF2-40B4-BE49-F238E27FC236}">
                <a16:creationId xmlns:a16="http://schemas.microsoft.com/office/drawing/2014/main" id="{53E2BFAB-2CF6-4515-9400-BCFBD2AEC9DE}"/>
              </a:ext>
            </a:extLst>
          </p:cNvPr>
          <p:cNvSpPr>
            <a:spLocks noGrp="1"/>
          </p:cNvSpPr>
          <p:nvPr>
            <p:ph type="body" sz="quarter" idx="16"/>
          </p:nvPr>
        </p:nvSpPr>
        <p:spPr/>
        <p:txBody>
          <a:bodyPr/>
          <a:lstStyle/>
          <a:p>
            <a:pPr algn="just" eaLnBrk="1" hangingPunct="1">
              <a:spcBef>
                <a:spcPct val="0"/>
              </a:spcBef>
            </a:pPr>
            <a:r>
              <a:rPr altLang="en-US" sz="2400">
                <a:solidFill>
                  <a:schemeClr val="tx1"/>
                </a:solidFill>
                <a:cs typeface="Arial" panose="020B0604020202020204" pitchFamily="34" charset="0"/>
              </a:rPr>
              <a:t>Use with correlated subqueries</a:t>
            </a:r>
          </a:p>
          <a:p>
            <a:pPr algn="just" eaLnBrk="1" hangingPunct="1">
              <a:spcBef>
                <a:spcPct val="0"/>
              </a:spcBef>
            </a:pPr>
            <a:endParaRPr altLang="en-US" sz="2400">
              <a:solidFill>
                <a:schemeClr val="tx1"/>
              </a:solidFill>
              <a:cs typeface="Arial" panose="020B0604020202020204" pitchFamily="34" charset="0"/>
            </a:endParaRPr>
          </a:p>
          <a:p>
            <a:pPr algn="just" eaLnBrk="1" hangingPunct="1">
              <a:spcBef>
                <a:spcPct val="0"/>
              </a:spcBef>
            </a:pPr>
            <a:r>
              <a:rPr altLang="en-US" sz="2400">
                <a:solidFill>
                  <a:schemeClr val="tx1"/>
                </a:solidFill>
                <a:cs typeface="Arial" panose="020B0604020202020204" pitchFamily="34" charset="0"/>
              </a:rPr>
              <a:t>Determine whether data exists in a list of values</a:t>
            </a:r>
          </a:p>
          <a:p>
            <a:pPr algn="just" eaLnBrk="1" hangingPunct="1">
              <a:spcBef>
                <a:spcPct val="0"/>
              </a:spcBef>
            </a:pPr>
            <a:endParaRPr altLang="en-US" sz="2400">
              <a:solidFill>
                <a:schemeClr val="tx1"/>
              </a:solidFill>
              <a:cs typeface="Arial" panose="020B0604020202020204" pitchFamily="34" charset="0"/>
            </a:endParaRPr>
          </a:p>
          <a:p>
            <a:pPr algn="just" eaLnBrk="1" hangingPunct="1">
              <a:spcBef>
                <a:spcPct val="0"/>
              </a:spcBef>
            </a:pPr>
            <a:r>
              <a:rPr altLang="en-US" sz="2400">
                <a:solidFill>
                  <a:schemeClr val="tx1"/>
                </a:solidFill>
                <a:cs typeface="Arial" panose="020B0604020202020204" pitchFamily="34" charset="0"/>
              </a:rPr>
              <a:t>Sql server process</a:t>
            </a:r>
          </a:p>
          <a:p>
            <a:pPr algn="just" eaLnBrk="1" hangingPunct="1">
              <a:spcBef>
                <a:spcPct val="0"/>
              </a:spcBef>
            </a:pPr>
            <a:endParaRPr altLang="en-US" sz="2400">
              <a:solidFill>
                <a:schemeClr val="tx1"/>
              </a:solidFill>
              <a:cs typeface="Arial" panose="020B0604020202020204" pitchFamily="34" charset="0"/>
            </a:endParaRPr>
          </a:p>
          <a:p>
            <a:pPr lvl="1" algn="just" eaLnBrk="1" hangingPunct="1">
              <a:spcBef>
                <a:spcPct val="0"/>
              </a:spcBef>
            </a:pPr>
            <a:r>
              <a:rPr altLang="en-US">
                <a:solidFill>
                  <a:schemeClr val="tx1"/>
                </a:solidFill>
                <a:cs typeface="Arial" panose="020B0604020202020204" pitchFamily="34" charset="0"/>
              </a:rPr>
              <a:t>Outer query tests for the existence of rows </a:t>
            </a:r>
          </a:p>
          <a:p>
            <a:pPr lvl="1" algn="just" eaLnBrk="1" hangingPunct="1">
              <a:spcBef>
                <a:spcPct val="0"/>
              </a:spcBef>
            </a:pPr>
            <a:endParaRPr altLang="en-US">
              <a:solidFill>
                <a:schemeClr val="tx1"/>
              </a:solidFill>
              <a:cs typeface="Arial" panose="020B0604020202020204" pitchFamily="34" charset="0"/>
            </a:endParaRPr>
          </a:p>
          <a:p>
            <a:pPr lvl="1" algn="just" eaLnBrk="1" hangingPunct="1">
              <a:spcBef>
                <a:spcPct val="0"/>
              </a:spcBef>
            </a:pPr>
            <a:r>
              <a:rPr altLang="en-US">
                <a:solidFill>
                  <a:schemeClr val="tx1"/>
                </a:solidFill>
                <a:cs typeface="Arial" panose="020B0604020202020204" pitchFamily="34" charset="0"/>
              </a:rPr>
              <a:t>Inner query returns true or false</a:t>
            </a:r>
          </a:p>
          <a:p>
            <a:pPr lvl="1" algn="just" eaLnBrk="1" hangingPunct="1">
              <a:spcBef>
                <a:spcPct val="0"/>
              </a:spcBef>
            </a:pPr>
            <a:endParaRPr altLang="en-US">
              <a:solidFill>
                <a:schemeClr val="tx1"/>
              </a:solidFill>
              <a:cs typeface="Arial" panose="020B0604020202020204" pitchFamily="34" charset="0"/>
            </a:endParaRPr>
          </a:p>
          <a:p>
            <a:pPr lvl="1" algn="just" eaLnBrk="1" hangingPunct="1">
              <a:spcBef>
                <a:spcPct val="0"/>
              </a:spcBef>
            </a:pPr>
            <a:r>
              <a:rPr altLang="en-US">
                <a:solidFill>
                  <a:schemeClr val="tx1"/>
                </a:solidFill>
                <a:cs typeface="Arial" panose="020B0604020202020204" pitchFamily="34" charset="0"/>
              </a:rPr>
              <a:t>No data is produced</a:t>
            </a:r>
          </a:p>
          <a:p>
            <a:pPr algn="just" eaLnBrk="1" hangingPunct="1">
              <a:spcBef>
                <a:spcPct val="0"/>
              </a:spcBef>
            </a:pPr>
            <a:endParaRPr altLang="en-US" sz="2400">
              <a:solidFill>
                <a:schemeClr val="tx1"/>
              </a:solidFill>
              <a:cs typeface="Arial" panose="020B0604020202020204" pitchFamily="34" charset="0"/>
            </a:endParaRPr>
          </a:p>
          <a:p>
            <a:pPr algn="just" eaLnBrk="1" hangingPunct="1">
              <a:spcBef>
                <a:spcPct val="0"/>
              </a:spcBef>
            </a:pPr>
            <a:endParaRPr altLang="en-US" sz="2400">
              <a:solidFill>
                <a:schemeClr val="tx1"/>
              </a:solidFill>
              <a:cs typeface="Arial" panose="020B0604020202020204" pitchFamily="34" charset="0"/>
            </a:endParaRPr>
          </a:p>
        </p:txBody>
      </p:sp>
      <p:sp>
        <p:nvSpPr>
          <p:cNvPr id="97283" name="Rectangle 2">
            <a:extLst>
              <a:ext uri="{FF2B5EF4-FFF2-40B4-BE49-F238E27FC236}">
                <a16:creationId xmlns:a16="http://schemas.microsoft.com/office/drawing/2014/main" id="{8E030A34-BEED-4C01-B1F1-A8B07E91C6B3}"/>
              </a:ext>
            </a:extLst>
          </p:cNvPr>
          <p:cNvSpPr>
            <a:spLocks noGrp="1" noChangeArrowheads="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EXISTS and NOT EXISTS</a:t>
            </a:r>
          </a:p>
        </p:txBody>
      </p:sp>
    </p:spTree>
    <p:extLst>
      <p:ext uri="{BB962C8B-B14F-4D97-AF65-F5344CB8AC3E}">
        <p14:creationId xmlns:p14="http://schemas.microsoft.com/office/powerpoint/2010/main" val="28703214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Placeholder 1">
            <a:extLst>
              <a:ext uri="{FF2B5EF4-FFF2-40B4-BE49-F238E27FC236}">
                <a16:creationId xmlns:a16="http://schemas.microsoft.com/office/drawing/2014/main" id="{38B42DA8-2BE7-44E5-B86A-2ACA6540E044}"/>
              </a:ext>
            </a:extLst>
          </p:cNvPr>
          <p:cNvSpPr>
            <a:spLocks noGrp="1"/>
          </p:cNvSpPr>
          <p:nvPr>
            <p:ph type="body" sz="quarter" idx="16"/>
          </p:nvPr>
        </p:nvSpPr>
        <p:spPr/>
        <p:txBody>
          <a:bodyPr/>
          <a:lstStyle/>
          <a:p>
            <a:pPr marL="0" algn="just">
              <a:spcBef>
                <a:spcPct val="0"/>
              </a:spcBef>
            </a:pPr>
            <a:r>
              <a:rPr altLang="en-US" sz="2400">
                <a:solidFill>
                  <a:schemeClr val="tx1"/>
                </a:solidFill>
                <a:cs typeface="Arial" panose="020B0604020202020204" pitchFamily="34" charset="0"/>
              </a:rPr>
              <a:t>The WHERE clause of the outer query tests for the existence of rows returned by the subquery. </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subquery does not actually produce any data. </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keyword exists is not preceded by a column name, constant, or other  expression.</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All queries that use in or a comparison operator modified by any or all can be expressed with exists.  </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99331" name="Rectangle 2">
            <a:extLst>
              <a:ext uri="{FF2B5EF4-FFF2-40B4-BE49-F238E27FC236}">
                <a16:creationId xmlns:a16="http://schemas.microsoft.com/office/drawing/2014/main" id="{4E83802F-A652-40CE-8698-5B494C9BDE1D}"/>
              </a:ext>
            </a:extLst>
          </p:cNvPr>
          <p:cNvSpPr>
            <a:spLocks noGrp="1" noChangeArrowheads="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EXISTS and NOT EXISTS (Contd.).</a:t>
            </a:r>
          </a:p>
        </p:txBody>
      </p:sp>
    </p:spTree>
    <p:extLst>
      <p:ext uri="{BB962C8B-B14F-4D97-AF65-F5344CB8AC3E}">
        <p14:creationId xmlns:p14="http://schemas.microsoft.com/office/powerpoint/2010/main" val="13296069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Placeholder 1">
            <a:extLst>
              <a:ext uri="{FF2B5EF4-FFF2-40B4-BE49-F238E27FC236}">
                <a16:creationId xmlns:a16="http://schemas.microsoft.com/office/drawing/2014/main" id="{C4BF4388-389C-4BC5-90FC-603921F2FB8E}"/>
              </a:ext>
            </a:extLst>
          </p:cNvPr>
          <p:cNvSpPr>
            <a:spLocks noGrp="1"/>
          </p:cNvSpPr>
          <p:nvPr>
            <p:ph type="body" sz="quarter" idx="16"/>
          </p:nvPr>
        </p:nvSpPr>
        <p:spPr/>
        <p:txBody>
          <a:bodyPr/>
          <a:lstStyle/>
          <a:p>
            <a:pPr marL="0" algn="just">
              <a:spcBef>
                <a:spcPct val="0"/>
              </a:spcBef>
            </a:pPr>
            <a:r>
              <a:rPr altLang="en-US" sz="2400">
                <a:solidFill>
                  <a:schemeClr val="tx1"/>
                </a:solidFill>
                <a:cs typeface="Arial" panose="020B0604020202020204" pitchFamily="34" charset="0"/>
              </a:rPr>
              <a:t>NOT EXISTS works like EXISTS, except the WHERE clause in which it is used is satisfied if no rows are returned by the subquery.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101379" name="Rectangle 2">
            <a:extLst>
              <a:ext uri="{FF2B5EF4-FFF2-40B4-BE49-F238E27FC236}">
                <a16:creationId xmlns:a16="http://schemas.microsoft.com/office/drawing/2014/main" id="{9C310EF4-B5F7-4C3D-9919-66D0450F3F56}"/>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Subqueries with NOT EXISTS </a:t>
            </a:r>
          </a:p>
        </p:txBody>
      </p:sp>
    </p:spTree>
    <p:extLst>
      <p:ext uri="{BB962C8B-B14F-4D97-AF65-F5344CB8AC3E}">
        <p14:creationId xmlns:p14="http://schemas.microsoft.com/office/powerpoint/2010/main" val="15752199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Placeholder 1">
            <a:extLst>
              <a:ext uri="{FF2B5EF4-FFF2-40B4-BE49-F238E27FC236}">
                <a16:creationId xmlns:a16="http://schemas.microsoft.com/office/drawing/2014/main" id="{FC280A6B-8831-430E-BA8C-8745F3986DFF}"/>
              </a:ext>
            </a:extLst>
          </p:cNvPr>
          <p:cNvSpPr>
            <a:spLocks noGrp="1"/>
          </p:cNvSpPr>
          <p:nvPr>
            <p:ph type="body" sz="quarter" idx="16"/>
          </p:nvPr>
        </p:nvSpPr>
        <p:spPr/>
        <p:txBody>
          <a:bodyPr/>
          <a:lstStyle/>
          <a:p>
            <a:pPr algn="just" eaLnBrk="1" hangingPunct="1">
              <a:spcBef>
                <a:spcPct val="0"/>
              </a:spcBef>
            </a:pPr>
            <a:r>
              <a:rPr altLang="en-US" sz="2400">
                <a:solidFill>
                  <a:schemeClr val="tx1"/>
                </a:solidFill>
                <a:cs typeface="Arial" panose="020B0604020202020204" pitchFamily="34" charset="0"/>
              </a:rPr>
              <a:t>We have seen  in this module</a:t>
            </a:r>
          </a:p>
          <a:p>
            <a:pPr algn="just" eaLnBrk="1" hangingPunct="1">
              <a:spcBef>
                <a:spcPct val="0"/>
              </a:spcBef>
            </a:pPr>
            <a:endParaRPr altLang="en-US" sz="2400">
              <a:solidFill>
                <a:schemeClr val="tx1"/>
              </a:solidFill>
              <a:cs typeface="Arial" panose="020B0604020202020204" pitchFamily="34" charset="0"/>
            </a:endParaRPr>
          </a:p>
          <a:p>
            <a:pPr lvl="1" algn="just" eaLnBrk="1" hangingPunct="1">
              <a:spcBef>
                <a:spcPct val="0"/>
              </a:spcBef>
            </a:pPr>
            <a:r>
              <a:rPr altLang="en-US">
                <a:solidFill>
                  <a:schemeClr val="tx1"/>
                </a:solidFill>
                <a:cs typeface="Arial" panose="020B0604020202020204" pitchFamily="34" charset="0"/>
              </a:rPr>
              <a:t>Single-row operator in subquery, such as =, &lt;&gt;, &gt;, &gt;=, &lt;, or &lt;=</a:t>
            </a:r>
          </a:p>
          <a:p>
            <a:pPr lvl="1" algn="just" eaLnBrk="1" hangingPunct="1">
              <a:spcBef>
                <a:spcPct val="0"/>
              </a:spcBef>
            </a:pPr>
            <a:endParaRPr altLang="en-US">
              <a:solidFill>
                <a:schemeClr val="tx1"/>
              </a:solidFill>
              <a:cs typeface="Arial" panose="020B0604020202020204" pitchFamily="34" charset="0"/>
            </a:endParaRPr>
          </a:p>
          <a:p>
            <a:pPr lvl="1" algn="just" eaLnBrk="1" hangingPunct="1">
              <a:spcBef>
                <a:spcPct val="0"/>
              </a:spcBef>
            </a:pPr>
            <a:r>
              <a:rPr altLang="en-US">
                <a:solidFill>
                  <a:schemeClr val="tx1"/>
                </a:solidFill>
                <a:cs typeface="Arial" panose="020B0604020202020204" pitchFamily="34" charset="0"/>
              </a:rPr>
              <a:t>Can pass multiple rows of data to a main statement that contains a multiple-row operator, such as in</a:t>
            </a:r>
          </a:p>
          <a:p>
            <a:pPr lvl="1" algn="just" eaLnBrk="1" hangingPunct="1">
              <a:spcBef>
                <a:spcPct val="0"/>
              </a:spcBef>
            </a:pPr>
            <a:endParaRPr altLang="en-US">
              <a:solidFill>
                <a:schemeClr val="tx1"/>
              </a:solidFill>
              <a:cs typeface="Arial" panose="020B0604020202020204" pitchFamily="34" charset="0"/>
            </a:endParaRPr>
          </a:p>
          <a:p>
            <a:pPr lvl="1" algn="just" eaLnBrk="1" hangingPunct="1">
              <a:spcBef>
                <a:spcPct val="0"/>
              </a:spcBef>
            </a:pPr>
            <a:r>
              <a:rPr altLang="en-US">
                <a:solidFill>
                  <a:schemeClr val="tx1"/>
                </a:solidFill>
                <a:cs typeface="Arial" panose="020B0604020202020204" pitchFamily="34" charset="0"/>
              </a:rPr>
              <a:t>Are processed first by the database server, and the where or having clause uses the results.</a:t>
            </a:r>
          </a:p>
          <a:p>
            <a:pPr lvl="1" algn="just" eaLnBrk="1" hangingPunct="1">
              <a:spcBef>
                <a:spcPct val="0"/>
              </a:spcBef>
            </a:pPr>
            <a:endParaRPr altLang="en-US">
              <a:solidFill>
                <a:schemeClr val="tx1"/>
              </a:solidFill>
              <a:cs typeface="Arial" panose="020B0604020202020204" pitchFamily="34" charset="0"/>
            </a:endParaRPr>
          </a:p>
          <a:p>
            <a:pPr algn="just" eaLnBrk="1" hangingPunct="1">
              <a:spcBef>
                <a:spcPct val="0"/>
              </a:spcBef>
            </a:pPr>
            <a:endParaRPr altLang="en-US" sz="2400">
              <a:solidFill>
                <a:schemeClr val="tx1"/>
              </a:solidFill>
              <a:cs typeface="Arial" panose="020B0604020202020204" pitchFamily="34" charset="0"/>
            </a:endParaRPr>
          </a:p>
          <a:p>
            <a:pPr algn="just" eaLnBrk="1" hangingPunct="1">
              <a:spcBef>
                <a:spcPct val="0"/>
              </a:spcBef>
            </a:pPr>
            <a:endParaRPr altLang="en-US" sz="2400">
              <a:solidFill>
                <a:schemeClr val="tx1"/>
              </a:solidFill>
              <a:cs typeface="Arial" panose="020B0604020202020204" pitchFamily="34" charset="0"/>
            </a:endParaRPr>
          </a:p>
        </p:txBody>
      </p:sp>
      <p:sp>
        <p:nvSpPr>
          <p:cNvPr id="103427" name="Rectangle 2">
            <a:extLst>
              <a:ext uri="{FF2B5EF4-FFF2-40B4-BE49-F238E27FC236}">
                <a16:creationId xmlns:a16="http://schemas.microsoft.com/office/drawing/2014/main" id="{88C29DCC-60D8-4B31-AEB1-F6B9BD94F996}"/>
              </a:ext>
            </a:extLst>
          </p:cNvPr>
          <p:cNvSpPr>
            <a:spLocks noGrp="1"/>
          </p:cNvSpPr>
          <p:nvPr>
            <p:ph type="title" idx="4294967295"/>
          </p:nvPr>
        </p:nvSpPr>
        <p:spPr>
          <a:xfrm>
            <a:off x="1752600" y="207964"/>
            <a:ext cx="7562850" cy="554037"/>
          </a:xfrm>
        </p:spPr>
        <p:txBody>
          <a:bodyPr>
            <a:normAutofit fontScale="90000"/>
          </a:bodyPr>
          <a:lstStyle/>
          <a:p>
            <a:pPr eaLnBrk="1" hangingPunct="1"/>
            <a:r>
              <a:rPr altLang="en-US">
                <a:solidFill>
                  <a:schemeClr val="tx1"/>
                </a:solidFill>
                <a:cs typeface="Arial" panose="020B0604020202020204" pitchFamily="34" charset="0"/>
              </a:rPr>
              <a:t>Summary</a:t>
            </a:r>
          </a:p>
        </p:txBody>
      </p:sp>
    </p:spTree>
    <p:extLst>
      <p:ext uri="{BB962C8B-B14F-4D97-AF65-F5344CB8AC3E}">
        <p14:creationId xmlns:p14="http://schemas.microsoft.com/office/powerpoint/2010/main" val="54726134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Placeholder 1">
            <a:extLst>
              <a:ext uri="{FF2B5EF4-FFF2-40B4-BE49-F238E27FC236}">
                <a16:creationId xmlns:a16="http://schemas.microsoft.com/office/drawing/2014/main" id="{725F7476-6D4E-4931-8EA3-1A0907AD7DC3}"/>
              </a:ext>
            </a:extLst>
          </p:cNvPr>
          <p:cNvSpPr>
            <a:spLocks noGrp="1"/>
          </p:cNvSpPr>
          <p:nvPr>
            <p:ph type="body" sz="quarter" idx="16"/>
          </p:nvPr>
        </p:nvSpPr>
        <p:spPr/>
        <p:txBody>
          <a:bodyPr/>
          <a:lstStyle/>
          <a:p>
            <a:pPr marL="0" algn="just">
              <a:spcBef>
                <a:spcPct val="0"/>
              </a:spcBef>
            </a:pPr>
            <a:r>
              <a:rPr altLang="en-US" sz="2800">
                <a:solidFill>
                  <a:schemeClr val="tx1"/>
                </a:solidFill>
                <a:cs typeface="Arial" panose="020B0604020202020204" pitchFamily="34" charset="0"/>
              </a:rPr>
              <a:t>Single Row Sub Query</a:t>
            </a:r>
          </a:p>
          <a:p>
            <a:pPr marL="0" algn="just">
              <a:spcBef>
                <a:spcPct val="0"/>
              </a:spcBef>
            </a:pPr>
            <a:endParaRPr altLang="en-US" sz="2800">
              <a:solidFill>
                <a:schemeClr val="tx1"/>
              </a:solidFill>
              <a:cs typeface="Arial" panose="020B0604020202020204" pitchFamily="34" charset="0"/>
            </a:endParaRPr>
          </a:p>
          <a:p>
            <a:pPr marL="0" algn="just">
              <a:spcBef>
                <a:spcPct val="0"/>
              </a:spcBef>
            </a:pPr>
            <a:r>
              <a:rPr altLang="en-US" sz="2800">
                <a:solidFill>
                  <a:schemeClr val="tx1"/>
                </a:solidFill>
                <a:cs typeface="Arial" panose="020B0604020202020204" pitchFamily="34" charset="0"/>
              </a:rPr>
              <a:t>Multi-row Sub Query</a:t>
            </a:r>
          </a:p>
          <a:p>
            <a:pPr marL="0" algn="just">
              <a:spcBef>
                <a:spcPct val="0"/>
              </a:spcBef>
            </a:pPr>
            <a:endParaRPr altLang="en-US" sz="2800">
              <a:solidFill>
                <a:schemeClr val="tx1"/>
              </a:solidFill>
              <a:cs typeface="Arial" panose="020B0604020202020204" pitchFamily="34" charset="0"/>
            </a:endParaRPr>
          </a:p>
          <a:p>
            <a:pPr marL="0" algn="just">
              <a:spcBef>
                <a:spcPct val="0"/>
              </a:spcBef>
            </a:pPr>
            <a:r>
              <a:rPr altLang="en-US" sz="2800">
                <a:solidFill>
                  <a:schemeClr val="tx1"/>
                </a:solidFill>
                <a:cs typeface="Arial" panose="020B0604020202020204" pitchFamily="34" charset="0"/>
              </a:rPr>
              <a:t>Correlated Sub Queries</a:t>
            </a:r>
          </a:p>
          <a:p>
            <a:pPr marL="0" algn="just">
              <a:spcBef>
                <a:spcPct val="0"/>
              </a:spcBef>
            </a:pPr>
            <a:endParaRPr altLang="en-US" sz="2800">
              <a:solidFill>
                <a:schemeClr val="tx1"/>
              </a:solidFill>
              <a:cs typeface="Arial" panose="020B0604020202020204" pitchFamily="34" charset="0"/>
            </a:endParaRPr>
          </a:p>
          <a:p>
            <a:pPr marL="0" algn="just">
              <a:spcBef>
                <a:spcPct val="0"/>
              </a:spcBef>
            </a:pPr>
            <a:endParaRPr altLang="en-US" sz="2800">
              <a:solidFill>
                <a:schemeClr val="tx1"/>
              </a:solidFill>
              <a:cs typeface="Arial" panose="020B0604020202020204" pitchFamily="34" charset="0"/>
            </a:endParaRPr>
          </a:p>
          <a:p>
            <a:pPr marL="0" algn="just">
              <a:spcBef>
                <a:spcPct val="0"/>
              </a:spcBef>
            </a:pPr>
            <a:endParaRPr altLang="en-US" sz="2800">
              <a:solidFill>
                <a:schemeClr val="tx1"/>
              </a:solidFill>
              <a:cs typeface="Arial" panose="020B0604020202020204" pitchFamily="34" charset="0"/>
            </a:endParaRPr>
          </a:p>
          <a:p>
            <a:pPr marL="0" algn="just">
              <a:spcBef>
                <a:spcPct val="0"/>
              </a:spcBef>
            </a:pPr>
            <a:endParaRPr altLang="en-US" sz="2800">
              <a:solidFill>
                <a:schemeClr val="tx1"/>
              </a:solidFill>
              <a:cs typeface="Arial" panose="020B0604020202020204" pitchFamily="34" charset="0"/>
            </a:endParaRPr>
          </a:p>
          <a:p>
            <a:pPr marL="0" algn="just">
              <a:spcBef>
                <a:spcPct val="0"/>
              </a:spcBef>
            </a:pPr>
            <a:endParaRPr altLang="en-US" sz="2800">
              <a:solidFill>
                <a:schemeClr val="tx1"/>
              </a:solidFill>
              <a:cs typeface="Arial" panose="020B0604020202020204" pitchFamily="34" charset="0"/>
            </a:endParaRPr>
          </a:p>
          <a:p>
            <a:pPr marL="0" algn="just">
              <a:spcBef>
                <a:spcPct val="0"/>
              </a:spcBef>
            </a:pPr>
            <a:endParaRPr altLang="en-US" sz="2800">
              <a:solidFill>
                <a:schemeClr val="tx1"/>
              </a:solidFill>
              <a:cs typeface="Arial" panose="020B0604020202020204" pitchFamily="34" charset="0"/>
            </a:endParaRPr>
          </a:p>
        </p:txBody>
      </p:sp>
      <p:sp>
        <p:nvSpPr>
          <p:cNvPr id="105475" name="Rectangle 2">
            <a:extLst>
              <a:ext uri="{FF2B5EF4-FFF2-40B4-BE49-F238E27FC236}">
                <a16:creationId xmlns:a16="http://schemas.microsoft.com/office/drawing/2014/main" id="{E2DB1CB7-C46F-4490-A5A2-A1C7870C4EC7}"/>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Glossary</a:t>
            </a:r>
          </a:p>
        </p:txBody>
      </p:sp>
    </p:spTree>
    <p:extLst>
      <p:ext uri="{BB962C8B-B14F-4D97-AF65-F5344CB8AC3E}">
        <p14:creationId xmlns:p14="http://schemas.microsoft.com/office/powerpoint/2010/main" val="6255653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A871D14-F148-4A4D-AAFA-93B24D766807}"/>
              </a:ext>
            </a:extLst>
          </p:cNvPr>
          <p:cNvSpPr>
            <a:spLocks noGrp="1"/>
          </p:cNvSpPr>
          <p:nvPr>
            <p:ph type="title" idx="4294967295"/>
          </p:nvPr>
        </p:nvSpPr>
        <p:spPr>
          <a:xfrm>
            <a:off x="1524000" y="3175"/>
            <a:ext cx="5181600" cy="554038"/>
          </a:xfrm>
        </p:spPr>
        <p:txBody>
          <a:bodyPr>
            <a:normAutofit fontScale="90000"/>
          </a:bodyPr>
          <a:lstStyle/>
          <a:p>
            <a:pPr algn="ctr" eaLnBrk="1" hangingPunct="1"/>
            <a:r>
              <a:rPr altLang="en-US">
                <a:solidFill>
                  <a:schemeClr val="tx1"/>
                </a:solidFill>
                <a:cs typeface="Arial" panose="020B0604020202020204" pitchFamily="34" charset="0"/>
              </a:rPr>
              <a:t>Hands-on Exercises</a:t>
            </a:r>
          </a:p>
        </p:txBody>
      </p:sp>
      <p:sp>
        <p:nvSpPr>
          <p:cNvPr id="2" name="Rectangle 1">
            <a:extLst>
              <a:ext uri="{FF2B5EF4-FFF2-40B4-BE49-F238E27FC236}">
                <a16:creationId xmlns:a16="http://schemas.microsoft.com/office/drawing/2014/main" id="{D5C88364-DF3C-4A0D-8A1D-4D56179A4F6B}"/>
              </a:ext>
            </a:extLst>
          </p:cNvPr>
          <p:cNvSpPr/>
          <p:nvPr/>
        </p:nvSpPr>
        <p:spPr>
          <a:xfrm>
            <a:off x="1676400" y="914401"/>
            <a:ext cx="8534400" cy="4247317"/>
          </a:xfrm>
          <a:prstGeom prst="rect">
            <a:avLst/>
          </a:prstGeom>
        </p:spPr>
        <p:txBody>
          <a:bodyPr>
            <a:spAutoFit/>
          </a:bodyPr>
          <a:lstStyle/>
          <a:p>
            <a:pPr marL="457200" indent="-457200">
              <a:buFont typeface="Lucida Sans Unicode" pitchFamily="34" charset="0"/>
              <a:buAutoNum type="arabicPeriod"/>
              <a:defRPr/>
            </a:pPr>
            <a:r>
              <a:rPr lang="en-US" dirty="0">
                <a:cs typeface="Calibri" pitchFamily="34" charset="0"/>
              </a:rPr>
              <a:t>Find the titles that obtain an advance larger than the average  price for books of similar type.</a:t>
            </a:r>
          </a:p>
          <a:p>
            <a:pPr marL="457200" indent="-457200">
              <a:buFont typeface="Lucida Sans Unicode" pitchFamily="34" charset="0"/>
              <a:buAutoNum type="arabicPeriod"/>
              <a:defRPr/>
            </a:pPr>
            <a:endParaRPr lang="en-US" dirty="0">
              <a:cs typeface="Calibri" pitchFamily="34" charset="0"/>
            </a:endParaRPr>
          </a:p>
          <a:p>
            <a:pPr marL="457200" indent="-457200">
              <a:buFont typeface="Lucida Sans Unicode" pitchFamily="34" charset="0"/>
              <a:buAutoNum type="arabicPeriod"/>
              <a:defRPr/>
            </a:pPr>
            <a:r>
              <a:rPr lang="en-US" dirty="0">
                <a:cs typeface="Calibri" pitchFamily="34" charset="0"/>
              </a:rPr>
              <a:t>Find the titles that obtain a larger advance than the minimum paid by  “</a:t>
            </a:r>
            <a:r>
              <a:rPr lang="en-US" dirty="0" err="1">
                <a:cs typeface="Calibri" pitchFamily="34" charset="0"/>
              </a:rPr>
              <a:t>Algodata</a:t>
            </a:r>
            <a:r>
              <a:rPr lang="en-US" dirty="0">
                <a:cs typeface="Calibri" pitchFamily="34" charset="0"/>
              </a:rPr>
              <a:t> </a:t>
            </a:r>
            <a:r>
              <a:rPr lang="en-US" dirty="0" err="1">
                <a:cs typeface="Calibri" pitchFamily="34" charset="0"/>
              </a:rPr>
              <a:t>Infosystems</a:t>
            </a:r>
            <a:r>
              <a:rPr lang="en-US" dirty="0">
                <a:cs typeface="Calibri" pitchFamily="34" charset="0"/>
              </a:rPr>
              <a:t>”</a:t>
            </a:r>
          </a:p>
          <a:p>
            <a:pPr marL="457200" indent="-457200">
              <a:buFont typeface="Lucida Sans Unicode" pitchFamily="34" charset="0"/>
              <a:buAutoNum type="arabicPeriod"/>
              <a:defRPr/>
            </a:pPr>
            <a:endParaRPr lang="en-US" dirty="0">
              <a:cs typeface="Calibri" pitchFamily="34" charset="0"/>
            </a:endParaRPr>
          </a:p>
          <a:p>
            <a:pPr marL="457200" indent="-457200">
              <a:buFont typeface="Lucida Sans Unicode" pitchFamily="34" charset="0"/>
              <a:buAutoNum type="arabicPeriod"/>
              <a:defRPr/>
            </a:pPr>
            <a:r>
              <a:rPr lang="en-US" dirty="0">
                <a:cs typeface="Calibri" pitchFamily="34" charset="0"/>
              </a:rPr>
              <a:t>You want to know the name of the book where authors receive the  highest royalty.</a:t>
            </a:r>
          </a:p>
          <a:p>
            <a:pPr marL="457200" indent="-457200">
              <a:buFont typeface="Lucida Sans Unicode" pitchFamily="34" charset="0"/>
              <a:buAutoNum type="arabicPeriod"/>
              <a:defRPr/>
            </a:pPr>
            <a:endParaRPr lang="en-US" dirty="0">
              <a:cs typeface="Calibri" pitchFamily="34" charset="0"/>
            </a:endParaRPr>
          </a:p>
          <a:p>
            <a:pPr marL="457200" indent="-457200">
              <a:buFont typeface="Lucida Sans Unicode" pitchFamily="34" charset="0"/>
              <a:buAutoNum type="arabicPeriod"/>
              <a:defRPr/>
            </a:pPr>
            <a:r>
              <a:rPr lang="en-US" dirty="0">
                <a:cs typeface="Calibri" pitchFamily="34" charset="0"/>
              </a:rPr>
              <a:t>You, as sales person, want to find out the names of all those books  whose price is higher than that of all business books. Write a query to achieve this?</a:t>
            </a:r>
          </a:p>
          <a:p>
            <a:pPr eaLnBrk="1" hangingPunct="1">
              <a:defRPr/>
            </a:pPr>
            <a:endParaRPr lang="en-US" dirty="0">
              <a:cs typeface="Calibri" pitchFamily="34" charset="0"/>
            </a:endParaRPr>
          </a:p>
          <a:p>
            <a:pPr marL="457200" indent="-457200">
              <a:buFont typeface="Lucida Sans Unicode" pitchFamily="34" charset="0"/>
              <a:buAutoNum type="arabicPeriod"/>
              <a:defRPr/>
            </a:pPr>
            <a:endParaRPr lang="en-US" dirty="0">
              <a:cs typeface="Calibri" pitchFamily="34" charset="0"/>
            </a:endParaRPr>
          </a:p>
          <a:p>
            <a:pPr marL="457200" indent="-457200">
              <a:buFont typeface="Lucida Sans Unicode" pitchFamily="34" charset="0"/>
              <a:buAutoNum type="arabicPeriod"/>
              <a:defRPr/>
            </a:pPr>
            <a:endParaRPr lang="en-US" dirty="0">
              <a:cs typeface="Calibri" pitchFamily="34" charset="0"/>
            </a:endParaRPr>
          </a:p>
          <a:p>
            <a:pPr>
              <a:buFont typeface="Arial"/>
              <a:buChar char="•"/>
              <a:defRPr/>
            </a:pPr>
            <a:endParaRPr lang="en-US" dirty="0">
              <a:cs typeface="Calibri" pitchFamily="34" charset="0"/>
            </a:endParaRPr>
          </a:p>
          <a:p>
            <a:pPr eaLnBrk="1" hangingPunct="1">
              <a:defRPr/>
            </a:pPr>
            <a:endParaRPr lang="en-US" dirty="0">
              <a:cs typeface="Calibri" pitchFamily="34" charset="0"/>
            </a:endParaRPr>
          </a:p>
        </p:txBody>
      </p:sp>
    </p:spTree>
    <p:extLst>
      <p:ext uri="{BB962C8B-B14F-4D97-AF65-F5344CB8AC3E}">
        <p14:creationId xmlns:p14="http://schemas.microsoft.com/office/powerpoint/2010/main" val="6891991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Placeholder 1">
            <a:extLst>
              <a:ext uri="{FF2B5EF4-FFF2-40B4-BE49-F238E27FC236}">
                <a16:creationId xmlns:a16="http://schemas.microsoft.com/office/drawing/2014/main" id="{3A236B06-09A8-45F3-A879-13D55E573F54}"/>
              </a:ext>
            </a:extLst>
          </p:cNvPr>
          <p:cNvSpPr>
            <a:spLocks noGrp="1"/>
          </p:cNvSpPr>
          <p:nvPr>
            <p:ph type="body" sz="quarter" idx="16"/>
          </p:nvPr>
        </p:nvSpPr>
        <p:spPr/>
        <p:txBody>
          <a:bodyPr/>
          <a:lstStyle/>
          <a:p>
            <a:pPr marL="0" algn="just">
              <a:spcBef>
                <a:spcPct val="0"/>
              </a:spcBef>
              <a:buNone/>
            </a:pPr>
            <a:r>
              <a:rPr altLang="en-US" sz="2400">
                <a:solidFill>
                  <a:schemeClr val="tx1"/>
                </a:solidFill>
                <a:cs typeface="Arial" panose="020B0604020202020204" pitchFamily="34" charset="0"/>
              </a:rPr>
              <a:t>At the end of this sub-module, you should be able to:</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Illustrate  how to create table</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Illustrate how to make changes o the structure of the table</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Illustrate use of drop command</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Recognize the importance of constraints</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111619" name="Title 7">
            <a:extLst>
              <a:ext uri="{FF2B5EF4-FFF2-40B4-BE49-F238E27FC236}">
                <a16:creationId xmlns:a16="http://schemas.microsoft.com/office/drawing/2014/main" id="{9AE4485E-4E5C-46A3-B10E-513777F86D05}"/>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Objectives</a:t>
            </a:r>
          </a:p>
        </p:txBody>
      </p:sp>
    </p:spTree>
    <p:extLst>
      <p:ext uri="{BB962C8B-B14F-4D97-AF65-F5344CB8AC3E}">
        <p14:creationId xmlns:p14="http://schemas.microsoft.com/office/powerpoint/2010/main" val="71626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Placeholder 1">
            <a:extLst>
              <a:ext uri="{FF2B5EF4-FFF2-40B4-BE49-F238E27FC236}">
                <a16:creationId xmlns:a16="http://schemas.microsoft.com/office/drawing/2014/main" id="{056B89FA-1F28-43E2-88C1-BCA07759212E}"/>
              </a:ext>
            </a:extLst>
          </p:cNvPr>
          <p:cNvSpPr>
            <a:spLocks noGrp="1"/>
          </p:cNvSpPr>
          <p:nvPr>
            <p:ph type="body" sz="quarter" idx="16"/>
          </p:nvPr>
        </p:nvSpPr>
        <p:spPr/>
        <p:txBody>
          <a:bodyPr/>
          <a:lstStyle/>
          <a:p>
            <a:pPr marL="0" algn="just">
              <a:spcBef>
                <a:spcPct val="0"/>
              </a:spcBef>
              <a:buNone/>
            </a:pPr>
            <a:r>
              <a:rPr altLang="en-US" sz="2400">
                <a:solidFill>
                  <a:schemeClr val="tx1"/>
                </a:solidFill>
                <a:cs typeface="Arial" panose="020B0604020202020204" pitchFamily="34" charset="0"/>
              </a:rPr>
              <a:t>At the end of this sub-module, you should be able to:</a:t>
            </a:r>
          </a:p>
          <a:p>
            <a:pPr marL="0" algn="just">
              <a:spcBef>
                <a:spcPct val="0"/>
              </a:spcBef>
              <a:buNone/>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Illustrate the uses of writing sub 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Identify types of subquery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Recognize  the uses of correlated sub queries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Illustrate subquery with exists operator</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74755" name="Rectangle 2">
            <a:extLst>
              <a:ext uri="{FF2B5EF4-FFF2-40B4-BE49-F238E27FC236}">
                <a16:creationId xmlns:a16="http://schemas.microsoft.com/office/drawing/2014/main" id="{E8BD2ED6-3FE9-4F89-8AC9-CB77C5CCA673}"/>
              </a:ext>
            </a:extLst>
          </p:cNvPr>
          <p:cNvSpPr>
            <a:spLocks noGrp="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Objectives</a:t>
            </a:r>
          </a:p>
        </p:txBody>
      </p:sp>
    </p:spTree>
    <p:extLst>
      <p:ext uri="{BB962C8B-B14F-4D97-AF65-F5344CB8AC3E}">
        <p14:creationId xmlns:p14="http://schemas.microsoft.com/office/powerpoint/2010/main" val="583975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Placeholder 2">
            <a:extLst>
              <a:ext uri="{FF2B5EF4-FFF2-40B4-BE49-F238E27FC236}">
                <a16:creationId xmlns:a16="http://schemas.microsoft.com/office/drawing/2014/main" id="{35B506A3-C61A-4ADC-84AA-3465B78C5D75}"/>
              </a:ext>
            </a:extLst>
          </p:cNvPr>
          <p:cNvSpPr>
            <a:spLocks noGrp="1"/>
          </p:cNvSpPr>
          <p:nvPr>
            <p:ph type="body" sz="quarter" idx="16"/>
          </p:nvPr>
        </p:nvSpPr>
        <p:spPr>
          <a:xfrm>
            <a:off x="1981201" y="990600"/>
            <a:ext cx="8240713" cy="5562600"/>
          </a:xfrm>
        </p:spPr>
        <p:txBody>
          <a:bodyPr/>
          <a:lstStyle/>
          <a:p>
            <a:pPr eaLnBrk="1" hangingPunct="1"/>
            <a:r>
              <a:rPr altLang="en-US" dirty="0">
                <a:solidFill>
                  <a:schemeClr val="tx1"/>
                </a:solidFill>
                <a:cs typeface="Arial" panose="020B0604020202020204" pitchFamily="34" charset="0"/>
              </a:rPr>
              <a:t>Synonyms  are alias names to  objects </a:t>
            </a:r>
          </a:p>
          <a:p>
            <a:pPr eaLnBrk="1" hangingPunct="1">
              <a:lnSpc>
                <a:spcPct val="90000"/>
              </a:lnSpc>
            </a:pPr>
            <a:r>
              <a:rPr altLang="en-US" dirty="0">
                <a:solidFill>
                  <a:schemeClr val="tx1"/>
                </a:solidFill>
                <a:cs typeface="Arial" panose="020B0604020202020204" pitchFamily="34" charset="0"/>
              </a:rPr>
              <a:t>Advantages of creating synonyms</a:t>
            </a:r>
          </a:p>
          <a:p>
            <a:pPr lvl="1" eaLnBrk="1" hangingPunct="1">
              <a:lnSpc>
                <a:spcPct val="90000"/>
              </a:lnSpc>
            </a:pPr>
            <a:r>
              <a:rPr altLang="en-US" sz="2200" dirty="0">
                <a:solidFill>
                  <a:schemeClr val="tx1"/>
                </a:solidFill>
                <a:cs typeface="Arial" panose="020B0604020202020204" pitchFamily="34" charset="0"/>
              </a:rPr>
              <a:t>Ability to alias names.</a:t>
            </a:r>
          </a:p>
          <a:p>
            <a:pPr lvl="1" eaLnBrk="1" hangingPunct="1">
              <a:lnSpc>
                <a:spcPct val="90000"/>
              </a:lnSpc>
            </a:pPr>
            <a:r>
              <a:rPr altLang="en-US" sz="2200" dirty="0">
                <a:solidFill>
                  <a:schemeClr val="tx1"/>
                </a:solidFill>
                <a:cs typeface="Arial" panose="020B0604020202020204" pitchFamily="34" charset="0"/>
              </a:rPr>
              <a:t>Ability to shorten names example </a:t>
            </a:r>
            <a:r>
              <a:rPr altLang="en-US" sz="2200" dirty="0" err="1">
                <a:solidFill>
                  <a:schemeClr val="tx1"/>
                </a:solidFill>
                <a:cs typeface="Arial" panose="020B0604020202020204" pitchFamily="34" charset="0"/>
              </a:rPr>
              <a:t>server.Database.Owner.Object</a:t>
            </a:r>
            <a:endParaRPr altLang="en-US" sz="2200" dirty="0">
              <a:solidFill>
                <a:schemeClr val="tx1"/>
              </a:solidFill>
              <a:cs typeface="Arial" panose="020B0604020202020204" pitchFamily="34" charset="0"/>
            </a:endParaRPr>
          </a:p>
          <a:p>
            <a:pPr lvl="1" eaLnBrk="1" hangingPunct="1">
              <a:lnSpc>
                <a:spcPct val="90000"/>
              </a:lnSpc>
              <a:buFont typeface="Arial" pitchFamily="34" charset="0"/>
              <a:buNone/>
            </a:pPr>
            <a:endParaRPr altLang="en-US" sz="2200" dirty="0">
              <a:solidFill>
                <a:schemeClr val="tx1"/>
              </a:solidFill>
              <a:cs typeface="Arial" panose="020B0604020202020204" pitchFamily="34" charset="0"/>
            </a:endParaRPr>
          </a:p>
          <a:p>
            <a:pPr eaLnBrk="1" hangingPunct="1">
              <a:lnSpc>
                <a:spcPct val="90000"/>
              </a:lnSpc>
            </a:pPr>
            <a:r>
              <a:rPr altLang="en-US" dirty="0">
                <a:solidFill>
                  <a:schemeClr val="tx1"/>
                </a:solidFill>
                <a:cs typeface="Arial" panose="020B0604020202020204" pitchFamily="34" charset="0"/>
              </a:rPr>
              <a:t>Synonyms can be created for the following objects</a:t>
            </a:r>
          </a:p>
          <a:p>
            <a:pPr lvl="1" eaLnBrk="1" hangingPunct="1">
              <a:lnSpc>
                <a:spcPct val="90000"/>
              </a:lnSpc>
            </a:pPr>
            <a:r>
              <a:rPr altLang="en-US" sz="2200" dirty="0">
                <a:solidFill>
                  <a:schemeClr val="tx1"/>
                </a:solidFill>
                <a:cs typeface="Arial" panose="020B0604020202020204" pitchFamily="34" charset="0"/>
              </a:rPr>
              <a:t>Tables</a:t>
            </a:r>
          </a:p>
          <a:p>
            <a:pPr lvl="1" eaLnBrk="1" hangingPunct="1">
              <a:lnSpc>
                <a:spcPct val="90000"/>
              </a:lnSpc>
            </a:pPr>
            <a:r>
              <a:rPr altLang="en-US" sz="2200" dirty="0">
                <a:solidFill>
                  <a:schemeClr val="tx1"/>
                </a:solidFill>
                <a:cs typeface="Arial" panose="020B0604020202020204" pitchFamily="34" charset="0"/>
              </a:rPr>
              <a:t>Views</a:t>
            </a:r>
          </a:p>
          <a:p>
            <a:pPr lvl="1" eaLnBrk="1" hangingPunct="1">
              <a:lnSpc>
                <a:spcPct val="90000"/>
              </a:lnSpc>
            </a:pPr>
            <a:r>
              <a:rPr altLang="en-US" sz="2200" dirty="0">
                <a:solidFill>
                  <a:schemeClr val="tx1"/>
                </a:solidFill>
                <a:cs typeface="Arial" panose="020B0604020202020204" pitchFamily="34" charset="0"/>
              </a:rPr>
              <a:t>Stored procedures</a:t>
            </a:r>
          </a:p>
          <a:p>
            <a:pPr lvl="1" eaLnBrk="1" hangingPunct="1">
              <a:lnSpc>
                <a:spcPct val="90000"/>
              </a:lnSpc>
            </a:pPr>
            <a:r>
              <a:rPr altLang="en-US" sz="2200" dirty="0">
                <a:solidFill>
                  <a:schemeClr val="tx1"/>
                </a:solidFill>
                <a:cs typeface="Arial" panose="020B0604020202020204" pitchFamily="34" charset="0"/>
              </a:rPr>
              <a:t>Table-valued functions</a:t>
            </a:r>
          </a:p>
          <a:p>
            <a:pPr lvl="1" eaLnBrk="1" hangingPunct="1">
              <a:lnSpc>
                <a:spcPct val="90000"/>
              </a:lnSpc>
            </a:pPr>
            <a:endParaRPr altLang="en-US" sz="2200" dirty="0">
              <a:solidFill>
                <a:schemeClr val="tx1"/>
              </a:solidFill>
              <a:cs typeface="Arial" panose="020B0604020202020204" pitchFamily="34" charset="0"/>
            </a:endParaRPr>
          </a:p>
          <a:p>
            <a:pPr lvl="1" eaLnBrk="1" hangingPunct="1">
              <a:lnSpc>
                <a:spcPct val="90000"/>
              </a:lnSpc>
              <a:buFont typeface="Arial" pitchFamily="34" charset="0"/>
              <a:buNone/>
            </a:pPr>
            <a:r>
              <a:rPr altLang="en-US" sz="2000" b="1" dirty="0">
                <a:solidFill>
                  <a:schemeClr val="tx1"/>
                </a:solidFill>
                <a:latin typeface="Courier New" panose="02070309020205020404" pitchFamily="49" charset="0"/>
                <a:cs typeface="Courier New" panose="02070309020205020404" pitchFamily="49" charset="0"/>
              </a:rPr>
              <a:t>Create synonym &lt;synonyms name&gt; for &lt;object name&gt; </a:t>
            </a:r>
          </a:p>
          <a:p>
            <a:pPr lvl="1" eaLnBrk="1" hangingPunct="1">
              <a:lnSpc>
                <a:spcPct val="90000"/>
              </a:lnSpc>
              <a:buFont typeface="Arial" pitchFamily="34" charset="0"/>
              <a:buNone/>
            </a:pPr>
            <a:r>
              <a:rPr altLang="en-US" sz="2000" b="1" dirty="0">
                <a:solidFill>
                  <a:schemeClr val="tx1"/>
                </a:solidFill>
                <a:latin typeface="Courier New" panose="02070309020205020404" pitchFamily="49" charset="0"/>
                <a:cs typeface="Courier New" panose="02070309020205020404" pitchFamily="49" charset="0"/>
              </a:rPr>
              <a:t>Create synonym </a:t>
            </a:r>
            <a:r>
              <a:rPr altLang="en-US" sz="2000" b="1" dirty="0" err="1">
                <a:solidFill>
                  <a:schemeClr val="tx1"/>
                </a:solidFill>
                <a:latin typeface="Courier New" panose="02070309020205020404" pitchFamily="49" charset="0"/>
                <a:cs typeface="Courier New" panose="02070309020205020404" pitchFamily="49" charset="0"/>
              </a:rPr>
              <a:t>emp</a:t>
            </a:r>
            <a:r>
              <a:rPr altLang="en-US" sz="2000" b="1" dirty="0">
                <a:solidFill>
                  <a:schemeClr val="tx1"/>
                </a:solidFill>
                <a:latin typeface="Courier New" panose="02070309020205020404" pitchFamily="49" charset="0"/>
                <a:cs typeface="Courier New" panose="02070309020205020404" pitchFamily="49" charset="0"/>
              </a:rPr>
              <a:t> for employees</a:t>
            </a:r>
          </a:p>
          <a:p>
            <a:pPr eaLnBrk="1" hangingPunct="1">
              <a:lnSpc>
                <a:spcPct val="90000"/>
              </a:lnSpc>
            </a:pPr>
            <a:endParaRPr altLang="en-US" b="1" i="1" dirty="0">
              <a:solidFill>
                <a:schemeClr val="tx1"/>
              </a:solidFill>
              <a:cs typeface="Arial" panose="020B0604020202020204" pitchFamily="34" charset="0"/>
            </a:endParaRPr>
          </a:p>
          <a:p>
            <a:pPr eaLnBrk="1" hangingPunct="1"/>
            <a:endParaRPr altLang="en-US" dirty="0">
              <a:solidFill>
                <a:schemeClr val="tx1"/>
              </a:solidFill>
              <a:cs typeface="Arial" panose="020B0604020202020204" pitchFamily="34" charset="0"/>
            </a:endParaRPr>
          </a:p>
          <a:p>
            <a:pPr eaLnBrk="1" hangingPunct="1"/>
            <a:endParaRPr altLang="en-US" dirty="0">
              <a:solidFill>
                <a:schemeClr val="tx1"/>
              </a:solidFill>
              <a:cs typeface="Arial" panose="020B0604020202020204" pitchFamily="34" charset="0"/>
            </a:endParaRPr>
          </a:p>
        </p:txBody>
      </p:sp>
      <p:sp>
        <p:nvSpPr>
          <p:cNvPr id="160771" name="Rectangle 2">
            <a:extLst>
              <a:ext uri="{FF2B5EF4-FFF2-40B4-BE49-F238E27FC236}">
                <a16:creationId xmlns:a16="http://schemas.microsoft.com/office/drawing/2014/main" id="{A3DBE7B7-545C-4615-A7A6-1605AB13CF3E}"/>
              </a:ext>
            </a:extLst>
          </p:cNvPr>
          <p:cNvSpPr>
            <a:spLocks noGrp="1"/>
          </p:cNvSpPr>
          <p:nvPr>
            <p:ph type="title" idx="4294967295"/>
          </p:nvPr>
        </p:nvSpPr>
        <p:spPr>
          <a:xfrm>
            <a:off x="1809750" y="228601"/>
            <a:ext cx="7562850" cy="536575"/>
          </a:xfrm>
        </p:spPr>
        <p:txBody>
          <a:bodyPr>
            <a:normAutofit fontScale="90000"/>
          </a:bodyPr>
          <a:lstStyle/>
          <a:p>
            <a:pPr eaLnBrk="1" hangingPunct="1"/>
            <a:r>
              <a:rPr altLang="en-US">
                <a:solidFill>
                  <a:schemeClr val="tx1"/>
                </a:solidFill>
                <a:cs typeface="Arial" panose="020B0604020202020204" pitchFamily="34" charset="0"/>
              </a:rPr>
              <a:t>Synonyms</a:t>
            </a:r>
          </a:p>
        </p:txBody>
      </p:sp>
    </p:spTree>
    <p:extLst>
      <p:ext uri="{BB962C8B-B14F-4D97-AF65-F5344CB8AC3E}">
        <p14:creationId xmlns:p14="http://schemas.microsoft.com/office/powerpoint/2010/main" val="5904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4">
            <a:extLst>
              <a:ext uri="{FF2B5EF4-FFF2-40B4-BE49-F238E27FC236}">
                <a16:creationId xmlns:a16="http://schemas.microsoft.com/office/drawing/2014/main" id="{23D450ED-1AC6-46F3-BF1A-D3DE1EF01230}"/>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Prefixes and suffixes</a:t>
            </a:r>
          </a:p>
        </p:txBody>
      </p:sp>
      <p:sp>
        <p:nvSpPr>
          <p:cNvPr id="107523" name="Rectangle 1227">
            <a:extLst>
              <a:ext uri="{FF2B5EF4-FFF2-40B4-BE49-F238E27FC236}">
                <a16:creationId xmlns:a16="http://schemas.microsoft.com/office/drawing/2014/main" id="{7F55D50B-958D-494F-B7FC-176A4AC2D963}"/>
              </a:ext>
            </a:extLst>
          </p:cNvPr>
          <p:cNvSpPr>
            <a:spLocks noChangeArrowheads="1"/>
          </p:cNvSpPr>
          <p:nvPr/>
        </p:nvSpPr>
        <p:spPr bwMode="auto">
          <a:xfrm>
            <a:off x="1752600" y="809625"/>
            <a:ext cx="7696200" cy="706438"/>
          </a:xfrm>
          <a:prstGeom prst="rect">
            <a:avLst/>
          </a:prstGeom>
          <a:noFill/>
          <a:ln>
            <a:noFill/>
          </a:ln>
          <a:extLst/>
        </p:spPr>
        <p:txBody>
          <a:bodyPr anchor="ctr">
            <a:spAutoFit/>
          </a:bodyPr>
          <a:lstStyle/>
          <a:p>
            <a:pPr algn="ctr" eaLnBrk="1" hangingPunct="1">
              <a:defRPr/>
            </a:pPr>
            <a:endParaRPr lang="en-US" sz="2000" dirty="0"/>
          </a:p>
          <a:p>
            <a:pPr algn="ctr">
              <a:defRPr/>
            </a:pPr>
            <a:endParaRPr lang="en-US" sz="2000" dirty="0"/>
          </a:p>
        </p:txBody>
      </p:sp>
      <p:graphicFrame>
        <p:nvGraphicFramePr>
          <p:cNvPr id="836706" name="Group 2146">
            <a:extLst>
              <a:ext uri="{FF2B5EF4-FFF2-40B4-BE49-F238E27FC236}">
                <a16:creationId xmlns:a16="http://schemas.microsoft.com/office/drawing/2014/main" id="{06F48B36-5027-48BE-B90B-409D2BE590ED}"/>
              </a:ext>
            </a:extLst>
          </p:cNvPr>
          <p:cNvGraphicFramePr>
            <a:graphicFrameLocks noGrp="1"/>
          </p:cNvGraphicFramePr>
          <p:nvPr/>
        </p:nvGraphicFramePr>
        <p:xfrm>
          <a:off x="1905000" y="1158876"/>
          <a:ext cx="8305800" cy="5089549"/>
        </p:xfrm>
        <a:graphic>
          <a:graphicData uri="http://schemas.openxmlformats.org/drawingml/2006/table">
            <a:tbl>
              <a:tblPr/>
              <a:tblGrid>
                <a:gridCol w="2611438">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gridCol w="4687887">
                  <a:extLst>
                    <a:ext uri="{9D8B030D-6E8A-4147-A177-3AD203B41FA5}">
                      <a16:colId xmlns:a16="http://schemas.microsoft.com/office/drawing/2014/main" val="20002"/>
                    </a:ext>
                  </a:extLst>
                </a:gridCol>
              </a:tblGrid>
              <a:tr h="3047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Object type</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Prefix</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Example</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Times New Roman" pitchFamily="18" charset="0"/>
                          <a:cs typeface="Arial" pitchFamily="34" charset="0"/>
                        </a:rPr>
                        <a:t>Primary key Clustered</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pkc</a:t>
                      </a: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_</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pkc_MY_TABLE__Column</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Primary key Nonclustered</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pkn</a:t>
                      </a: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_</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pkn_TB_TABLE__Column_List</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Times New Roman" pitchFamily="18" charset="0"/>
                          <a:cs typeface="Arial" pitchFamily="34" charset="0"/>
                        </a:rPr>
                        <a:t>Index Clustered</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ixc</a:t>
                      </a: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_</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ixc_TS2_TABLE__Column</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Index Nonclustered</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ixn_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ixn_TB_TABLE__Column_List</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Times New Roman" pitchFamily="18" charset="0"/>
                          <a:cs typeface="Arial" pitchFamily="34" charset="0"/>
                        </a:rPr>
                        <a:t>Foreign key</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fk_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fk_THIS_TABLE__ColumnB__to__TB_PKEY_TABLE__ColumnA</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Unique Constraint</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unq_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unq_TB_TABLE__Column_List</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Check Constraint</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chk_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chk_TB_TABLE__Column</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Column Default</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dft_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dft_TB_TABLE_Column_List</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Passed Parameter</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@p</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@pPassedVariableName</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Local Variable</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a:t>
                      </a: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VariableName</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Table</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TB_, *_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TB_TABLE_NAME </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View</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VW_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VW_NET_ACTIVE_UNITS</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User Defined Scalar Function </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ufs_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ufs_return_value_name</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mn-lt"/>
                          <a:ea typeface="Times New Roman" pitchFamily="18" charset="0"/>
                          <a:cs typeface="Arial" pitchFamily="34" charset="0"/>
                        </a:rPr>
                        <a:t>User Defined Table Function </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Times New Roman" pitchFamily="18" charset="0"/>
                          <a:cs typeface="Arial" pitchFamily="34" charset="0"/>
                        </a:rPr>
                        <a:t>uft_</a:t>
                      </a:r>
                      <a:endParaRPr kumimoji="0" lang="en-US" sz="1400" b="0" i="0" u="none" strike="noStrike" cap="none" normalizeH="0" baseline="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uft_TB_TABLE_NAME</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04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Times New Roman" pitchFamily="18" charset="0"/>
                          <a:cs typeface="Arial" pitchFamily="34" charset="0"/>
                        </a:rPr>
                        <a:t>Stored Procedure</a:t>
                      </a: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Times New Roman" pitchFamily="18" charset="0"/>
                          <a:cs typeface="Arial" pitchFamily="34" charset="0"/>
                        </a:rPr>
                        <a:t>Eds_Def</a:t>
                      </a:r>
                      <a:r>
                        <a:rPr kumimoji="0" lang="en-US" sz="1400" b="1" i="0" u="none" strike="noStrike" cap="none" normalizeH="0" baseline="0" dirty="0">
                          <a:ln>
                            <a:noFill/>
                          </a:ln>
                          <a:solidFill>
                            <a:schemeClr val="tx1"/>
                          </a:solidFill>
                          <a:effectLst/>
                          <a:latin typeface="+mn-lt"/>
                          <a:ea typeface="Times New Roman" pitchFamily="18" charset="0"/>
                          <a:cs typeface="Arial" pitchFamily="34" charset="0"/>
                        </a:rPr>
                        <a:t> </a:t>
                      </a:r>
                      <a:endParaRPr kumimoji="0" lang="en-US" sz="14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01" marB="45701"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4246387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4">
            <a:extLst>
              <a:ext uri="{FF2B5EF4-FFF2-40B4-BE49-F238E27FC236}">
                <a16:creationId xmlns:a16="http://schemas.microsoft.com/office/drawing/2014/main" id="{FC5B8473-FC7A-4BEF-93C2-228770A1BD51}"/>
              </a:ext>
            </a:extLst>
          </p:cNvPr>
          <p:cNvSpPr>
            <a:spLocks noGrp="1"/>
          </p:cNvSpPr>
          <p:nvPr>
            <p:ph type="title" idx="4294967295"/>
          </p:nvPr>
        </p:nvSpPr>
        <p:spPr>
          <a:xfrm>
            <a:off x="1676400" y="207964"/>
            <a:ext cx="7562850" cy="554037"/>
          </a:xfrm>
        </p:spPr>
        <p:txBody>
          <a:bodyPr>
            <a:normAutofit fontScale="90000"/>
          </a:bodyPr>
          <a:lstStyle/>
          <a:p>
            <a:pPr eaLnBrk="1" hangingPunct="1"/>
            <a:r>
              <a:rPr altLang="en-US">
                <a:solidFill>
                  <a:schemeClr val="tx1"/>
                </a:solidFill>
                <a:cs typeface="Arial" panose="020B0604020202020204" pitchFamily="34" charset="0"/>
              </a:rPr>
              <a:t>Prefixes and suffixes (Contd.).</a:t>
            </a:r>
          </a:p>
        </p:txBody>
      </p:sp>
      <p:graphicFrame>
        <p:nvGraphicFramePr>
          <p:cNvPr id="835777" name="Group 193">
            <a:extLst>
              <a:ext uri="{FF2B5EF4-FFF2-40B4-BE49-F238E27FC236}">
                <a16:creationId xmlns:a16="http://schemas.microsoft.com/office/drawing/2014/main" id="{5255859A-86E7-41DD-9C69-45C3E1C554AA}"/>
              </a:ext>
            </a:extLst>
          </p:cNvPr>
          <p:cNvGraphicFramePr>
            <a:graphicFrameLocks noGrp="1"/>
          </p:cNvGraphicFramePr>
          <p:nvPr/>
        </p:nvGraphicFramePr>
        <p:xfrm>
          <a:off x="2362200" y="2133601"/>
          <a:ext cx="7620000" cy="2652714"/>
        </p:xfrm>
        <a:graphic>
          <a:graphicData uri="http://schemas.openxmlformats.org/drawingml/2006/table">
            <a:tbl>
              <a:tblPr/>
              <a:tblGrid>
                <a:gridCol w="2394479">
                  <a:extLst>
                    <a:ext uri="{9D8B030D-6E8A-4147-A177-3AD203B41FA5}">
                      <a16:colId xmlns:a16="http://schemas.microsoft.com/office/drawing/2014/main" val="20000"/>
                    </a:ext>
                  </a:extLst>
                </a:gridCol>
                <a:gridCol w="1084792">
                  <a:extLst>
                    <a:ext uri="{9D8B030D-6E8A-4147-A177-3AD203B41FA5}">
                      <a16:colId xmlns:a16="http://schemas.microsoft.com/office/drawing/2014/main" val="20001"/>
                    </a:ext>
                  </a:extLst>
                </a:gridCol>
                <a:gridCol w="4140729">
                  <a:extLst>
                    <a:ext uri="{9D8B030D-6E8A-4147-A177-3AD203B41FA5}">
                      <a16:colId xmlns:a16="http://schemas.microsoft.com/office/drawing/2014/main" val="20002"/>
                    </a:ext>
                  </a:extLst>
                </a:gridCol>
              </a:tblGrid>
              <a:tr h="4267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n-lt"/>
                          <a:ea typeface="Times New Roman" pitchFamily="18" charset="0"/>
                          <a:cs typeface="Arial" pitchFamily="34" charset="0"/>
                        </a:rPr>
                        <a:t>Script type</a:t>
                      </a:r>
                      <a:endParaRPr kumimoji="0" lang="en-US" sz="22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n-lt"/>
                          <a:ea typeface="Times New Roman" pitchFamily="18" charset="0"/>
                          <a:cs typeface="Arial" pitchFamily="34" charset="0"/>
                        </a:rPr>
                        <a:t>Prefix</a:t>
                      </a:r>
                      <a:endParaRPr kumimoji="0" lang="en-US" sz="2200" b="0" i="0" u="none" strike="noStrike" cap="none" normalizeH="0" baseline="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n-lt"/>
                          <a:ea typeface="Times New Roman" pitchFamily="18" charset="0"/>
                          <a:cs typeface="Arial" pitchFamily="34" charset="0"/>
                        </a:rPr>
                        <a:t>Example</a:t>
                      </a:r>
                      <a:endParaRPr kumimoji="0" lang="en-US" sz="2200" b="0" i="0" u="none" strike="noStrike" cap="none" normalizeH="0" baseline="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1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ea typeface="Times New Roman" pitchFamily="18" charset="0"/>
                          <a:cs typeface="Arial" pitchFamily="34" charset="0"/>
                        </a:rPr>
                        <a:t>Stored procedure script </a:t>
                      </a: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n-lt"/>
                          <a:ea typeface="Times New Roman" pitchFamily="18" charset="0"/>
                          <a:cs typeface="Arial" pitchFamily="34" charset="0"/>
                        </a:rPr>
                        <a:t>proc_</a:t>
                      </a:r>
                      <a:endParaRPr kumimoji="0" lang="en-US" sz="22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n-lt"/>
                          <a:ea typeface="Times New Roman" pitchFamily="18" charset="0"/>
                          <a:cs typeface="Arial" pitchFamily="34" charset="0"/>
                        </a:rPr>
                        <a:t>proc_Calendar.sql</a:t>
                      </a:r>
                      <a:endParaRPr kumimoji="0" lang="en-US" sz="22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9044">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ea typeface="Times New Roman" pitchFamily="18" charset="0"/>
                          <a:cs typeface="Arial" pitchFamily="34" charset="0"/>
                        </a:rPr>
                        <a:t>Schema script </a:t>
                      </a: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n-lt"/>
                          <a:ea typeface="Times New Roman" pitchFamily="18" charset="0"/>
                          <a:cs typeface="Arial" pitchFamily="34" charset="0"/>
                        </a:rPr>
                        <a:t>def_</a:t>
                      </a:r>
                      <a:endParaRPr kumimoji="0" lang="en-US" sz="2200" b="0" i="0" u="none" strike="noStrike" cap="none" normalizeH="0" baseline="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n-lt"/>
                          <a:ea typeface="Times New Roman" pitchFamily="18" charset="0"/>
                          <a:cs typeface="Arial" pitchFamily="34" charset="0"/>
                        </a:rPr>
                        <a:t>def_Calender.sql</a:t>
                      </a:r>
                      <a:endParaRPr kumimoji="0" lang="en-US" sz="22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457">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ea typeface="Times New Roman" pitchFamily="18" charset="0"/>
                          <a:cs typeface="Arial" pitchFamily="34" charset="0"/>
                        </a:rPr>
                        <a:t>Conversion script</a:t>
                      </a: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n-lt"/>
                          <a:ea typeface="Times New Roman" pitchFamily="18" charset="0"/>
                          <a:cs typeface="Arial" pitchFamily="34" charset="0"/>
                        </a:rPr>
                        <a:t>conv_</a:t>
                      </a:r>
                      <a:endParaRPr kumimoji="0" lang="en-US" sz="2200" b="0" i="0" u="none" strike="noStrike" cap="none" normalizeH="0" baseline="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n-lt"/>
                          <a:ea typeface="Times New Roman" pitchFamily="18" charset="0"/>
                          <a:cs typeface="Arial" pitchFamily="34" charset="0"/>
                        </a:rPr>
                        <a:t>conv_Schedule.sql</a:t>
                      </a:r>
                      <a:endParaRPr kumimoji="0" lang="en-US" sz="22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457">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ea typeface="Times New Roman" pitchFamily="18" charset="0"/>
                          <a:cs typeface="Arial" pitchFamily="34" charset="0"/>
                        </a:rPr>
                        <a:t>Rollback script</a:t>
                      </a: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n-lt"/>
                          <a:ea typeface="Times New Roman" pitchFamily="18" charset="0"/>
                          <a:cs typeface="Arial" pitchFamily="34" charset="0"/>
                        </a:rPr>
                        <a:t>rbk_</a:t>
                      </a:r>
                      <a:endParaRPr kumimoji="0" lang="en-US" sz="2200" b="0" i="0" u="none" strike="noStrike" cap="none" normalizeH="0" baseline="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n-lt"/>
                          <a:ea typeface="Times New Roman" pitchFamily="18" charset="0"/>
                          <a:cs typeface="Arial" pitchFamily="34" charset="0"/>
                        </a:rPr>
                        <a:t>rbk_Schedule.sql</a:t>
                      </a:r>
                      <a:endParaRPr kumimoji="0" lang="en-US" sz="2200" b="0" i="0" u="none" strike="noStrike" cap="none" normalizeH="0" baseline="0" dirty="0">
                        <a:ln>
                          <a:noFill/>
                        </a:ln>
                        <a:solidFill>
                          <a:schemeClr val="tx1"/>
                        </a:solidFill>
                        <a:effectLst/>
                        <a:latin typeface="+mn-lt"/>
                        <a:ea typeface="Times New Roman" pitchFamily="18" charset="0"/>
                        <a:cs typeface="Arial" pitchFamily="34" charset="0"/>
                      </a:endParaRPr>
                    </a:p>
                  </a:txBody>
                  <a:tcPr marT="45729" marB="45729"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3755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7921" name="Group 289">
            <a:extLst>
              <a:ext uri="{FF2B5EF4-FFF2-40B4-BE49-F238E27FC236}">
                <a16:creationId xmlns:a16="http://schemas.microsoft.com/office/drawing/2014/main" id="{38D40910-8E69-46E4-B8CB-4E9ABCF22CB5}"/>
              </a:ext>
            </a:extLst>
          </p:cNvPr>
          <p:cNvGraphicFramePr>
            <a:graphicFrameLocks noGrp="1"/>
          </p:cNvGraphicFramePr>
          <p:nvPr/>
        </p:nvGraphicFramePr>
        <p:xfrm>
          <a:off x="2362200" y="1752601"/>
          <a:ext cx="7239000" cy="4729167"/>
        </p:xfrm>
        <a:graphic>
          <a:graphicData uri="http://schemas.openxmlformats.org/drawingml/2006/table">
            <a:tbl>
              <a:tblPr/>
              <a:tblGrid>
                <a:gridCol w="2706688">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3359150">
                  <a:extLst>
                    <a:ext uri="{9D8B030D-6E8A-4147-A177-3AD203B41FA5}">
                      <a16:colId xmlns:a16="http://schemas.microsoft.com/office/drawing/2014/main" val="20002"/>
                    </a:ext>
                  </a:extLst>
                </a:gridCol>
              </a:tblGrid>
              <a:tr h="3159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Object Type</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Suffix</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Example</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Account</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_Acct</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Process_Corp_Acct</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Address</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_</a:t>
                      </a: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Addr</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Contact_Addr</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Amount</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_Amt</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Total_Credit_Amt</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Balance</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_Bal</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Available_Bal</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Date or Datetime </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_Dt</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Active_Dt</a:t>
                      </a: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Archive_Dt</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Description</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_Desc</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Product_Desc</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Date of Birth</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_DOB</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Alternate_DOB</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4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Indicator</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_Ind</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Net_Gross_Ind</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Line(</a:t>
                      </a:r>
                      <a:r>
                        <a:rPr kumimoji="0" lang="en-US" sz="1400" b="0" i="1" u="none" strike="noStrike" cap="none" normalizeH="0" baseline="0">
                          <a:ln>
                            <a:noFill/>
                          </a:ln>
                          <a:solidFill>
                            <a:schemeClr val="tx1"/>
                          </a:solidFill>
                          <a:effectLst/>
                          <a:latin typeface="Arial" pitchFamily="34" charset="0"/>
                          <a:ea typeface="Times New Roman" pitchFamily="18" charset="0"/>
                          <a:cs typeface="Arial" pitchFamily="34" charset="0"/>
                        </a:rPr>
                        <a:t>n</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_Ln(</a:t>
                      </a:r>
                      <a:r>
                        <a:rPr kumimoji="0" lang="en-US" sz="1400" b="1" i="1" u="none" strike="noStrike" cap="none" normalizeH="0" baseline="0">
                          <a:ln>
                            <a:noFill/>
                          </a:ln>
                          <a:solidFill>
                            <a:schemeClr val="tx1"/>
                          </a:solidFill>
                          <a:effectLst/>
                          <a:latin typeface="Arial" pitchFamily="34" charset="0"/>
                          <a:ea typeface="Times New Roman" pitchFamily="18" charset="0"/>
                          <a:cs typeface="Arial" pitchFamily="34" charset="0"/>
                        </a:rPr>
                        <a:t>n</a:t>
                      </a: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Address_Ln2, @</a:t>
                      </a: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pOrderLn</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Number</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_Nbr</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Bank_Nbr</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4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Record identifier/identity</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_Id</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Entity_Id</a:t>
                      </a: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pEntityId</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Tax Id Number</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_TIN</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Merchant_TIN</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4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Card Transactions</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_Trans</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Daily_Nbr_Trans</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Zip Code</a:t>
                      </a: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_Zip</a:t>
                      </a:r>
                      <a:endPar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Recipient_Zip</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50800" cap="flat" cmpd="sng" algn="ctr">
                      <a:solidFill>
                        <a:srgbClr val="C0C0C0"/>
                      </a:solidFill>
                      <a:prstDash val="solid"/>
                      <a:round/>
                      <a:headEnd type="none" w="med" len="med"/>
                      <a:tailEnd type="none" w="med" len="med"/>
                    </a:lnL>
                    <a:lnR w="50800" cap="flat" cmpd="sng" algn="ctr">
                      <a:solidFill>
                        <a:srgbClr val="C0C0C0"/>
                      </a:solidFill>
                      <a:prstDash val="solid"/>
                      <a:round/>
                      <a:headEnd type="none" w="med" len="med"/>
                      <a:tailEnd type="none" w="med" len="med"/>
                    </a:lnR>
                    <a:lnT w="50800" cap="flat" cmpd="sng" algn="ctr">
                      <a:solidFill>
                        <a:srgbClr val="C0C0C0"/>
                      </a:solidFill>
                      <a:prstDash val="solid"/>
                      <a:round/>
                      <a:headEnd type="none" w="med" len="med"/>
                      <a:tailEnd type="none" w="med" len="med"/>
                    </a:lnT>
                    <a:lnB w="508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166980" name="Text Placeholder 1">
            <a:extLst>
              <a:ext uri="{FF2B5EF4-FFF2-40B4-BE49-F238E27FC236}">
                <a16:creationId xmlns:a16="http://schemas.microsoft.com/office/drawing/2014/main" id="{7A967C39-291D-41A5-9989-E0034B907C77}"/>
              </a:ext>
            </a:extLst>
          </p:cNvPr>
          <p:cNvSpPr>
            <a:spLocks noGrp="1"/>
          </p:cNvSpPr>
          <p:nvPr>
            <p:ph type="body" sz="quarter" idx="16"/>
          </p:nvPr>
        </p:nvSpPr>
        <p:spPr>
          <a:xfrm>
            <a:off x="1676400" y="914400"/>
            <a:ext cx="8305800" cy="5638800"/>
          </a:xfrm>
        </p:spPr>
        <p:txBody>
          <a:bodyPr/>
          <a:lstStyle/>
          <a:p>
            <a:pPr marL="0" algn="just">
              <a:spcBef>
                <a:spcPct val="0"/>
              </a:spcBef>
            </a:pPr>
            <a:r>
              <a:rPr altLang="en-US">
                <a:solidFill>
                  <a:schemeClr val="tx1"/>
                </a:solidFill>
                <a:cs typeface="Arial" panose="020B0604020202020204" pitchFamily="34" charset="0"/>
              </a:rPr>
              <a:t>Use the following standard column and variable suffix abbreviations:     </a:t>
            </a:r>
          </a:p>
          <a:p>
            <a:pPr marL="0" algn="just">
              <a:spcBef>
                <a:spcPct val="0"/>
              </a:spcBef>
            </a:pPr>
            <a:endParaRPr altLang="en-US">
              <a:solidFill>
                <a:schemeClr val="tx1"/>
              </a:solidFill>
              <a:cs typeface="Arial" panose="020B0604020202020204" pitchFamily="34" charset="0"/>
            </a:endParaRPr>
          </a:p>
          <a:p>
            <a:pPr marL="0" algn="just">
              <a:spcBef>
                <a:spcPct val="0"/>
              </a:spcBef>
            </a:pPr>
            <a:endParaRPr altLang="en-US">
              <a:solidFill>
                <a:schemeClr val="tx1"/>
              </a:solidFill>
              <a:cs typeface="Arial" panose="020B0604020202020204" pitchFamily="34" charset="0"/>
            </a:endParaRPr>
          </a:p>
          <a:p>
            <a:pPr marL="0" algn="just">
              <a:spcBef>
                <a:spcPct val="0"/>
              </a:spcBef>
            </a:pPr>
            <a:endParaRPr altLang="en-US">
              <a:solidFill>
                <a:schemeClr val="tx1"/>
              </a:solidFill>
              <a:cs typeface="Arial" panose="020B0604020202020204" pitchFamily="34" charset="0"/>
            </a:endParaRPr>
          </a:p>
          <a:p>
            <a:pPr marL="0" algn="just">
              <a:spcBef>
                <a:spcPct val="0"/>
              </a:spcBef>
            </a:pPr>
            <a:endParaRPr altLang="en-US">
              <a:solidFill>
                <a:schemeClr val="tx1"/>
              </a:solidFill>
              <a:cs typeface="Arial" panose="020B0604020202020204" pitchFamily="34" charset="0"/>
            </a:endParaRPr>
          </a:p>
        </p:txBody>
      </p:sp>
      <p:sp>
        <p:nvSpPr>
          <p:cNvPr id="166981" name="Title 4">
            <a:extLst>
              <a:ext uri="{FF2B5EF4-FFF2-40B4-BE49-F238E27FC236}">
                <a16:creationId xmlns:a16="http://schemas.microsoft.com/office/drawing/2014/main" id="{98B00193-0879-4722-8F6A-7EAB820078B2}"/>
              </a:ext>
            </a:extLst>
          </p:cNvPr>
          <p:cNvSpPr>
            <a:spLocks noGrp="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Prefixes and suffixes (Contd.).</a:t>
            </a:r>
          </a:p>
        </p:txBody>
      </p:sp>
    </p:spTree>
    <p:extLst>
      <p:ext uri="{BB962C8B-B14F-4D97-AF65-F5344CB8AC3E}">
        <p14:creationId xmlns:p14="http://schemas.microsoft.com/office/powerpoint/2010/main" val="26990147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Placeholder 2">
            <a:extLst>
              <a:ext uri="{FF2B5EF4-FFF2-40B4-BE49-F238E27FC236}">
                <a16:creationId xmlns:a16="http://schemas.microsoft.com/office/drawing/2014/main" id="{051358B4-C35A-408D-B4B7-4BEAC3CCCF29}"/>
              </a:ext>
            </a:extLst>
          </p:cNvPr>
          <p:cNvSpPr>
            <a:spLocks noGrp="1"/>
          </p:cNvSpPr>
          <p:nvPr>
            <p:ph type="body" sz="quarter" idx="16"/>
          </p:nvPr>
        </p:nvSpPr>
        <p:spPr>
          <a:xfrm>
            <a:off x="1981201" y="1066800"/>
            <a:ext cx="8240713" cy="5181600"/>
          </a:xfrm>
        </p:spPr>
        <p:txBody>
          <a:bodyPr/>
          <a:lstStyle/>
          <a:p>
            <a:pPr algn="just" eaLnBrk="1" hangingPunct="1">
              <a:lnSpc>
                <a:spcPct val="90000"/>
              </a:lnSpc>
              <a:spcBef>
                <a:spcPct val="0"/>
              </a:spcBef>
            </a:pPr>
            <a:r>
              <a:rPr altLang="en-US" sz="2400">
                <a:solidFill>
                  <a:schemeClr val="tx1"/>
                </a:solidFill>
                <a:cs typeface="Arial" panose="020B0604020202020204" pitchFamily="34" charset="0"/>
              </a:rPr>
              <a:t>By now, we have learnt the following:</a:t>
            </a:r>
          </a:p>
          <a:p>
            <a:pPr algn="just" eaLnBrk="1" hangingPunct="1">
              <a:lnSpc>
                <a:spcPct val="90000"/>
              </a:lnSpc>
              <a:spcBef>
                <a:spcPct val="0"/>
              </a:spcBef>
            </a:pPr>
            <a:endParaRPr altLang="en-US" sz="2400">
              <a:solidFill>
                <a:schemeClr val="tx1"/>
              </a:solidFill>
              <a:cs typeface="Arial" panose="020B0604020202020204" pitchFamily="34" charset="0"/>
            </a:endParaRPr>
          </a:p>
          <a:p>
            <a:pPr lvl="1" algn="just" eaLnBrk="1" hangingPunct="1">
              <a:lnSpc>
                <a:spcPct val="90000"/>
              </a:lnSpc>
              <a:spcBef>
                <a:spcPct val="0"/>
              </a:spcBef>
            </a:pPr>
            <a:r>
              <a:rPr altLang="en-US">
                <a:solidFill>
                  <a:schemeClr val="tx1"/>
                </a:solidFill>
                <a:cs typeface="Arial" panose="020B0604020202020204" pitchFamily="34" charset="0"/>
              </a:rPr>
              <a:t>Creating new tables</a:t>
            </a:r>
          </a:p>
          <a:p>
            <a:pPr lvl="1" algn="just" eaLnBrk="1" hangingPunct="1">
              <a:lnSpc>
                <a:spcPct val="90000"/>
              </a:lnSpc>
              <a:spcBef>
                <a:spcPct val="0"/>
              </a:spcBef>
            </a:pPr>
            <a:endParaRPr altLang="en-US">
              <a:solidFill>
                <a:schemeClr val="tx1"/>
              </a:solidFill>
              <a:cs typeface="Arial" panose="020B0604020202020204" pitchFamily="34" charset="0"/>
            </a:endParaRPr>
          </a:p>
          <a:p>
            <a:pPr lvl="1" algn="just" eaLnBrk="1" hangingPunct="1">
              <a:lnSpc>
                <a:spcPct val="90000"/>
              </a:lnSpc>
              <a:spcBef>
                <a:spcPct val="0"/>
              </a:spcBef>
            </a:pPr>
            <a:r>
              <a:rPr altLang="en-US">
                <a:solidFill>
                  <a:schemeClr val="tx1"/>
                </a:solidFill>
                <a:cs typeface="Arial" panose="020B0604020202020204" pitchFamily="34" charset="0"/>
              </a:rPr>
              <a:t>Modifying column definitions</a:t>
            </a:r>
          </a:p>
          <a:p>
            <a:pPr lvl="1" algn="just" eaLnBrk="1" hangingPunct="1">
              <a:lnSpc>
                <a:spcPct val="90000"/>
              </a:lnSpc>
              <a:spcBef>
                <a:spcPct val="0"/>
              </a:spcBef>
            </a:pPr>
            <a:endParaRPr altLang="en-US">
              <a:solidFill>
                <a:schemeClr val="tx1"/>
              </a:solidFill>
              <a:cs typeface="Arial" panose="020B0604020202020204" pitchFamily="34" charset="0"/>
            </a:endParaRPr>
          </a:p>
          <a:p>
            <a:pPr lvl="1" algn="just" eaLnBrk="1" hangingPunct="1">
              <a:lnSpc>
                <a:spcPct val="90000"/>
              </a:lnSpc>
              <a:spcBef>
                <a:spcPct val="0"/>
              </a:spcBef>
            </a:pPr>
            <a:r>
              <a:rPr altLang="en-US">
                <a:solidFill>
                  <a:schemeClr val="tx1"/>
                </a:solidFill>
                <a:cs typeface="Arial" panose="020B0604020202020204" pitchFamily="34" charset="0"/>
              </a:rPr>
              <a:t>Dropping tables</a:t>
            </a:r>
          </a:p>
          <a:p>
            <a:pPr lvl="1" algn="just" eaLnBrk="1" hangingPunct="1">
              <a:lnSpc>
                <a:spcPct val="90000"/>
              </a:lnSpc>
              <a:spcBef>
                <a:spcPct val="0"/>
              </a:spcBef>
            </a:pPr>
            <a:endParaRPr altLang="en-US">
              <a:solidFill>
                <a:schemeClr val="tx1"/>
              </a:solidFill>
              <a:cs typeface="Arial" panose="020B0604020202020204" pitchFamily="34" charset="0"/>
            </a:endParaRPr>
          </a:p>
          <a:p>
            <a:pPr lvl="1" algn="just" eaLnBrk="1" hangingPunct="1">
              <a:lnSpc>
                <a:spcPct val="90000"/>
              </a:lnSpc>
              <a:spcBef>
                <a:spcPct val="0"/>
              </a:spcBef>
            </a:pPr>
            <a:r>
              <a:rPr altLang="en-US">
                <a:solidFill>
                  <a:schemeClr val="tx1"/>
                </a:solidFill>
                <a:cs typeface="Arial" panose="020B0604020202020204" pitchFamily="34" charset="0"/>
              </a:rPr>
              <a:t>Altering tables</a:t>
            </a:r>
          </a:p>
          <a:p>
            <a:pPr lvl="1" algn="just" eaLnBrk="1" hangingPunct="1">
              <a:lnSpc>
                <a:spcPct val="90000"/>
              </a:lnSpc>
              <a:spcBef>
                <a:spcPct val="0"/>
              </a:spcBef>
              <a:buFont typeface="Arial" pitchFamily="34" charset="0"/>
              <a:buNone/>
            </a:pPr>
            <a:endParaRPr altLang="en-US">
              <a:solidFill>
                <a:schemeClr val="tx1"/>
              </a:solidFill>
              <a:cs typeface="Arial" panose="020B0604020202020204" pitchFamily="34" charset="0"/>
            </a:endParaRPr>
          </a:p>
          <a:p>
            <a:pPr lvl="1" algn="just" eaLnBrk="1" hangingPunct="1">
              <a:lnSpc>
                <a:spcPct val="90000"/>
              </a:lnSpc>
              <a:spcBef>
                <a:spcPct val="0"/>
              </a:spcBef>
            </a:pPr>
            <a:r>
              <a:rPr altLang="en-US">
                <a:solidFill>
                  <a:schemeClr val="tx1"/>
                </a:solidFill>
                <a:cs typeface="Arial" panose="020B0604020202020204" pitchFamily="34" charset="0"/>
              </a:rPr>
              <a:t>Adding constraints to existing tables</a:t>
            </a:r>
          </a:p>
          <a:p>
            <a:pPr lvl="1" algn="just" eaLnBrk="1" hangingPunct="1">
              <a:lnSpc>
                <a:spcPct val="90000"/>
              </a:lnSpc>
              <a:spcBef>
                <a:spcPct val="0"/>
              </a:spcBef>
            </a:pPr>
            <a:endParaRPr altLang="en-US">
              <a:solidFill>
                <a:schemeClr val="tx1"/>
              </a:solidFill>
              <a:cs typeface="Arial" panose="020B0604020202020204" pitchFamily="34" charset="0"/>
            </a:endParaRPr>
          </a:p>
          <a:p>
            <a:pPr lvl="1" algn="just" eaLnBrk="1" hangingPunct="1">
              <a:lnSpc>
                <a:spcPct val="90000"/>
              </a:lnSpc>
              <a:spcBef>
                <a:spcPct val="0"/>
              </a:spcBef>
            </a:pPr>
            <a:r>
              <a:rPr altLang="en-US">
                <a:solidFill>
                  <a:schemeClr val="tx1"/>
                </a:solidFill>
                <a:cs typeface="Arial" panose="020B0604020202020204" pitchFamily="34" charset="0"/>
              </a:rPr>
              <a:t>Adding more columns to a table</a:t>
            </a:r>
          </a:p>
          <a:p>
            <a:pPr algn="just" eaLnBrk="1" hangingPunct="1">
              <a:lnSpc>
                <a:spcPct val="90000"/>
              </a:lnSpc>
              <a:spcBef>
                <a:spcPct val="0"/>
              </a:spcBef>
              <a:buFont typeface="Arial" panose="020B0604020202020204" pitchFamily="34" charset="0"/>
              <a:buNone/>
            </a:pPr>
            <a:endParaRPr altLang="en-US" sz="2400">
              <a:solidFill>
                <a:schemeClr val="tx1"/>
              </a:solidFill>
              <a:cs typeface="Arial" panose="020B0604020202020204" pitchFamily="34" charset="0"/>
            </a:endParaRPr>
          </a:p>
          <a:p>
            <a:pPr algn="just" eaLnBrk="1" hangingPunct="1">
              <a:lnSpc>
                <a:spcPct val="90000"/>
              </a:lnSpc>
              <a:spcBef>
                <a:spcPct val="0"/>
              </a:spcBef>
              <a:buFont typeface="Arial" panose="020B0604020202020204" pitchFamily="34" charset="0"/>
              <a:buNone/>
            </a:pPr>
            <a:r>
              <a:rPr altLang="en-US" sz="2400">
                <a:solidFill>
                  <a:schemeClr val="tx1"/>
                </a:solidFill>
                <a:cs typeface="Arial" panose="020B0604020202020204" pitchFamily="34" charset="0"/>
              </a:rPr>
              <a:t>		</a:t>
            </a:r>
          </a:p>
          <a:p>
            <a:pPr algn="just" eaLnBrk="1" hangingPunct="1">
              <a:spcBef>
                <a:spcPct val="0"/>
              </a:spcBef>
            </a:pPr>
            <a:endParaRPr altLang="en-US" sz="2400">
              <a:solidFill>
                <a:schemeClr val="tx1"/>
              </a:solidFill>
              <a:cs typeface="Arial" panose="020B0604020202020204" pitchFamily="34" charset="0"/>
            </a:endParaRPr>
          </a:p>
          <a:p>
            <a:pPr algn="just" eaLnBrk="1" hangingPunct="1">
              <a:spcBef>
                <a:spcPct val="0"/>
              </a:spcBef>
            </a:pPr>
            <a:endParaRPr altLang="en-US" sz="2400">
              <a:solidFill>
                <a:schemeClr val="tx1"/>
              </a:solidFill>
              <a:cs typeface="Arial" panose="020B0604020202020204" pitchFamily="34" charset="0"/>
            </a:endParaRPr>
          </a:p>
        </p:txBody>
      </p:sp>
      <p:sp>
        <p:nvSpPr>
          <p:cNvPr id="168963" name="Rectangle 2">
            <a:extLst>
              <a:ext uri="{FF2B5EF4-FFF2-40B4-BE49-F238E27FC236}">
                <a16:creationId xmlns:a16="http://schemas.microsoft.com/office/drawing/2014/main" id="{0FEF915F-CC43-4279-8DCA-8F6396187993}"/>
              </a:ext>
            </a:extLst>
          </p:cNvPr>
          <p:cNvSpPr>
            <a:spLocks noGrp="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Summary</a:t>
            </a:r>
          </a:p>
        </p:txBody>
      </p:sp>
    </p:spTree>
    <p:extLst>
      <p:ext uri="{BB962C8B-B14F-4D97-AF65-F5344CB8AC3E}">
        <p14:creationId xmlns:p14="http://schemas.microsoft.com/office/powerpoint/2010/main" val="13377909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A96CE1E8-1485-4739-8620-6A9F9BBD1D61}"/>
              </a:ext>
            </a:extLst>
          </p:cNvPr>
          <p:cNvSpPr>
            <a:spLocks noGrp="1"/>
          </p:cNvSpPr>
          <p:nvPr>
            <p:ph type="body" sz="quarter" idx="16"/>
          </p:nvPr>
        </p:nvSpPr>
        <p:spPr/>
        <p:txBody>
          <a:bodyPr/>
          <a:lstStyle/>
          <a:p>
            <a:pPr marL="0" algn="just">
              <a:spcBef>
                <a:spcPct val="0"/>
              </a:spcBef>
              <a:buNone/>
            </a:pPr>
            <a:r>
              <a:rPr altLang="en-US" sz="2400">
                <a:solidFill>
                  <a:schemeClr val="tx1"/>
                </a:solidFill>
                <a:cs typeface="Arial" panose="020B0604020202020204" pitchFamily="34" charset="0"/>
              </a:rPr>
              <a:t>At the end of this sub-module, you should be able to</a:t>
            </a:r>
          </a:p>
          <a:p>
            <a:pPr marL="0" algn="just">
              <a:spcBef>
                <a:spcPct val="0"/>
              </a:spcBef>
              <a:buNone/>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Define Database Views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Illustrate simple Views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Define  partition Views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Define Index Views</a:t>
            </a:r>
          </a:p>
        </p:txBody>
      </p:sp>
      <p:sp>
        <p:nvSpPr>
          <p:cNvPr id="93187" name="Rectangle 2">
            <a:extLst>
              <a:ext uri="{FF2B5EF4-FFF2-40B4-BE49-F238E27FC236}">
                <a16:creationId xmlns:a16="http://schemas.microsoft.com/office/drawing/2014/main" id="{B5D0DAC7-56A7-4E30-9FE4-0072EE222336}"/>
              </a:ext>
            </a:extLst>
          </p:cNvPr>
          <p:cNvSpPr>
            <a:spLocks noGrp="1"/>
          </p:cNvSpPr>
          <p:nvPr>
            <p:ph type="title" idx="4294967295"/>
          </p:nvPr>
        </p:nvSpPr>
        <p:spPr>
          <a:xfrm>
            <a:off x="1731964" y="207964"/>
            <a:ext cx="7564437" cy="554037"/>
          </a:xfrm>
        </p:spPr>
        <p:txBody>
          <a:bodyPr>
            <a:normAutofit fontScale="90000"/>
          </a:bodyPr>
          <a:lstStyle/>
          <a:p>
            <a:r>
              <a:rPr altLang="en-US">
                <a:solidFill>
                  <a:schemeClr val="tx1"/>
                </a:solidFill>
                <a:cs typeface="Arial" panose="020B0604020202020204" pitchFamily="34" charset="0"/>
              </a:rPr>
              <a:t>Objectives</a:t>
            </a:r>
          </a:p>
        </p:txBody>
      </p:sp>
    </p:spTree>
    <p:extLst>
      <p:ext uri="{BB962C8B-B14F-4D97-AF65-F5344CB8AC3E}">
        <p14:creationId xmlns:p14="http://schemas.microsoft.com/office/powerpoint/2010/main" val="3586162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F7C989AD-92F6-4004-9169-1B6CFACE96EE}"/>
              </a:ext>
            </a:extLst>
          </p:cNvPr>
          <p:cNvSpPr>
            <a:spLocks noGrp="1" noChangeArrowheads="1"/>
          </p:cNvSpPr>
          <p:nvPr>
            <p:ph type="body" sz="quarter" idx="16"/>
          </p:nvPr>
        </p:nvSpPr>
        <p:spPr>
          <a:xfrm>
            <a:off x="1981201" y="1066800"/>
            <a:ext cx="8240713" cy="5257800"/>
          </a:xfrm>
        </p:spPr>
        <p:txBody>
          <a:bodyPr/>
          <a:lstStyle/>
          <a:p>
            <a:pPr algn="just">
              <a:spcBef>
                <a:spcPct val="0"/>
              </a:spcBef>
            </a:pPr>
            <a:r>
              <a:rPr lang="en-GB" altLang="en-US" dirty="0">
                <a:solidFill>
                  <a:schemeClr val="tx1"/>
                </a:solidFill>
                <a:cs typeface="Arial" panose="020B0604020202020204" pitchFamily="34" charset="0"/>
              </a:rPr>
              <a:t>A view is a virtual table based on the result-set of a SELECT statement.</a:t>
            </a:r>
          </a:p>
          <a:p>
            <a:pPr algn="just">
              <a:spcBef>
                <a:spcPct val="0"/>
              </a:spcBef>
            </a:pPr>
            <a:r>
              <a:rPr lang="en-GB" altLang="en-US" dirty="0">
                <a:solidFill>
                  <a:schemeClr val="tx1"/>
                </a:solidFill>
                <a:cs typeface="Arial" panose="020B0604020202020204" pitchFamily="34" charset="0"/>
              </a:rPr>
              <a:t>In SQL, a VIEW </a:t>
            </a:r>
            <a:r>
              <a:rPr altLang="en-US" dirty="0">
                <a:solidFill>
                  <a:schemeClr val="tx1"/>
                </a:solidFill>
                <a:cs typeface="Arial" panose="020B0604020202020204" pitchFamily="34" charset="0"/>
              </a:rPr>
              <a:t>is</a:t>
            </a:r>
            <a:r>
              <a:rPr lang="en-GB" altLang="en-US" dirty="0">
                <a:solidFill>
                  <a:schemeClr val="tx1"/>
                </a:solidFill>
                <a:cs typeface="Arial" panose="020B0604020202020204" pitchFamily="34" charset="0"/>
              </a:rPr>
              <a:t> a virtual table based on the result-set of a SELECT statement.</a:t>
            </a:r>
          </a:p>
          <a:p>
            <a:pPr algn="just">
              <a:spcBef>
                <a:spcPct val="0"/>
              </a:spcBef>
            </a:pPr>
            <a:r>
              <a:rPr lang="en-GB" altLang="en-US" dirty="0">
                <a:solidFill>
                  <a:schemeClr val="tx1"/>
                </a:solidFill>
                <a:cs typeface="Arial" panose="020B0604020202020204" pitchFamily="34" charset="0"/>
              </a:rPr>
              <a:t>A view contains rows and columns, just like a real table. The fields in a view are fields from one or more </a:t>
            </a:r>
            <a:r>
              <a:rPr altLang="en-US" dirty="0">
                <a:solidFill>
                  <a:schemeClr val="tx1"/>
                </a:solidFill>
                <a:cs typeface="Arial" panose="020B0604020202020204" pitchFamily="34" charset="0"/>
              </a:rPr>
              <a:t>real</a:t>
            </a:r>
            <a:r>
              <a:rPr lang="en-GB" altLang="en-US" dirty="0">
                <a:solidFill>
                  <a:schemeClr val="tx1"/>
                </a:solidFill>
                <a:cs typeface="Arial" panose="020B0604020202020204" pitchFamily="34" charset="0"/>
              </a:rPr>
              <a:t> tables in the database. You can add SQL functions, WHERE, and JOIN statements to a view and present the data as if the data were coming from a single table.</a:t>
            </a:r>
          </a:p>
          <a:p>
            <a:pPr algn="just">
              <a:spcBef>
                <a:spcPct val="0"/>
              </a:spcBef>
            </a:pPr>
            <a:r>
              <a:rPr lang="en-GB" altLang="en-US" dirty="0">
                <a:solidFill>
                  <a:schemeClr val="tx1"/>
                </a:solidFill>
                <a:cs typeface="Arial" panose="020B0604020202020204" pitchFamily="34" charset="0"/>
              </a:rPr>
              <a:t>Syntax</a:t>
            </a:r>
          </a:p>
          <a:p>
            <a:pPr marL="457200" lvl="1" indent="0" algn="just">
              <a:spcBef>
                <a:spcPct val="0"/>
              </a:spcBef>
              <a:buNone/>
            </a:pPr>
            <a:r>
              <a:rPr lang="en-GB" altLang="en-US" sz="2200" dirty="0">
                <a:solidFill>
                  <a:schemeClr val="tx1"/>
                </a:solidFill>
                <a:latin typeface="Courier New" panose="02070309020205020404" pitchFamily="49" charset="0"/>
                <a:cs typeface="Courier New" panose="02070309020205020404" pitchFamily="49" charset="0"/>
              </a:rPr>
              <a:t>CREATE VIEW </a:t>
            </a:r>
            <a:r>
              <a:rPr lang="en-GB" altLang="en-US" sz="2200" dirty="0" err="1">
                <a:solidFill>
                  <a:schemeClr val="tx1"/>
                </a:solidFill>
                <a:latin typeface="Courier New" panose="02070309020205020404" pitchFamily="49" charset="0"/>
                <a:cs typeface="Courier New" panose="02070309020205020404" pitchFamily="49" charset="0"/>
              </a:rPr>
              <a:t>view_name</a:t>
            </a:r>
            <a:r>
              <a:rPr lang="en-GB" altLang="en-US" sz="2200" dirty="0">
                <a:solidFill>
                  <a:schemeClr val="tx1"/>
                </a:solidFill>
                <a:latin typeface="Courier New" panose="02070309020205020404" pitchFamily="49" charset="0"/>
                <a:cs typeface="Courier New" panose="02070309020205020404" pitchFamily="49" charset="0"/>
              </a:rPr>
              <a:t> AS</a:t>
            </a:r>
          </a:p>
          <a:p>
            <a:pPr marL="457200" lvl="1" indent="0" algn="just">
              <a:spcBef>
                <a:spcPct val="0"/>
              </a:spcBef>
              <a:buNone/>
            </a:pPr>
            <a:r>
              <a:rPr lang="en-GB" altLang="en-US" sz="2200" dirty="0">
                <a:solidFill>
                  <a:schemeClr val="tx1"/>
                </a:solidFill>
                <a:latin typeface="Courier New" panose="02070309020205020404" pitchFamily="49" charset="0"/>
                <a:cs typeface="Courier New" panose="02070309020205020404" pitchFamily="49" charset="0"/>
              </a:rPr>
              <a:t>SELECT </a:t>
            </a:r>
            <a:r>
              <a:rPr lang="en-GB" altLang="en-US" sz="2200" dirty="0" err="1">
                <a:solidFill>
                  <a:schemeClr val="tx1"/>
                </a:solidFill>
                <a:latin typeface="Courier New" panose="02070309020205020404" pitchFamily="49" charset="0"/>
                <a:cs typeface="Courier New" panose="02070309020205020404" pitchFamily="49" charset="0"/>
              </a:rPr>
              <a:t>column_name</a:t>
            </a:r>
            <a:r>
              <a:rPr lang="en-GB" altLang="en-US" sz="2200" dirty="0">
                <a:solidFill>
                  <a:schemeClr val="tx1"/>
                </a:solidFill>
                <a:latin typeface="Courier New" panose="02070309020205020404" pitchFamily="49" charset="0"/>
                <a:cs typeface="Courier New" panose="02070309020205020404" pitchFamily="49" charset="0"/>
              </a:rPr>
              <a:t>(s)</a:t>
            </a:r>
          </a:p>
          <a:p>
            <a:pPr marL="457200" lvl="1" indent="0" algn="just">
              <a:spcBef>
                <a:spcPct val="0"/>
              </a:spcBef>
              <a:buNone/>
            </a:pPr>
            <a:r>
              <a:rPr lang="en-GB" altLang="en-US" sz="2200" dirty="0">
                <a:solidFill>
                  <a:schemeClr val="tx1"/>
                </a:solidFill>
                <a:latin typeface="Courier New" panose="02070309020205020404" pitchFamily="49" charset="0"/>
                <a:cs typeface="Courier New" panose="02070309020205020404" pitchFamily="49" charset="0"/>
              </a:rPr>
              <a:t>FROM </a:t>
            </a:r>
            <a:r>
              <a:rPr lang="en-GB" altLang="en-US" sz="2200" dirty="0" err="1">
                <a:solidFill>
                  <a:schemeClr val="tx1"/>
                </a:solidFill>
                <a:latin typeface="Courier New" panose="02070309020205020404" pitchFamily="49" charset="0"/>
                <a:cs typeface="Courier New" panose="02070309020205020404" pitchFamily="49" charset="0"/>
              </a:rPr>
              <a:t>table_name</a:t>
            </a:r>
            <a:endParaRPr lang="en-GB" altLang="en-US" sz="2200" dirty="0">
              <a:solidFill>
                <a:schemeClr val="tx1"/>
              </a:solidFill>
              <a:latin typeface="Courier New" panose="02070309020205020404" pitchFamily="49" charset="0"/>
              <a:cs typeface="Courier New" panose="02070309020205020404" pitchFamily="49" charset="0"/>
            </a:endParaRPr>
          </a:p>
          <a:p>
            <a:pPr marL="457200" lvl="1" indent="0" algn="just">
              <a:spcBef>
                <a:spcPct val="0"/>
              </a:spcBef>
              <a:buNone/>
            </a:pPr>
            <a:r>
              <a:rPr lang="en-GB" altLang="en-US" sz="2200" dirty="0">
                <a:solidFill>
                  <a:schemeClr val="tx1"/>
                </a:solidFill>
                <a:latin typeface="Courier New" panose="02070309020205020404" pitchFamily="49" charset="0"/>
                <a:cs typeface="Courier New" panose="02070309020205020404" pitchFamily="49" charset="0"/>
              </a:rPr>
              <a:t>WHERE condition</a:t>
            </a:r>
          </a:p>
        </p:txBody>
      </p:sp>
      <p:sp>
        <p:nvSpPr>
          <p:cNvPr id="95235" name="Rectangle 2">
            <a:extLst>
              <a:ext uri="{FF2B5EF4-FFF2-40B4-BE49-F238E27FC236}">
                <a16:creationId xmlns:a16="http://schemas.microsoft.com/office/drawing/2014/main" id="{488DA07F-DAF7-44D9-96FB-267EB104CD0A}"/>
              </a:ext>
            </a:extLst>
          </p:cNvPr>
          <p:cNvSpPr>
            <a:spLocks noGrp="1" noChangeArrowheads="1"/>
          </p:cNvSpPr>
          <p:nvPr>
            <p:ph type="title" idx="4294967295"/>
          </p:nvPr>
        </p:nvSpPr>
        <p:spPr>
          <a:xfrm>
            <a:off x="1655764" y="207964"/>
            <a:ext cx="7564437" cy="554037"/>
          </a:xfrm>
        </p:spPr>
        <p:txBody>
          <a:bodyPr>
            <a:normAutofit fontScale="90000"/>
          </a:bodyPr>
          <a:lstStyle/>
          <a:p>
            <a:r>
              <a:rPr altLang="en-US">
                <a:solidFill>
                  <a:schemeClr val="tx1"/>
                </a:solidFill>
                <a:cs typeface="Arial" panose="020B0604020202020204" pitchFamily="34" charset="0"/>
              </a:rPr>
              <a:t>Introduction to Views</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13780091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446D9313-3EAD-4439-976E-5CF807400060}"/>
              </a:ext>
            </a:extLst>
          </p:cNvPr>
          <p:cNvSpPr>
            <a:spLocks noGrp="1" noChangeArrowheads="1"/>
          </p:cNvSpPr>
          <p:nvPr>
            <p:ph type="body" sz="quarter" idx="16"/>
          </p:nvPr>
        </p:nvSpPr>
        <p:spPr>
          <a:xfrm>
            <a:off x="1981201" y="990600"/>
            <a:ext cx="8240713" cy="5486400"/>
          </a:xfrm>
        </p:spPr>
        <p:txBody>
          <a:bodyPr/>
          <a:lstStyle/>
          <a:p>
            <a:pPr algn="just">
              <a:spcBef>
                <a:spcPct val="0"/>
              </a:spcBef>
            </a:pPr>
            <a:r>
              <a:rPr altLang="en-US" dirty="0">
                <a:solidFill>
                  <a:schemeClr val="tx1"/>
                </a:solidFill>
                <a:cs typeface="Arial" panose="020B0604020202020204" pitchFamily="34" charset="0"/>
              </a:rPr>
              <a:t>Focus the data for users</a:t>
            </a:r>
          </a:p>
          <a:p>
            <a:pPr lvl="1" algn="just">
              <a:spcBef>
                <a:spcPct val="0"/>
              </a:spcBef>
            </a:pPr>
            <a:endParaRPr altLang="en-US" sz="2200" dirty="0">
              <a:solidFill>
                <a:schemeClr val="tx1"/>
              </a:solidFill>
              <a:cs typeface="Arial" panose="020B0604020202020204" pitchFamily="34" charset="0"/>
            </a:endParaRPr>
          </a:p>
          <a:p>
            <a:pPr lvl="1" algn="just">
              <a:spcBef>
                <a:spcPct val="0"/>
              </a:spcBef>
            </a:pPr>
            <a:r>
              <a:rPr altLang="en-US" sz="2200" dirty="0">
                <a:solidFill>
                  <a:schemeClr val="tx1"/>
                </a:solidFill>
                <a:cs typeface="Arial" panose="020B0604020202020204" pitchFamily="34" charset="0"/>
              </a:rPr>
              <a:t>Focus on important or appropriate data only</a:t>
            </a:r>
          </a:p>
          <a:p>
            <a:pPr lvl="1" algn="just">
              <a:spcBef>
                <a:spcPct val="0"/>
              </a:spcBef>
            </a:pPr>
            <a:endParaRPr altLang="en-US" sz="2200" dirty="0">
              <a:solidFill>
                <a:schemeClr val="tx1"/>
              </a:solidFill>
              <a:cs typeface="Arial" panose="020B0604020202020204" pitchFamily="34" charset="0"/>
            </a:endParaRPr>
          </a:p>
          <a:p>
            <a:pPr lvl="1" algn="just">
              <a:spcBef>
                <a:spcPct val="0"/>
              </a:spcBef>
            </a:pPr>
            <a:r>
              <a:rPr altLang="en-US" sz="2200" dirty="0">
                <a:solidFill>
                  <a:schemeClr val="tx1"/>
                </a:solidFill>
                <a:cs typeface="Arial" panose="020B0604020202020204" pitchFamily="34" charset="0"/>
              </a:rPr>
              <a:t>Limit access to sensitive data</a:t>
            </a:r>
          </a:p>
          <a:p>
            <a:pPr lvl="1" algn="just">
              <a:spcBef>
                <a:spcPct val="0"/>
              </a:spcBef>
            </a:pPr>
            <a:endParaRPr altLang="en-US" sz="2200" dirty="0">
              <a:solidFill>
                <a:schemeClr val="tx1"/>
              </a:solidFill>
              <a:cs typeface="Arial" panose="020B0604020202020204" pitchFamily="34" charset="0"/>
            </a:endParaRPr>
          </a:p>
          <a:p>
            <a:pPr algn="just">
              <a:spcBef>
                <a:spcPct val="0"/>
              </a:spcBef>
            </a:pPr>
            <a:r>
              <a:rPr altLang="en-US" dirty="0">
                <a:solidFill>
                  <a:schemeClr val="tx1"/>
                </a:solidFill>
                <a:cs typeface="Arial" panose="020B0604020202020204" pitchFamily="34" charset="0"/>
              </a:rPr>
              <a:t>Mask database complexity</a:t>
            </a:r>
          </a:p>
          <a:p>
            <a:pPr lvl="1" algn="just">
              <a:spcBef>
                <a:spcPct val="0"/>
              </a:spcBef>
            </a:pPr>
            <a:endParaRPr altLang="en-US" sz="2200" dirty="0">
              <a:solidFill>
                <a:schemeClr val="tx1"/>
              </a:solidFill>
              <a:cs typeface="Arial" panose="020B0604020202020204" pitchFamily="34" charset="0"/>
            </a:endParaRPr>
          </a:p>
          <a:p>
            <a:pPr lvl="1" algn="just">
              <a:spcBef>
                <a:spcPct val="0"/>
              </a:spcBef>
            </a:pPr>
            <a:r>
              <a:rPr altLang="en-US" sz="2200" dirty="0">
                <a:solidFill>
                  <a:schemeClr val="tx1"/>
                </a:solidFill>
                <a:cs typeface="Arial" panose="020B0604020202020204" pitchFamily="34" charset="0"/>
              </a:rPr>
              <a:t>Hide complex database design</a:t>
            </a:r>
          </a:p>
          <a:p>
            <a:pPr lvl="1" algn="just">
              <a:spcBef>
                <a:spcPct val="0"/>
              </a:spcBef>
            </a:pPr>
            <a:endParaRPr altLang="en-US" sz="2200" dirty="0">
              <a:solidFill>
                <a:schemeClr val="tx1"/>
              </a:solidFill>
              <a:cs typeface="Arial" panose="020B0604020202020204" pitchFamily="34" charset="0"/>
            </a:endParaRPr>
          </a:p>
          <a:p>
            <a:pPr lvl="1" algn="just">
              <a:spcBef>
                <a:spcPct val="0"/>
              </a:spcBef>
            </a:pPr>
            <a:r>
              <a:rPr altLang="en-US" sz="2200" dirty="0">
                <a:solidFill>
                  <a:schemeClr val="tx1"/>
                </a:solidFill>
                <a:cs typeface="Arial" panose="020B0604020202020204" pitchFamily="34" charset="0"/>
              </a:rPr>
              <a:t>Simplify complex queries, including distributed queries to heterogeneous data</a:t>
            </a:r>
          </a:p>
          <a:p>
            <a:pPr lvl="1" algn="just">
              <a:spcBef>
                <a:spcPct val="0"/>
              </a:spcBef>
            </a:pPr>
            <a:endParaRPr altLang="en-US" sz="2200" dirty="0">
              <a:solidFill>
                <a:schemeClr val="tx1"/>
              </a:solidFill>
              <a:cs typeface="Arial" panose="020B0604020202020204" pitchFamily="34" charset="0"/>
            </a:endParaRPr>
          </a:p>
          <a:p>
            <a:pPr algn="just">
              <a:spcBef>
                <a:spcPct val="0"/>
              </a:spcBef>
            </a:pPr>
            <a:r>
              <a:rPr altLang="en-US" dirty="0">
                <a:solidFill>
                  <a:schemeClr val="tx1"/>
                </a:solidFill>
                <a:cs typeface="Arial" panose="020B0604020202020204" pitchFamily="34" charset="0"/>
              </a:rPr>
              <a:t>Simplify management of user permissions</a:t>
            </a:r>
          </a:p>
          <a:p>
            <a:pPr algn="just">
              <a:spcBef>
                <a:spcPct val="0"/>
              </a:spcBef>
            </a:pPr>
            <a:endParaRPr altLang="en-US" dirty="0">
              <a:solidFill>
                <a:schemeClr val="tx1"/>
              </a:solidFill>
              <a:cs typeface="Arial" panose="020B0604020202020204" pitchFamily="34" charset="0"/>
            </a:endParaRPr>
          </a:p>
          <a:p>
            <a:pPr algn="just">
              <a:spcBef>
                <a:spcPct val="0"/>
              </a:spcBef>
            </a:pPr>
            <a:r>
              <a:rPr altLang="en-US" dirty="0">
                <a:solidFill>
                  <a:schemeClr val="tx1"/>
                </a:solidFill>
                <a:cs typeface="Arial" panose="020B0604020202020204" pitchFamily="34" charset="0"/>
              </a:rPr>
              <a:t>Organize data for export to other applications</a:t>
            </a:r>
          </a:p>
        </p:txBody>
      </p:sp>
      <p:sp>
        <p:nvSpPr>
          <p:cNvPr id="97283" name="Rectangle 2">
            <a:extLst>
              <a:ext uri="{FF2B5EF4-FFF2-40B4-BE49-F238E27FC236}">
                <a16:creationId xmlns:a16="http://schemas.microsoft.com/office/drawing/2014/main" id="{AAD30AC3-556E-465A-9ACD-B4E99CB6C5E2}"/>
              </a:ext>
            </a:extLst>
          </p:cNvPr>
          <p:cNvSpPr>
            <a:spLocks noGrp="1" noChangeArrowheads="1"/>
          </p:cNvSpPr>
          <p:nvPr>
            <p:ph type="title" idx="4294967295"/>
          </p:nvPr>
        </p:nvSpPr>
        <p:spPr>
          <a:xfrm>
            <a:off x="1808164" y="228600"/>
            <a:ext cx="7564437" cy="533400"/>
          </a:xfrm>
        </p:spPr>
        <p:txBody>
          <a:bodyPr>
            <a:normAutofit fontScale="90000"/>
          </a:bodyPr>
          <a:lstStyle/>
          <a:p>
            <a:r>
              <a:rPr altLang="en-US">
                <a:solidFill>
                  <a:schemeClr val="tx1"/>
                </a:solidFill>
                <a:cs typeface="Arial" panose="020B0604020202020204" pitchFamily="34" charset="0"/>
              </a:rPr>
              <a:t>Advantages of Views</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10072063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03681C8-3B0C-440B-BD44-53D525FE47EA}"/>
              </a:ext>
            </a:extLst>
          </p:cNvPr>
          <p:cNvSpPr>
            <a:spLocks noGrp="1" noChangeArrowheads="1"/>
          </p:cNvSpPr>
          <p:nvPr>
            <p:ph type="title" idx="4294967295"/>
          </p:nvPr>
        </p:nvSpPr>
        <p:spPr>
          <a:xfrm>
            <a:off x="1808164" y="207964"/>
            <a:ext cx="7564437" cy="554037"/>
          </a:xfrm>
        </p:spPr>
        <p:txBody>
          <a:bodyPr>
            <a:normAutofit fontScale="90000"/>
          </a:bodyPr>
          <a:lstStyle/>
          <a:p>
            <a:r>
              <a:rPr altLang="en-US">
                <a:solidFill>
                  <a:schemeClr val="tx1"/>
                </a:solidFill>
                <a:cs typeface="Arial" panose="020B0604020202020204" pitchFamily="34" charset="0"/>
              </a:rPr>
              <a:t>Defining Views</a:t>
            </a:r>
          </a:p>
        </p:txBody>
      </p:sp>
      <p:sp>
        <p:nvSpPr>
          <p:cNvPr id="99331" name="Rectangle 3">
            <a:extLst>
              <a:ext uri="{FF2B5EF4-FFF2-40B4-BE49-F238E27FC236}">
                <a16:creationId xmlns:a16="http://schemas.microsoft.com/office/drawing/2014/main" id="{FD593E11-D575-45AB-A44B-8280DAB63CE6}"/>
              </a:ext>
            </a:extLst>
          </p:cNvPr>
          <p:cNvSpPr>
            <a:spLocks noChangeArrowheads="1"/>
          </p:cNvSpPr>
          <p:nvPr/>
        </p:nvSpPr>
        <p:spPr bwMode="auto">
          <a:xfrm>
            <a:off x="1712913" y="1143000"/>
            <a:ext cx="7581900" cy="17526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endParaRPr lang="en-US" altLang="en-US" sz="1800">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noProof="1">
                <a:solidFill>
                  <a:schemeClr val="tx1"/>
                </a:solidFill>
                <a:latin typeface="Courier New" panose="02070309020205020404" pitchFamily="49" charset="0"/>
                <a:cs typeface="Courier New" panose="02070309020205020404" pitchFamily="49" charset="0"/>
              </a:rPr>
              <a:t>USE LIBRARY</a:t>
            </a:r>
            <a:endParaRPr lang="en-US" altLang="en-US" sz="1800">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noProof="1">
                <a:solidFill>
                  <a:schemeClr val="tx1"/>
                </a:solidFill>
                <a:latin typeface="Courier New" panose="02070309020205020404" pitchFamily="49" charset="0"/>
                <a:cs typeface="Courier New" panose="02070309020205020404" pitchFamily="49" charset="0"/>
              </a:rPr>
              <a:t>CREATE VIEW DBO.VW_UNPAIDFINE(Member, TotalUnpaidFines)</a:t>
            </a:r>
          </a:p>
          <a:p>
            <a:pPr>
              <a:lnSpc>
                <a:spcPct val="96000"/>
              </a:lnSpc>
              <a:spcBef>
                <a:spcPct val="0"/>
              </a:spcBef>
              <a:buFontTx/>
              <a:buNone/>
            </a:pPr>
            <a:r>
              <a:rPr lang="en-US" altLang="en-US" sz="1800" noProof="1">
                <a:solidFill>
                  <a:schemeClr val="tx1"/>
                </a:solidFill>
                <a:latin typeface="Courier New" panose="02070309020205020404" pitchFamily="49" charset="0"/>
                <a:cs typeface="Courier New" panose="02070309020205020404" pitchFamily="49" charset="0"/>
              </a:rPr>
              <a:t>AS</a:t>
            </a:r>
            <a:r>
              <a:rPr lang="en-US" altLang="en-US" sz="1800">
                <a:solidFill>
                  <a:schemeClr val="tx1"/>
                </a:solidFill>
                <a:latin typeface="Courier New" panose="02070309020205020404" pitchFamily="49" charset="0"/>
                <a:cs typeface="Courier New" panose="02070309020205020404" pitchFamily="49" charset="0"/>
              </a:rPr>
              <a:t> </a:t>
            </a:r>
            <a:r>
              <a:rPr lang="en-US" altLang="en-US" sz="1800" noProof="1">
                <a:solidFill>
                  <a:schemeClr val="tx1"/>
                </a:solidFill>
                <a:latin typeface="Courier New" panose="02070309020205020404" pitchFamily="49" charset="0"/>
                <a:cs typeface="Courier New" panose="02070309020205020404" pitchFamily="49" charset="0"/>
              </a:rPr>
              <a:t>SELECT member_no, (sum(fine_assessed-fine_paid))</a:t>
            </a:r>
          </a:p>
          <a:p>
            <a:pPr>
              <a:lnSpc>
                <a:spcPct val="96000"/>
              </a:lnSpc>
              <a:spcBef>
                <a:spcPct val="0"/>
              </a:spcBef>
              <a:buFontTx/>
              <a:buNone/>
            </a:pPr>
            <a:r>
              <a:rPr lang="en-US" altLang="en-US" sz="1800">
                <a:solidFill>
                  <a:schemeClr val="tx1"/>
                </a:solidFill>
                <a:latin typeface="Courier New" panose="02070309020205020404" pitchFamily="49" charset="0"/>
                <a:cs typeface="Courier New" panose="02070309020205020404" pitchFamily="49" charset="0"/>
              </a:rPr>
              <a:t> </a:t>
            </a:r>
            <a:r>
              <a:rPr lang="en-US" altLang="en-US" sz="1800" noProof="1">
                <a:solidFill>
                  <a:schemeClr val="tx1"/>
                </a:solidFill>
                <a:latin typeface="Courier New" panose="02070309020205020404" pitchFamily="49" charset="0"/>
                <a:cs typeface="Courier New" panose="02070309020205020404" pitchFamily="49" charset="0"/>
              </a:rPr>
              <a:t>FROM TB_LOANHIST</a:t>
            </a:r>
          </a:p>
          <a:p>
            <a:pPr>
              <a:lnSpc>
                <a:spcPct val="96000"/>
              </a:lnSpc>
              <a:spcBef>
                <a:spcPct val="0"/>
              </a:spcBef>
              <a:buFontTx/>
              <a:buNone/>
            </a:pPr>
            <a:r>
              <a:rPr lang="en-US" altLang="en-US" sz="1800">
                <a:solidFill>
                  <a:schemeClr val="tx1"/>
                </a:solidFill>
                <a:latin typeface="Courier New" panose="02070309020205020404" pitchFamily="49" charset="0"/>
                <a:cs typeface="Courier New" panose="02070309020205020404" pitchFamily="49" charset="0"/>
              </a:rPr>
              <a:t> </a:t>
            </a:r>
            <a:r>
              <a:rPr lang="en-US" altLang="en-US" sz="1800" noProof="1">
                <a:solidFill>
                  <a:schemeClr val="tx1"/>
                </a:solidFill>
                <a:latin typeface="Courier New" panose="02070309020205020404" pitchFamily="49" charset="0"/>
                <a:cs typeface="Courier New" panose="02070309020205020404" pitchFamily="49" charset="0"/>
              </a:rPr>
              <a:t>GROUP BY member_no</a:t>
            </a:r>
          </a:p>
          <a:p>
            <a:pPr>
              <a:lnSpc>
                <a:spcPct val="96000"/>
              </a:lnSpc>
              <a:spcBef>
                <a:spcPct val="0"/>
              </a:spcBef>
              <a:buFontTx/>
              <a:buNone/>
            </a:pPr>
            <a:r>
              <a:rPr lang="en-US" altLang="en-US" sz="1800">
                <a:solidFill>
                  <a:schemeClr val="tx1"/>
                </a:solidFill>
                <a:latin typeface="Courier New" panose="02070309020205020404" pitchFamily="49" charset="0"/>
                <a:cs typeface="Courier New" panose="02070309020205020404" pitchFamily="49" charset="0"/>
              </a:rPr>
              <a:t> </a:t>
            </a:r>
            <a:r>
              <a:rPr lang="en-US" altLang="en-US" sz="1800" noProof="1">
                <a:solidFill>
                  <a:schemeClr val="tx1"/>
                </a:solidFill>
                <a:latin typeface="Courier New" panose="02070309020205020404" pitchFamily="49" charset="0"/>
                <a:cs typeface="Courier New" panose="02070309020205020404" pitchFamily="49" charset="0"/>
              </a:rPr>
              <a:t>HAVING SUM(fine_assessed-fine_paid) &gt; 0</a:t>
            </a:r>
            <a:br>
              <a:rPr lang="en-US" altLang="en-US" sz="1800" noProof="1">
                <a:solidFill>
                  <a:schemeClr val="tx1"/>
                </a:solidFill>
                <a:latin typeface="Courier New" panose="02070309020205020404" pitchFamily="49" charset="0"/>
                <a:cs typeface="Courier New" panose="02070309020205020404" pitchFamily="49" charset="0"/>
              </a:rPr>
            </a:br>
            <a:endParaRPr lang="en-US" altLang="en-US" sz="1800">
              <a:solidFill>
                <a:schemeClr val="tx1"/>
              </a:solidFill>
              <a:latin typeface="Courier New" panose="02070309020205020404" pitchFamily="49" charset="0"/>
              <a:cs typeface="Courier New" panose="02070309020205020404" pitchFamily="49" charset="0"/>
            </a:endParaRPr>
          </a:p>
        </p:txBody>
      </p:sp>
      <p:sp>
        <p:nvSpPr>
          <p:cNvPr id="99332" name="Rectangle 4">
            <a:extLst>
              <a:ext uri="{FF2B5EF4-FFF2-40B4-BE49-F238E27FC236}">
                <a16:creationId xmlns:a16="http://schemas.microsoft.com/office/drawing/2014/main" id="{4D356185-4E93-4FD9-B7F0-9F506F0015DF}"/>
              </a:ext>
            </a:extLst>
          </p:cNvPr>
          <p:cNvSpPr>
            <a:spLocks noChangeArrowheads="1"/>
          </p:cNvSpPr>
          <p:nvPr/>
        </p:nvSpPr>
        <p:spPr bwMode="auto">
          <a:xfrm>
            <a:off x="1712913" y="3048000"/>
            <a:ext cx="7581900" cy="7620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sz="1800">
                <a:solidFill>
                  <a:schemeClr val="tx1"/>
                </a:solidFill>
                <a:latin typeface="Courier New" panose="02070309020205020404" pitchFamily="49" charset="0"/>
                <a:cs typeface="Courier New" panose="02070309020205020404" pitchFamily="49" charset="0"/>
              </a:rPr>
              <a:t>SELECT *</a:t>
            </a:r>
          </a:p>
          <a:p>
            <a:pPr>
              <a:lnSpc>
                <a:spcPct val="96000"/>
              </a:lnSpc>
              <a:spcBef>
                <a:spcPct val="0"/>
              </a:spcBef>
              <a:buFontTx/>
              <a:buNone/>
            </a:pPr>
            <a:r>
              <a:rPr lang="en-US" altLang="en-US" sz="1800">
                <a:solidFill>
                  <a:schemeClr val="tx1"/>
                </a:solidFill>
                <a:latin typeface="Courier New" panose="02070309020205020404" pitchFamily="49" charset="0"/>
                <a:cs typeface="Courier New" panose="02070309020205020404" pitchFamily="49" charset="0"/>
              </a:rPr>
              <a:t> FROM </a:t>
            </a:r>
            <a:r>
              <a:rPr lang="en-US" altLang="en-US" sz="1800" noProof="1">
                <a:solidFill>
                  <a:schemeClr val="tx1"/>
                </a:solidFill>
                <a:latin typeface="Courier New" panose="02070309020205020404" pitchFamily="49" charset="0"/>
                <a:cs typeface="Courier New" panose="02070309020205020404" pitchFamily="49" charset="0"/>
              </a:rPr>
              <a:t>VW_UNPAIDFINE</a:t>
            </a:r>
            <a:endParaRPr lang="en-US" altLang="en-US" sz="1800">
              <a:solidFill>
                <a:schemeClr val="tx1"/>
              </a:solidFill>
              <a:latin typeface="Courier New" panose="02070309020205020404" pitchFamily="49" charset="0"/>
              <a:cs typeface="Courier New" panose="02070309020205020404" pitchFamily="49" charset="0"/>
            </a:endParaRPr>
          </a:p>
        </p:txBody>
      </p:sp>
      <p:sp>
        <p:nvSpPr>
          <p:cNvPr id="99333" name="Text Box 5">
            <a:extLst>
              <a:ext uri="{FF2B5EF4-FFF2-40B4-BE49-F238E27FC236}">
                <a16:creationId xmlns:a16="http://schemas.microsoft.com/office/drawing/2014/main" id="{BCD004C6-4116-4C97-9430-E7327F145826}"/>
              </a:ext>
            </a:extLst>
          </p:cNvPr>
          <p:cNvSpPr txBox="1">
            <a:spLocks noChangeArrowheads="1"/>
          </p:cNvSpPr>
          <p:nvPr/>
        </p:nvSpPr>
        <p:spPr bwMode="auto">
          <a:xfrm>
            <a:off x="1712913" y="3962400"/>
            <a:ext cx="7581900" cy="22098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CREATE VIEW DBO.VW_BIRTHDAYVIEW</a:t>
            </a: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last_name</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first_name</a:t>
            </a:r>
            <a:r>
              <a:rPr lang="en-US" altLang="en-US" sz="1800" dirty="0">
                <a:solidFill>
                  <a:schemeClr val="tx1"/>
                </a:solidFill>
                <a:latin typeface="Courier New" panose="02070309020205020404" pitchFamily="49" charset="0"/>
                <a:cs typeface="Courier New" panose="02070309020205020404" pitchFamily="49" charset="0"/>
              </a:rPr>
              <a:t>, birthday)</a:t>
            </a: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AS</a:t>
            </a: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SELECT </a:t>
            </a:r>
            <a:r>
              <a:rPr lang="en-US" altLang="en-US" sz="1800" dirty="0" err="1">
                <a:solidFill>
                  <a:schemeClr val="tx1"/>
                </a:solidFill>
                <a:latin typeface="Courier New" panose="02070309020205020404" pitchFamily="49" charset="0"/>
                <a:cs typeface="Courier New" panose="02070309020205020404" pitchFamily="49" charset="0"/>
              </a:rPr>
              <a:t>last_name</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first_name</a:t>
            </a:r>
            <a:endParaRPr lang="en-US" altLang="en-US" sz="1800" dirty="0">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      ,CONVERT(CHAR(8), </a:t>
            </a:r>
            <a:r>
              <a:rPr lang="en-US" altLang="en-US" sz="1800" dirty="0" err="1">
                <a:solidFill>
                  <a:schemeClr val="tx1"/>
                </a:solidFill>
                <a:latin typeface="Courier New" panose="02070309020205020404" pitchFamily="49" charset="0"/>
                <a:cs typeface="Courier New" panose="02070309020205020404" pitchFamily="49" charset="0"/>
              </a:rPr>
              <a:t>birth_date</a:t>
            </a:r>
            <a:r>
              <a:rPr lang="en-US" altLang="en-US" sz="1800" dirty="0">
                <a:solidFill>
                  <a:schemeClr val="tx1"/>
                </a:solidFill>
                <a:latin typeface="Courier New" panose="02070309020205020404" pitchFamily="49" charset="0"/>
                <a:cs typeface="Courier New" panose="02070309020205020404" pitchFamily="49" charset="0"/>
              </a:rPr>
              <a:t>, 2)</a:t>
            </a: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 FROM TB_MEMBER</a:t>
            </a: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 INNER JOIN TB_JUVENILE</a:t>
            </a:r>
          </a:p>
          <a:p>
            <a:pPr>
              <a:lnSpc>
                <a:spcPct val="96000"/>
              </a:lnSpc>
              <a:spcBef>
                <a:spcPct val="0"/>
              </a:spcBef>
              <a:buFontTx/>
              <a:buNone/>
            </a:pPr>
            <a:r>
              <a:rPr lang="en-US" altLang="en-US" sz="1800" dirty="0">
                <a:solidFill>
                  <a:schemeClr val="tx1"/>
                </a:solidFill>
                <a:latin typeface="Courier New" panose="02070309020205020404" pitchFamily="49" charset="0"/>
                <a:cs typeface="Courier New" panose="02070309020205020404" pitchFamily="49" charset="0"/>
              </a:rPr>
              <a:t>  ON </a:t>
            </a:r>
            <a:r>
              <a:rPr lang="en-US" altLang="en-US" sz="1800" dirty="0" err="1">
                <a:solidFill>
                  <a:schemeClr val="tx1"/>
                </a:solidFill>
                <a:latin typeface="Courier New" panose="02070309020205020404" pitchFamily="49" charset="0"/>
                <a:cs typeface="Courier New" panose="02070309020205020404" pitchFamily="49" charset="0"/>
              </a:rPr>
              <a:t>member.member_no</a:t>
            </a:r>
            <a:r>
              <a:rPr lang="en-US" altLang="en-US" sz="1800" dirty="0">
                <a:solidFill>
                  <a:schemeClr val="tx1"/>
                </a:solidFill>
                <a:latin typeface="Courier New" panose="02070309020205020404" pitchFamily="49" charset="0"/>
                <a:cs typeface="Courier New" panose="02070309020205020404" pitchFamily="49" charset="0"/>
              </a:rPr>
              <a:t> = </a:t>
            </a:r>
            <a:r>
              <a:rPr lang="en-US" altLang="en-US" sz="1800" dirty="0" err="1">
                <a:solidFill>
                  <a:schemeClr val="tx1"/>
                </a:solidFill>
                <a:latin typeface="Courier New" panose="02070309020205020404" pitchFamily="49" charset="0"/>
                <a:cs typeface="Courier New" panose="02070309020205020404" pitchFamily="49" charset="0"/>
              </a:rPr>
              <a:t>juvenile.member_no</a:t>
            </a:r>
            <a:r>
              <a:rPr lang="en-US" alt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440396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33B76A62-F231-4566-9C68-2C546BA995F4}"/>
              </a:ext>
            </a:extLst>
          </p:cNvPr>
          <p:cNvSpPr>
            <a:spLocks noGrp="1" noChangeArrowheads="1"/>
          </p:cNvSpPr>
          <p:nvPr>
            <p:ph type="body" sz="quarter" idx="16"/>
          </p:nvPr>
        </p:nvSpPr>
        <p:spPr>
          <a:xfrm>
            <a:off x="1981201" y="1143001"/>
            <a:ext cx="8240713" cy="5040313"/>
          </a:xfrm>
        </p:spPr>
        <p:txBody>
          <a:bodyPr/>
          <a:lstStyle/>
          <a:p>
            <a:pPr algn="just">
              <a:spcBef>
                <a:spcPct val="0"/>
              </a:spcBef>
            </a:pPr>
            <a:r>
              <a:rPr altLang="en-US">
                <a:solidFill>
                  <a:schemeClr val="tx1"/>
                </a:solidFill>
                <a:cs typeface="Arial" panose="020B0604020202020204" pitchFamily="34" charset="0"/>
              </a:rPr>
              <a:t>Before we create our first view, we should know some rules about the select statement</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It cannot: include</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Order by clause, unless there is also a top clause</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Include the into keyword</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Include compute or compute by clauses</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Reference a temporary table or a table variable</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Also, not everyone can create a view</a:t>
            </a:r>
          </a:p>
        </p:txBody>
      </p:sp>
      <p:sp>
        <p:nvSpPr>
          <p:cNvPr id="101379" name="Rectangle 2">
            <a:extLst>
              <a:ext uri="{FF2B5EF4-FFF2-40B4-BE49-F238E27FC236}">
                <a16:creationId xmlns:a16="http://schemas.microsoft.com/office/drawing/2014/main" id="{9A4E152D-78C0-4413-8E27-2C77EE369F5C}"/>
              </a:ext>
            </a:extLst>
          </p:cNvPr>
          <p:cNvSpPr>
            <a:spLocks noGrp="1" noChangeArrowheads="1"/>
          </p:cNvSpPr>
          <p:nvPr>
            <p:ph type="title" idx="4294967295"/>
          </p:nvPr>
        </p:nvSpPr>
        <p:spPr>
          <a:xfrm>
            <a:off x="1655764" y="207964"/>
            <a:ext cx="7564437" cy="554037"/>
          </a:xfrm>
        </p:spPr>
        <p:txBody>
          <a:bodyPr>
            <a:normAutofit fontScale="90000"/>
          </a:bodyPr>
          <a:lstStyle/>
          <a:p>
            <a:r>
              <a:rPr lang="en-GB" altLang="en-US">
                <a:solidFill>
                  <a:schemeClr val="tx1"/>
                </a:solidFill>
                <a:cs typeface="Arial" panose="020B0604020202020204" pitchFamily="34" charset="0"/>
              </a:rPr>
              <a:t>Create a simple view</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151118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Placeholder 1">
            <a:extLst>
              <a:ext uri="{FF2B5EF4-FFF2-40B4-BE49-F238E27FC236}">
                <a16:creationId xmlns:a16="http://schemas.microsoft.com/office/drawing/2014/main" id="{8DC51E51-04D7-4F67-8FD5-2481752DEB0D}"/>
              </a:ext>
            </a:extLst>
          </p:cNvPr>
          <p:cNvSpPr>
            <a:spLocks noGrp="1"/>
          </p:cNvSpPr>
          <p:nvPr>
            <p:ph type="body" sz="quarter" idx="16"/>
          </p:nvPr>
        </p:nvSpPr>
        <p:spPr>
          <a:xfrm>
            <a:off x="1905000" y="914400"/>
            <a:ext cx="8382000" cy="5410200"/>
          </a:xfrm>
        </p:spPr>
        <p:txBody>
          <a:bodyPr/>
          <a:lstStyle/>
          <a:p>
            <a:pPr algn="just" eaLnBrk="1" hangingPunct="1">
              <a:spcBef>
                <a:spcPct val="0"/>
              </a:spcBef>
            </a:pPr>
            <a:r>
              <a:rPr altLang="en-US" sz="2400">
                <a:solidFill>
                  <a:schemeClr val="tx1"/>
                </a:solidFill>
                <a:cs typeface="Arial" panose="020B0604020202020204" pitchFamily="34" charset="0"/>
              </a:rPr>
              <a:t>Why to use subqueries</a:t>
            </a:r>
          </a:p>
          <a:p>
            <a:pPr lvl="1" algn="just" eaLnBrk="1" hangingPunct="1">
              <a:spcBef>
                <a:spcPct val="0"/>
              </a:spcBef>
            </a:pPr>
            <a:r>
              <a:rPr altLang="en-US">
                <a:solidFill>
                  <a:schemeClr val="tx1"/>
                </a:solidFill>
                <a:cs typeface="Arial" panose="020B0604020202020204" pitchFamily="34" charset="0"/>
              </a:rPr>
              <a:t>To break down a complex query into a series of logical steps</a:t>
            </a:r>
          </a:p>
          <a:p>
            <a:pPr lvl="1" algn="just" eaLnBrk="1" hangingPunct="1">
              <a:spcBef>
                <a:spcPct val="0"/>
              </a:spcBef>
            </a:pPr>
            <a:r>
              <a:rPr altLang="en-US">
                <a:solidFill>
                  <a:schemeClr val="tx1"/>
                </a:solidFill>
                <a:cs typeface="Arial" panose="020B0604020202020204" pitchFamily="34" charset="0"/>
              </a:rPr>
              <a:t>To answer a query that relies on the results of another query</a:t>
            </a:r>
          </a:p>
          <a:p>
            <a:pPr lvl="1" algn="just" eaLnBrk="1" hangingPunct="1">
              <a:spcBef>
                <a:spcPct val="0"/>
              </a:spcBef>
            </a:pPr>
            <a:r>
              <a:rPr altLang="en-US">
                <a:solidFill>
                  <a:schemeClr val="tx1"/>
                </a:solidFill>
                <a:cs typeface="Arial" panose="020B0604020202020204" pitchFamily="34" charset="0"/>
              </a:rPr>
              <a:t>The inner query or the subquery returns a value that is used by the outer query or the main query</a:t>
            </a:r>
          </a:p>
          <a:p>
            <a:pPr lvl="1" algn="just" eaLnBrk="1" hangingPunct="1">
              <a:spcBef>
                <a:spcPct val="0"/>
              </a:spcBef>
            </a:pPr>
            <a:r>
              <a:rPr altLang="en-US">
                <a:solidFill>
                  <a:schemeClr val="tx1"/>
                </a:solidFill>
                <a:cs typeface="Arial" panose="020B0604020202020204" pitchFamily="34" charset="0"/>
              </a:rPr>
              <a:t>Using a subquery is equivalent to performing two sequential queries</a:t>
            </a:r>
          </a:p>
          <a:p>
            <a:pPr lvl="1" algn="just" eaLnBrk="1" hangingPunct="1">
              <a:spcBef>
                <a:spcPct val="0"/>
              </a:spcBef>
            </a:pPr>
            <a:r>
              <a:rPr altLang="en-US">
                <a:solidFill>
                  <a:schemeClr val="tx1"/>
                </a:solidFill>
                <a:cs typeface="Arial" panose="020B0604020202020204" pitchFamily="34" charset="0"/>
              </a:rPr>
              <a:t>Using the result of the first query as the search value in the second query</a:t>
            </a:r>
          </a:p>
          <a:p>
            <a:pPr lvl="1" algn="just" eaLnBrk="1" hangingPunct="1">
              <a:spcBef>
                <a:spcPct val="0"/>
              </a:spcBef>
            </a:pPr>
            <a:endParaRPr altLang="en-US">
              <a:solidFill>
                <a:schemeClr val="tx1"/>
              </a:solidFill>
              <a:cs typeface="Arial" panose="020B0604020202020204" pitchFamily="34" charset="0"/>
            </a:endParaRPr>
          </a:p>
          <a:p>
            <a:pPr algn="just" eaLnBrk="1" hangingPunct="1">
              <a:spcBef>
                <a:spcPct val="0"/>
              </a:spcBef>
            </a:pPr>
            <a:r>
              <a:rPr altLang="en-US" sz="2400">
                <a:solidFill>
                  <a:schemeClr val="tx1"/>
                </a:solidFill>
                <a:cs typeface="Arial" panose="020B0604020202020204" pitchFamily="34" charset="0"/>
              </a:rPr>
              <a:t>Why to use joins rather than subqueries</a:t>
            </a:r>
          </a:p>
          <a:p>
            <a:pPr lvl="1" algn="just" eaLnBrk="1" hangingPunct="1">
              <a:spcBef>
                <a:spcPct val="0"/>
              </a:spcBef>
            </a:pPr>
            <a:r>
              <a:rPr altLang="en-US">
                <a:solidFill>
                  <a:schemeClr val="tx1"/>
                </a:solidFill>
                <a:cs typeface="Arial" panose="020B0604020202020204" pitchFamily="34" charset="0"/>
              </a:rPr>
              <a:t>SQL server executes joins faster than subqueries</a:t>
            </a:r>
          </a:p>
          <a:p>
            <a:pPr algn="just" eaLnBrk="1" hangingPunct="1">
              <a:spcBef>
                <a:spcPct val="0"/>
              </a:spcBef>
            </a:pPr>
            <a:endParaRPr altLang="en-US" sz="2400">
              <a:solidFill>
                <a:schemeClr val="tx1"/>
              </a:solidFill>
              <a:cs typeface="Arial" panose="020B0604020202020204" pitchFamily="34" charset="0"/>
            </a:endParaRPr>
          </a:p>
          <a:p>
            <a:pPr algn="just" eaLnBrk="1" hangingPunct="1">
              <a:spcBef>
                <a:spcPct val="0"/>
              </a:spcBef>
            </a:pPr>
            <a:endParaRPr altLang="en-US" sz="2400">
              <a:solidFill>
                <a:schemeClr val="tx1"/>
              </a:solidFill>
              <a:cs typeface="Arial" panose="020B0604020202020204" pitchFamily="34" charset="0"/>
            </a:endParaRPr>
          </a:p>
        </p:txBody>
      </p:sp>
      <p:sp>
        <p:nvSpPr>
          <p:cNvPr id="76803" name="Rectangle 2">
            <a:extLst>
              <a:ext uri="{FF2B5EF4-FFF2-40B4-BE49-F238E27FC236}">
                <a16:creationId xmlns:a16="http://schemas.microsoft.com/office/drawing/2014/main" id="{5E4EFD04-5405-4482-805C-8CC81A7657CF}"/>
              </a:ext>
            </a:extLst>
          </p:cNvPr>
          <p:cNvSpPr>
            <a:spLocks noGrp="1" noChangeArrowheads="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Introduction to Subqueries</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16177288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9CEB6B80-01D3-4177-98BE-9A2024530A91}"/>
              </a:ext>
            </a:extLst>
          </p:cNvPr>
          <p:cNvSpPr>
            <a:spLocks noGrp="1" noChangeArrowheads="1"/>
          </p:cNvSpPr>
          <p:nvPr>
            <p:ph type="body" sz="quarter" idx="16"/>
          </p:nvPr>
        </p:nvSpPr>
        <p:spPr/>
        <p:txBody>
          <a:bodyPr/>
          <a:lstStyle/>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CREATE VIEW VW_PRODUCTSALESTOP10</a:t>
            </a:r>
          </a:p>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AS</a:t>
            </a:r>
          </a:p>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	SELECT TOP 10 </a:t>
            </a:r>
            <a:r>
              <a:rPr lang="en-GB" altLang="en-US" dirty="0" err="1">
                <a:solidFill>
                  <a:schemeClr val="tx1"/>
                </a:solidFill>
                <a:latin typeface="Courier New" panose="02070309020205020404" pitchFamily="49" charset="0"/>
                <a:cs typeface="Courier New" panose="02070309020205020404" pitchFamily="49" charset="0"/>
              </a:rPr>
              <a:t>Products.Product_Name</a:t>
            </a:r>
            <a:r>
              <a:rPr lang="en-GB" altLang="en-US" dirty="0">
                <a:solidFill>
                  <a:schemeClr val="tx1"/>
                </a:solidFill>
                <a:latin typeface="Courier New" panose="02070309020205020404" pitchFamily="49" charset="0"/>
                <a:cs typeface="Courier New" panose="02070309020205020404" pitchFamily="49" charset="0"/>
              </a:rPr>
              <a:t>, SUM(</a:t>
            </a:r>
            <a:r>
              <a:rPr lang="en-GB" altLang="en-US" dirty="0" err="1">
                <a:solidFill>
                  <a:schemeClr val="tx1"/>
                </a:solidFill>
                <a:latin typeface="Courier New" panose="02070309020205020404" pitchFamily="49" charset="0"/>
                <a:cs typeface="Courier New" panose="02070309020205020404" pitchFamily="49" charset="0"/>
              </a:rPr>
              <a:t>OD.Unit_Price</a:t>
            </a:r>
            <a:r>
              <a:rPr lang="en-GB" altLang="en-US" dirty="0">
                <a:solidFill>
                  <a:schemeClr val="tx1"/>
                </a:solidFill>
                <a:latin typeface="Courier New" panose="02070309020205020404" pitchFamily="49" charset="0"/>
                <a:cs typeface="Courier New" panose="02070309020205020404" pitchFamily="49" charset="0"/>
              </a:rPr>
              <a:t>*</a:t>
            </a:r>
            <a:r>
              <a:rPr lang="en-GB" altLang="en-US" dirty="0" err="1">
                <a:solidFill>
                  <a:schemeClr val="tx1"/>
                </a:solidFill>
                <a:latin typeface="Courier New" panose="02070309020205020404" pitchFamily="49" charset="0"/>
                <a:cs typeface="Courier New" panose="02070309020205020404" pitchFamily="49" charset="0"/>
              </a:rPr>
              <a:t>OD.Quantity</a:t>
            </a:r>
            <a:r>
              <a:rPr lang="en-GB" altLang="en-US" dirty="0">
                <a:solidFill>
                  <a:schemeClr val="tx1"/>
                </a:solidFill>
                <a:latin typeface="Courier New" panose="02070309020205020404" pitchFamily="49" charset="0"/>
                <a:cs typeface="Courier New" panose="02070309020205020404" pitchFamily="49" charset="0"/>
              </a:rPr>
              <a:t>*(1-OD.Discount)) AS Total</a:t>
            </a:r>
          </a:p>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	FROM [ORDER DETAILS] AS OD</a:t>
            </a:r>
          </a:p>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	INNER JOIN PRODUCTS ON </a:t>
            </a:r>
            <a:r>
              <a:rPr lang="en-GB" altLang="en-US" dirty="0" err="1">
                <a:solidFill>
                  <a:schemeClr val="tx1"/>
                </a:solidFill>
                <a:latin typeface="Courier New" panose="02070309020205020404" pitchFamily="49" charset="0"/>
                <a:cs typeface="Courier New" panose="02070309020205020404" pitchFamily="49" charset="0"/>
              </a:rPr>
              <a:t>OD.Product_ID</a:t>
            </a:r>
            <a:r>
              <a:rPr lang="en-GB" altLang="en-US" dirty="0">
                <a:solidFill>
                  <a:schemeClr val="tx1"/>
                </a:solidFill>
                <a:latin typeface="Courier New" panose="02070309020205020404" pitchFamily="49" charset="0"/>
                <a:cs typeface="Courier New" panose="02070309020205020404" pitchFamily="49" charset="0"/>
              </a:rPr>
              <a:t> = </a:t>
            </a:r>
            <a:r>
              <a:rPr lang="en-GB" altLang="en-US" dirty="0" err="1">
                <a:solidFill>
                  <a:schemeClr val="tx1"/>
                </a:solidFill>
                <a:latin typeface="Courier New" panose="02070309020205020404" pitchFamily="49" charset="0"/>
                <a:cs typeface="Courier New" panose="02070309020205020404" pitchFamily="49" charset="0"/>
              </a:rPr>
              <a:t>Products.Product_ID</a:t>
            </a:r>
            <a:endParaRPr lang="en-GB" altLang="en-US"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	GROUP BY </a:t>
            </a:r>
            <a:r>
              <a:rPr lang="en-GB" altLang="en-US" dirty="0" err="1">
                <a:solidFill>
                  <a:schemeClr val="tx1"/>
                </a:solidFill>
                <a:latin typeface="Courier New" panose="02070309020205020404" pitchFamily="49" charset="0"/>
                <a:cs typeface="Courier New" panose="02070309020205020404" pitchFamily="49" charset="0"/>
              </a:rPr>
              <a:t>Products.Product_Name</a:t>
            </a:r>
            <a:endParaRPr lang="en-GB" altLang="en-US"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dirty="0">
                <a:solidFill>
                  <a:schemeClr val="tx1"/>
                </a:solidFill>
                <a:latin typeface="Courier New" panose="02070309020205020404" pitchFamily="49" charset="0"/>
                <a:cs typeface="Courier New" panose="02070309020205020404" pitchFamily="49" charset="0"/>
              </a:rPr>
              <a:t>	ORDER BY Total DESC</a:t>
            </a:r>
          </a:p>
          <a:p>
            <a:endParaRPr altLang="en-US" dirty="0">
              <a:solidFill>
                <a:schemeClr val="tx1"/>
              </a:solidFill>
              <a:latin typeface="Courier New" panose="02070309020205020404" pitchFamily="49" charset="0"/>
              <a:cs typeface="Courier New" panose="02070309020205020404" pitchFamily="49" charset="0"/>
            </a:endParaRPr>
          </a:p>
        </p:txBody>
      </p:sp>
      <p:sp>
        <p:nvSpPr>
          <p:cNvPr id="103427" name="Rectangle 2">
            <a:extLst>
              <a:ext uri="{FF2B5EF4-FFF2-40B4-BE49-F238E27FC236}">
                <a16:creationId xmlns:a16="http://schemas.microsoft.com/office/drawing/2014/main" id="{CF605423-83A9-478C-97BD-A7E1396E4C4B}"/>
              </a:ext>
            </a:extLst>
          </p:cNvPr>
          <p:cNvSpPr>
            <a:spLocks noGrp="1" noChangeArrowheads="1"/>
          </p:cNvSpPr>
          <p:nvPr>
            <p:ph type="title" idx="4294967295"/>
          </p:nvPr>
        </p:nvSpPr>
        <p:spPr>
          <a:xfrm>
            <a:off x="1524000" y="207964"/>
            <a:ext cx="7564438" cy="554037"/>
          </a:xfrm>
        </p:spPr>
        <p:txBody>
          <a:bodyPr>
            <a:normAutofit fontScale="90000"/>
          </a:bodyPr>
          <a:lstStyle/>
          <a:p>
            <a:r>
              <a:rPr lang="en-GB" altLang="en-US">
                <a:solidFill>
                  <a:schemeClr val="tx1"/>
                </a:solidFill>
                <a:cs typeface="Arial" panose="020B0604020202020204" pitchFamily="34" charset="0"/>
              </a:rPr>
              <a:t>Create a simple view (Contd.).</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5503557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94D329A4-C412-49E8-AA09-875C6CB0D8C4}"/>
              </a:ext>
            </a:extLst>
          </p:cNvPr>
          <p:cNvSpPr>
            <a:spLocks noGrp="1" noChangeArrowheads="1"/>
          </p:cNvSpPr>
          <p:nvPr>
            <p:ph type="body" sz="quarter" idx="16"/>
          </p:nvPr>
        </p:nvSpPr>
        <p:spPr/>
        <p:txBody>
          <a:bodyPr/>
          <a:lstStyle/>
          <a:p>
            <a:pPr algn="just"/>
            <a:r>
              <a:rPr altLang="en-US" dirty="0">
                <a:solidFill>
                  <a:schemeClr val="tx1"/>
                </a:solidFill>
                <a:cs typeface="Arial" panose="020B0604020202020204" pitchFamily="34" charset="0"/>
              </a:rPr>
              <a:t>You must specify the name of every column in the view if: </a:t>
            </a:r>
          </a:p>
          <a:p>
            <a:pPr lvl="1" algn="just"/>
            <a:r>
              <a:rPr altLang="en-US" sz="2200" dirty="0">
                <a:solidFill>
                  <a:schemeClr val="tx1"/>
                </a:solidFill>
                <a:cs typeface="Arial" panose="020B0604020202020204" pitchFamily="34" charset="0"/>
              </a:rPr>
              <a:t>Any of the columns in the view is derived from an arithmetic expression, a built-in function, or a constant.</a:t>
            </a:r>
          </a:p>
          <a:p>
            <a:pPr lvl="1" algn="just"/>
            <a:r>
              <a:rPr altLang="en-US" sz="2200" dirty="0">
                <a:solidFill>
                  <a:schemeClr val="tx1"/>
                </a:solidFill>
                <a:cs typeface="Arial" panose="020B0604020202020204" pitchFamily="34" charset="0"/>
              </a:rPr>
              <a:t>Two or more of the columns in the view would otherwise have the same name.</a:t>
            </a:r>
          </a:p>
          <a:p>
            <a:pPr lvl="1" algn="just"/>
            <a:r>
              <a:rPr altLang="en-US" sz="2200" dirty="0">
                <a:solidFill>
                  <a:schemeClr val="tx1"/>
                </a:solidFill>
                <a:cs typeface="Arial" panose="020B0604020202020204" pitchFamily="34" charset="0"/>
              </a:rPr>
              <a:t>You can also rename columns in the view.</a:t>
            </a:r>
          </a:p>
          <a:p>
            <a:pPr lvl="1" algn="just"/>
            <a:r>
              <a:rPr altLang="en-US" sz="2200" dirty="0">
                <a:solidFill>
                  <a:schemeClr val="tx1"/>
                </a:solidFill>
                <a:cs typeface="Arial" panose="020B0604020202020204" pitchFamily="34" charset="0"/>
              </a:rPr>
              <a:t> A view column inherits the data type of the column from which it is derived, whether or not you rename it. </a:t>
            </a:r>
          </a:p>
          <a:p>
            <a:pPr algn="just"/>
            <a:endParaRPr altLang="en-US" dirty="0">
              <a:solidFill>
                <a:schemeClr val="tx1"/>
              </a:solidFill>
              <a:cs typeface="Arial" panose="020B0604020202020204" pitchFamily="34" charset="0"/>
            </a:endParaRPr>
          </a:p>
          <a:p>
            <a:pPr algn="just">
              <a:spcBef>
                <a:spcPct val="0"/>
              </a:spcBef>
              <a:buFont typeface="Wingdings" panose="05000000000000000000" pitchFamily="2" charset="2"/>
              <a:buNone/>
            </a:pPr>
            <a:r>
              <a:rPr altLang="en-US" dirty="0">
                <a:solidFill>
                  <a:schemeClr val="tx1"/>
                </a:solidFill>
                <a:latin typeface="Courier New" panose="02070309020205020404" pitchFamily="49" charset="0"/>
                <a:cs typeface="Courier New" panose="02070309020205020404" pitchFamily="49" charset="0"/>
              </a:rPr>
              <a:t>Select [text] </a:t>
            </a:r>
          </a:p>
          <a:p>
            <a:pPr algn="just">
              <a:spcBef>
                <a:spcPct val="0"/>
              </a:spcBef>
              <a:buFont typeface="Wingdings" panose="05000000000000000000" pitchFamily="2" charset="2"/>
              <a:buNone/>
            </a:pPr>
            <a:r>
              <a:rPr altLang="en-US" dirty="0">
                <a:solidFill>
                  <a:schemeClr val="tx1"/>
                </a:solidFill>
                <a:latin typeface="Courier New" panose="02070309020205020404" pitchFamily="49" charset="0"/>
                <a:cs typeface="Courier New" panose="02070309020205020404" pitchFamily="49" charset="0"/>
              </a:rPr>
              <a:t>From </a:t>
            </a:r>
            <a:r>
              <a:rPr altLang="en-US" dirty="0" err="1">
                <a:solidFill>
                  <a:schemeClr val="tx1"/>
                </a:solidFill>
                <a:latin typeface="Courier New" panose="02070309020205020404" pitchFamily="49" charset="0"/>
                <a:cs typeface="Courier New" panose="02070309020205020404" pitchFamily="49" charset="0"/>
              </a:rPr>
              <a:t>syscomments</a:t>
            </a:r>
            <a:r>
              <a:rPr altLang="en-US" dirty="0">
                <a:solidFill>
                  <a:schemeClr val="tx1"/>
                </a:solidFill>
                <a:latin typeface="Courier New" panose="02070309020205020404" pitchFamily="49" charset="0"/>
                <a:cs typeface="Courier New" panose="02070309020205020404" pitchFamily="49" charset="0"/>
              </a:rPr>
              <a:t> </a:t>
            </a:r>
          </a:p>
          <a:p>
            <a:pPr algn="just">
              <a:spcBef>
                <a:spcPct val="0"/>
              </a:spcBef>
              <a:buFont typeface="Wingdings" panose="05000000000000000000" pitchFamily="2" charset="2"/>
              <a:buNone/>
            </a:pPr>
            <a:r>
              <a:rPr altLang="en-US" dirty="0">
                <a:solidFill>
                  <a:schemeClr val="tx1"/>
                </a:solidFill>
                <a:latin typeface="Courier New" panose="02070309020205020404" pitchFamily="49" charset="0"/>
                <a:cs typeface="Courier New" panose="02070309020205020404" pitchFamily="49" charset="0"/>
              </a:rPr>
              <a:t>Where id = </a:t>
            </a:r>
            <a:r>
              <a:rPr altLang="en-US" dirty="0" err="1">
                <a:solidFill>
                  <a:schemeClr val="tx1"/>
                </a:solidFill>
                <a:latin typeface="Courier New" panose="02070309020205020404" pitchFamily="49" charset="0"/>
                <a:cs typeface="Courier New" panose="02070309020205020404" pitchFamily="49" charset="0"/>
              </a:rPr>
              <a:t>object_id</a:t>
            </a:r>
            <a:r>
              <a:rPr altLang="en-US" dirty="0">
                <a:solidFill>
                  <a:schemeClr val="tx1"/>
                </a:solidFill>
                <a:latin typeface="Courier New" panose="02070309020205020404" pitchFamily="49" charset="0"/>
                <a:cs typeface="Courier New" panose="02070309020205020404" pitchFamily="49" charset="0"/>
              </a:rPr>
              <a:t>('</a:t>
            </a:r>
            <a:r>
              <a:rPr altLang="en-US" dirty="0" err="1">
                <a:solidFill>
                  <a:schemeClr val="tx1"/>
                </a:solidFill>
                <a:latin typeface="Courier New" panose="02070309020205020404" pitchFamily="49" charset="0"/>
                <a:cs typeface="Courier New" panose="02070309020205020404" pitchFamily="49" charset="0"/>
              </a:rPr>
              <a:t>vw_productsales</a:t>
            </a:r>
            <a:r>
              <a:rPr altLang="en-US" dirty="0">
                <a:solidFill>
                  <a:schemeClr val="tx1"/>
                </a:solidFill>
                <a:latin typeface="Courier New" panose="02070309020205020404" pitchFamily="49" charset="0"/>
                <a:cs typeface="Courier New" panose="02070309020205020404" pitchFamily="49" charset="0"/>
              </a:rPr>
              <a:t>')</a:t>
            </a:r>
          </a:p>
          <a:p>
            <a:pPr algn="just">
              <a:spcBef>
                <a:spcPct val="0"/>
              </a:spcBef>
              <a:buFont typeface="Wingdings" panose="05000000000000000000" pitchFamily="2" charset="2"/>
              <a:buNone/>
            </a:pPr>
            <a:endParaRPr altLang="en-US" dirty="0">
              <a:solidFill>
                <a:schemeClr val="tx1"/>
              </a:solidFill>
              <a:latin typeface="Courier New" panose="02070309020205020404" pitchFamily="49" charset="0"/>
              <a:cs typeface="Courier New" panose="02070309020205020404" pitchFamily="49" charset="0"/>
            </a:endParaRPr>
          </a:p>
          <a:p>
            <a:pPr algn="just">
              <a:spcBef>
                <a:spcPct val="0"/>
              </a:spcBef>
              <a:buFont typeface="Wingdings" panose="05000000000000000000" pitchFamily="2" charset="2"/>
              <a:buNone/>
            </a:pPr>
            <a:r>
              <a:rPr altLang="en-US" dirty="0">
                <a:solidFill>
                  <a:schemeClr val="tx1"/>
                </a:solidFill>
                <a:latin typeface="Courier New" panose="02070309020205020404" pitchFamily="49" charset="0"/>
                <a:cs typeface="Courier New" panose="02070309020205020404" pitchFamily="49" charset="0"/>
              </a:rPr>
              <a:t>Exec </a:t>
            </a:r>
            <a:r>
              <a:rPr altLang="en-US" dirty="0" err="1">
                <a:solidFill>
                  <a:schemeClr val="tx1"/>
                </a:solidFill>
                <a:latin typeface="Courier New" panose="02070309020205020404" pitchFamily="49" charset="0"/>
                <a:cs typeface="Courier New" panose="02070309020205020404" pitchFamily="49" charset="0"/>
              </a:rPr>
              <a:t>sp_helptext</a:t>
            </a:r>
            <a:r>
              <a:rPr altLang="en-US" dirty="0">
                <a:solidFill>
                  <a:schemeClr val="tx1"/>
                </a:solidFill>
                <a:latin typeface="Courier New" panose="02070309020205020404" pitchFamily="49" charset="0"/>
                <a:cs typeface="Courier New" panose="02070309020205020404" pitchFamily="49" charset="0"/>
              </a:rPr>
              <a:t> </a:t>
            </a:r>
            <a:r>
              <a:rPr altLang="en-US" dirty="0" err="1">
                <a:solidFill>
                  <a:schemeClr val="tx1"/>
                </a:solidFill>
                <a:latin typeface="Courier New" panose="02070309020205020404" pitchFamily="49" charset="0"/>
                <a:cs typeface="Courier New" panose="02070309020205020404" pitchFamily="49" charset="0"/>
              </a:rPr>
              <a:t>vw_productsales</a:t>
            </a:r>
            <a:endParaRPr altLang="en-US" dirty="0">
              <a:solidFill>
                <a:schemeClr val="tx1"/>
              </a:solidFill>
              <a:latin typeface="Courier New" panose="02070309020205020404" pitchFamily="49" charset="0"/>
              <a:cs typeface="Courier New" panose="02070309020205020404" pitchFamily="49" charset="0"/>
            </a:endParaRPr>
          </a:p>
          <a:p>
            <a:pPr algn="just"/>
            <a:endParaRPr altLang="en-US" dirty="0">
              <a:solidFill>
                <a:schemeClr val="tx1"/>
              </a:solidFill>
              <a:cs typeface="Arial" panose="020B0604020202020204" pitchFamily="34" charset="0"/>
            </a:endParaRPr>
          </a:p>
        </p:txBody>
      </p:sp>
      <p:sp>
        <p:nvSpPr>
          <p:cNvPr id="105475" name="Rectangle 2">
            <a:extLst>
              <a:ext uri="{FF2B5EF4-FFF2-40B4-BE49-F238E27FC236}">
                <a16:creationId xmlns:a16="http://schemas.microsoft.com/office/drawing/2014/main" id="{8844F62F-7807-4319-A384-CE553E120771}"/>
              </a:ext>
            </a:extLst>
          </p:cNvPr>
          <p:cNvSpPr>
            <a:spLocks noGrp="1" noChangeArrowheads="1"/>
          </p:cNvSpPr>
          <p:nvPr>
            <p:ph type="title" idx="4294967295"/>
          </p:nvPr>
        </p:nvSpPr>
        <p:spPr>
          <a:xfrm>
            <a:off x="1524000" y="207964"/>
            <a:ext cx="7564438" cy="554037"/>
          </a:xfrm>
        </p:spPr>
        <p:txBody>
          <a:bodyPr>
            <a:normAutofit fontScale="90000"/>
          </a:bodyPr>
          <a:lstStyle/>
          <a:p>
            <a:r>
              <a:rPr lang="en-GB" altLang="en-US">
                <a:solidFill>
                  <a:schemeClr val="tx1"/>
                </a:solidFill>
                <a:cs typeface="Arial" panose="020B0604020202020204" pitchFamily="34" charset="0"/>
              </a:rPr>
              <a:t>Create a simple view (Contd.).</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39060488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115D5A2-68BA-4AA1-B870-10BA16B8B655}"/>
              </a:ext>
            </a:extLst>
          </p:cNvPr>
          <p:cNvSpPr>
            <a:spLocks noGrp="1"/>
          </p:cNvSpPr>
          <p:nvPr>
            <p:ph type="body" sz="quarter" idx="16"/>
          </p:nvPr>
        </p:nvSpPr>
        <p:spPr>
          <a:xfrm>
            <a:off x="1981201" y="1066801"/>
            <a:ext cx="8240713" cy="4473575"/>
          </a:xfrm>
        </p:spPr>
        <p:txBody>
          <a:bodyPr/>
          <a:lstStyle/>
          <a:p>
            <a:pPr marL="0" algn="just">
              <a:spcBef>
                <a:spcPct val="0"/>
              </a:spcBef>
            </a:pPr>
            <a:r>
              <a:rPr altLang="en-US" sz="2000">
                <a:solidFill>
                  <a:schemeClr val="tx1"/>
                </a:solidFill>
                <a:cs typeface="Arial" panose="020B0604020202020204" pitchFamily="34" charset="0"/>
              </a:rPr>
              <a:t>WITH CHECK OPTION : forces all data modification statements executed against the view to adhere to the criteria set within select_statement. When a row is modified through a view, the WITH CHECK OPTION ensures the data remains visible through the view after the modification is committed.</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sz="2000">
                <a:solidFill>
                  <a:schemeClr val="tx1"/>
                </a:solidFill>
                <a:cs typeface="Arial" panose="020B0604020202020204" pitchFamily="34" charset="0"/>
              </a:rPr>
              <a:t>With encryption: indicates that sql server encrypts the system table columns containing the text of the create view statement. Using WITH ENCRYPTION prevents the view from being published as part of SQL server replication.</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sz="2000">
                <a:solidFill>
                  <a:schemeClr val="tx1"/>
                </a:solidFill>
                <a:cs typeface="Arial" panose="020B0604020202020204" pitchFamily="34" charset="0"/>
              </a:rPr>
              <a:t>Schemabinding: binds the view to the schema. When SCHEMABINDING is specified, the select_statement must include the two-part names (owner.Object) of tables, views, or user-defined functions referenced.</a:t>
            </a:r>
          </a:p>
          <a:p>
            <a:pPr marL="0" algn="just">
              <a:spcBef>
                <a:spcPct val="0"/>
              </a:spcBef>
            </a:pPr>
            <a:endParaRPr altLang="en-US" sz="2000">
              <a:solidFill>
                <a:schemeClr val="tx1"/>
              </a:solidFill>
              <a:cs typeface="Arial" panose="020B0604020202020204" pitchFamily="34" charset="0"/>
            </a:endParaRPr>
          </a:p>
        </p:txBody>
      </p:sp>
      <p:sp>
        <p:nvSpPr>
          <p:cNvPr id="107523" name="Rectangle 2">
            <a:extLst>
              <a:ext uri="{FF2B5EF4-FFF2-40B4-BE49-F238E27FC236}">
                <a16:creationId xmlns:a16="http://schemas.microsoft.com/office/drawing/2014/main" id="{0C48F78A-8B5D-41D9-8EAD-BDED61CB181B}"/>
              </a:ext>
            </a:extLst>
          </p:cNvPr>
          <p:cNvSpPr>
            <a:spLocks noGrp="1" noChangeArrowheads="1"/>
          </p:cNvSpPr>
          <p:nvPr>
            <p:ph type="title" idx="4294967295"/>
          </p:nvPr>
        </p:nvSpPr>
        <p:spPr>
          <a:xfrm>
            <a:off x="1808164" y="207964"/>
            <a:ext cx="7564437" cy="554037"/>
          </a:xfrm>
        </p:spPr>
        <p:txBody>
          <a:bodyPr>
            <a:normAutofit fontScale="90000"/>
          </a:bodyPr>
          <a:lstStyle/>
          <a:p>
            <a:r>
              <a:rPr lang="en-GB" altLang="en-US">
                <a:solidFill>
                  <a:schemeClr val="tx1"/>
                </a:solidFill>
                <a:cs typeface="Arial" panose="020B0604020202020204" pitchFamily="34" charset="0"/>
              </a:rPr>
              <a:t>Create a simple view (Contd.).</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199214522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308FCD8F-B7AC-4308-B13D-DB13584A2847}"/>
              </a:ext>
            </a:extLst>
          </p:cNvPr>
          <p:cNvSpPr>
            <a:spLocks noGrp="1"/>
          </p:cNvSpPr>
          <p:nvPr>
            <p:ph type="body" sz="quarter" idx="16"/>
          </p:nvPr>
        </p:nvSpPr>
        <p:spPr>
          <a:xfrm>
            <a:off x="1981201" y="838200"/>
            <a:ext cx="8240713" cy="5562600"/>
          </a:xfrm>
        </p:spPr>
        <p:txBody>
          <a:bodyPr/>
          <a:lstStyle/>
          <a:p>
            <a:pPr marL="0" algn="just">
              <a:spcBef>
                <a:spcPct val="0"/>
              </a:spcBef>
            </a:pPr>
            <a:r>
              <a:rPr altLang="en-US">
                <a:solidFill>
                  <a:schemeClr val="tx1"/>
                </a:solidFill>
                <a:cs typeface="Arial" panose="020B0604020202020204" pitchFamily="34" charset="0"/>
              </a:rPr>
              <a:t>View names must follow the rules for identifiers and must be unique for each user. </a:t>
            </a:r>
          </a:p>
          <a:p>
            <a:pPr marL="0" algn="just">
              <a:spcBef>
                <a:spcPct val="0"/>
              </a:spcBef>
            </a:pPr>
            <a:endParaRPr altLang="en-US" sz="14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You can build views on other views and on procedures that reference views. Microsoft® SQL server™ 2008 allows views to be nested up to 32 levels. </a:t>
            </a:r>
          </a:p>
          <a:p>
            <a:pPr marL="0" algn="just">
              <a:spcBef>
                <a:spcPct val="0"/>
              </a:spcBef>
            </a:pPr>
            <a:endParaRPr altLang="en-US" sz="12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You cannot associate rules or default definitions with views.</a:t>
            </a:r>
          </a:p>
          <a:p>
            <a:pPr marL="0" algn="just">
              <a:spcBef>
                <a:spcPct val="0"/>
              </a:spcBef>
            </a:pPr>
            <a:endParaRPr altLang="en-US" sz="12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You cannot associate after triggers with views, only instead of triggers.</a:t>
            </a:r>
          </a:p>
          <a:p>
            <a:pPr marL="0" algn="just">
              <a:spcBef>
                <a:spcPct val="0"/>
              </a:spcBef>
            </a:pPr>
            <a:endParaRPr altLang="en-US" sz="12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The query defining the view cannot include the order by, compute, or compute by clauses or the into keyword.</a:t>
            </a:r>
          </a:p>
          <a:p>
            <a:pPr marL="0" algn="just">
              <a:spcBef>
                <a:spcPct val="0"/>
              </a:spcBef>
            </a:pPr>
            <a:endParaRPr altLang="en-US" sz="12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You cannot create temporary views, and you cannot create views on temporary tables.</a:t>
            </a:r>
          </a:p>
          <a:p>
            <a:pPr marL="0" algn="just">
              <a:spcBef>
                <a:spcPct val="0"/>
              </a:spcBef>
            </a:pPr>
            <a:endParaRPr altLang="en-US">
              <a:solidFill>
                <a:schemeClr val="tx1"/>
              </a:solidFill>
              <a:cs typeface="Arial" panose="020B0604020202020204" pitchFamily="34" charset="0"/>
            </a:endParaRPr>
          </a:p>
        </p:txBody>
      </p:sp>
      <p:sp>
        <p:nvSpPr>
          <p:cNvPr id="109571" name="Rectangle 2">
            <a:extLst>
              <a:ext uri="{FF2B5EF4-FFF2-40B4-BE49-F238E27FC236}">
                <a16:creationId xmlns:a16="http://schemas.microsoft.com/office/drawing/2014/main" id="{F1F7A76B-25F8-4CAF-AAE8-7B917B500946}"/>
              </a:ext>
            </a:extLst>
          </p:cNvPr>
          <p:cNvSpPr>
            <a:spLocks noGrp="1"/>
          </p:cNvSpPr>
          <p:nvPr>
            <p:ph type="title" idx="4294967295"/>
          </p:nvPr>
        </p:nvSpPr>
        <p:spPr>
          <a:xfrm>
            <a:off x="1731964" y="207964"/>
            <a:ext cx="7564437" cy="554037"/>
          </a:xfrm>
        </p:spPr>
        <p:txBody>
          <a:bodyPr>
            <a:normAutofit fontScale="90000"/>
          </a:bodyPr>
          <a:lstStyle/>
          <a:p>
            <a:r>
              <a:rPr altLang="en-US">
                <a:solidFill>
                  <a:schemeClr val="tx1"/>
                </a:solidFill>
                <a:cs typeface="Arial" panose="020B0604020202020204" pitchFamily="34" charset="0"/>
              </a:rPr>
              <a:t>Guidelines to design Views</a:t>
            </a:r>
          </a:p>
        </p:txBody>
      </p:sp>
    </p:spTree>
    <p:extLst>
      <p:ext uri="{BB962C8B-B14F-4D97-AF65-F5344CB8AC3E}">
        <p14:creationId xmlns:p14="http://schemas.microsoft.com/office/powerpoint/2010/main" val="3982623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E85A1B49-EC72-48C9-B84F-5E5401E1ED19}"/>
              </a:ext>
            </a:extLst>
          </p:cNvPr>
          <p:cNvSpPr>
            <a:spLocks noGrp="1"/>
          </p:cNvSpPr>
          <p:nvPr>
            <p:ph type="body" sz="quarter" idx="16"/>
          </p:nvPr>
        </p:nvSpPr>
        <p:spPr>
          <a:xfrm>
            <a:off x="1981201" y="1066800"/>
            <a:ext cx="8240713" cy="5257800"/>
          </a:xfrm>
        </p:spPr>
        <p:txBody>
          <a:bodyPr/>
          <a:lstStyle/>
          <a:p>
            <a:pPr marL="0" algn="just">
              <a:spcBef>
                <a:spcPct val="0"/>
              </a:spcBef>
            </a:pPr>
            <a:r>
              <a:rPr altLang="en-US" sz="2000">
                <a:solidFill>
                  <a:schemeClr val="tx1"/>
                </a:solidFill>
                <a:cs typeface="Arial" panose="020B0604020202020204" pitchFamily="34" charset="0"/>
              </a:rPr>
              <a:t>All data modification statements executed against the view must adhere to the criteria set within the SELECT statement defining the view if the WITH CHECK OPTION clause is used in the definition of the view</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sz="2000">
                <a:solidFill>
                  <a:schemeClr val="tx1"/>
                </a:solidFill>
                <a:cs typeface="Arial" panose="020B0604020202020204" pitchFamily="34" charset="0"/>
              </a:rPr>
              <a:t>If the with check option clause is used, rows cannot be modified in a way that causes them to disappear from the view. Any modification that would cause this to happen is canceled and an error is displayed</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sz="2000">
                <a:solidFill>
                  <a:schemeClr val="tx1"/>
                </a:solidFill>
                <a:cs typeface="Arial" panose="020B0604020202020204" pitchFamily="34" charset="0"/>
              </a:rPr>
              <a:t>The columns listed in the update or insert statement must belong to a single base table within the view definition</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sz="2000">
                <a:solidFill>
                  <a:schemeClr val="tx1"/>
                </a:solidFill>
                <a:cs typeface="Arial" panose="020B0604020202020204" pitchFamily="34" charset="0"/>
              </a:rPr>
              <a:t>Group functions with a group by clause</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sz="2000">
                <a:solidFill>
                  <a:schemeClr val="tx1"/>
                </a:solidFill>
                <a:cs typeface="Arial" panose="020B0604020202020204" pitchFamily="34" charset="0"/>
              </a:rPr>
              <a:t>Not null columns in the base tables should be selected in the view definitions to perform insert.</a:t>
            </a:r>
          </a:p>
        </p:txBody>
      </p:sp>
      <p:sp>
        <p:nvSpPr>
          <p:cNvPr id="111619" name="Rectangle 2">
            <a:extLst>
              <a:ext uri="{FF2B5EF4-FFF2-40B4-BE49-F238E27FC236}">
                <a16:creationId xmlns:a16="http://schemas.microsoft.com/office/drawing/2014/main" id="{4F392783-8064-4D6B-A3DE-5940ADCD7078}"/>
              </a:ext>
            </a:extLst>
          </p:cNvPr>
          <p:cNvSpPr>
            <a:spLocks noGrp="1"/>
          </p:cNvSpPr>
          <p:nvPr>
            <p:ph type="title" idx="4294967295"/>
          </p:nvPr>
        </p:nvSpPr>
        <p:spPr>
          <a:xfrm>
            <a:off x="1524000" y="228600"/>
            <a:ext cx="9144000" cy="554038"/>
          </a:xfrm>
        </p:spPr>
        <p:txBody>
          <a:bodyPr>
            <a:normAutofit fontScale="90000"/>
          </a:bodyPr>
          <a:lstStyle/>
          <a:p>
            <a:r>
              <a:rPr altLang="en-US">
                <a:solidFill>
                  <a:schemeClr val="tx1"/>
                </a:solidFill>
                <a:cs typeface="Arial" panose="020B0604020202020204" pitchFamily="34" charset="0"/>
              </a:rPr>
              <a:t>Guidelines for Modifying Data Through a View</a:t>
            </a:r>
          </a:p>
        </p:txBody>
      </p:sp>
    </p:spTree>
    <p:extLst>
      <p:ext uri="{BB962C8B-B14F-4D97-AF65-F5344CB8AC3E}">
        <p14:creationId xmlns:p14="http://schemas.microsoft.com/office/powerpoint/2010/main" val="323310530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FA77A799-DF6B-4183-B60D-C71F07ACC832}"/>
              </a:ext>
            </a:extLst>
          </p:cNvPr>
          <p:cNvSpPr>
            <a:spLocks noGrp="1"/>
          </p:cNvSpPr>
          <p:nvPr>
            <p:ph type="body" sz="quarter" idx="16"/>
          </p:nvPr>
        </p:nvSpPr>
        <p:spPr>
          <a:xfrm>
            <a:off x="1905000" y="990600"/>
            <a:ext cx="8382000" cy="5638800"/>
          </a:xfrm>
        </p:spPr>
        <p:txBody>
          <a:bodyPr/>
          <a:lstStyle/>
          <a:p>
            <a:pPr marL="0" algn="just">
              <a:spcBef>
                <a:spcPct val="0"/>
              </a:spcBef>
            </a:pPr>
            <a:r>
              <a:rPr altLang="en-US">
                <a:solidFill>
                  <a:schemeClr val="tx1"/>
                </a:solidFill>
                <a:cs typeface="Arial" panose="020B0604020202020204" pitchFamily="34" charset="0"/>
              </a:rPr>
              <a:t>Partitioned views allow the data in a large table to be split into smaller member tables.</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A partitioned view joins horizontally partitioned data from a set of member tables across one or more servers, making the data appear as if from one table. </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A partitioned view is a view defined by a union all of member tables structured in the same way.</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The same table cannot appear twice in the set of tables that are being combined with the union all statement. </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The columns in the same ordinal position of each select_list should be of the same type.</a:t>
            </a:r>
          </a:p>
          <a:p>
            <a:pPr marL="0" algn="just">
              <a:spcBef>
                <a:spcPct val="0"/>
              </a:spcBef>
            </a:pPr>
            <a:endParaRPr altLang="en-US">
              <a:solidFill>
                <a:schemeClr val="tx1"/>
              </a:solidFill>
              <a:cs typeface="Arial" panose="020B0604020202020204" pitchFamily="34" charset="0"/>
            </a:endParaRPr>
          </a:p>
          <a:p>
            <a:pPr marL="0" algn="just">
              <a:spcBef>
                <a:spcPct val="0"/>
              </a:spcBef>
            </a:pPr>
            <a:endParaRPr altLang="en-US">
              <a:solidFill>
                <a:schemeClr val="tx1"/>
              </a:solidFill>
              <a:cs typeface="Arial" panose="020B0604020202020204" pitchFamily="34" charset="0"/>
            </a:endParaRPr>
          </a:p>
        </p:txBody>
      </p:sp>
      <p:sp>
        <p:nvSpPr>
          <p:cNvPr id="113667" name="Rectangle 2">
            <a:extLst>
              <a:ext uri="{FF2B5EF4-FFF2-40B4-BE49-F238E27FC236}">
                <a16:creationId xmlns:a16="http://schemas.microsoft.com/office/drawing/2014/main" id="{A58F9042-801B-4766-9FD5-3D67E02C157B}"/>
              </a:ext>
            </a:extLst>
          </p:cNvPr>
          <p:cNvSpPr>
            <a:spLocks noGrp="1"/>
          </p:cNvSpPr>
          <p:nvPr>
            <p:ph type="title" idx="4294967295"/>
          </p:nvPr>
        </p:nvSpPr>
        <p:spPr>
          <a:xfrm>
            <a:off x="1676400" y="152400"/>
            <a:ext cx="7564438" cy="469900"/>
          </a:xfrm>
        </p:spPr>
        <p:txBody>
          <a:bodyPr>
            <a:normAutofit fontScale="90000"/>
          </a:bodyPr>
          <a:lstStyle/>
          <a:p>
            <a:r>
              <a:rPr altLang="en-US">
                <a:solidFill>
                  <a:schemeClr val="tx1"/>
                </a:solidFill>
                <a:cs typeface="Arial" panose="020B0604020202020204" pitchFamily="34" charset="0"/>
              </a:rPr>
              <a:t>Partitioned Views</a:t>
            </a:r>
          </a:p>
        </p:txBody>
      </p:sp>
    </p:spTree>
    <p:extLst>
      <p:ext uri="{BB962C8B-B14F-4D97-AF65-F5344CB8AC3E}">
        <p14:creationId xmlns:p14="http://schemas.microsoft.com/office/powerpoint/2010/main" val="7706447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8035F500-5B9C-4C1F-B93A-E3B66CCDE157}"/>
              </a:ext>
            </a:extLst>
          </p:cNvPr>
          <p:cNvSpPr>
            <a:spLocks noGrp="1"/>
          </p:cNvSpPr>
          <p:nvPr>
            <p:ph type="body" sz="quarter" idx="16"/>
          </p:nvPr>
        </p:nvSpPr>
        <p:spPr>
          <a:xfrm>
            <a:off x="1981201" y="990601"/>
            <a:ext cx="8240713" cy="4473575"/>
          </a:xfrm>
        </p:spPr>
        <p:txBody>
          <a:bodyPr>
            <a:normAutofit fontScale="92500"/>
          </a:bodyPr>
          <a:lstStyle/>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CREATE VIEW Customers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AS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SELECT *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FROM CompanyDatabase.TableOwner.Customers_33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UNION ALL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SELECT *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FROM Server2.CompanyDatabase.TableOwner.Customers_66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UNION ALL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SELECT * </a:t>
            </a:r>
          </a:p>
          <a:p>
            <a:pPr algn="just">
              <a:buFont typeface="Arial" panose="020B0604020202020204" pitchFamily="34" charset="0"/>
              <a:buNone/>
            </a:pPr>
            <a:r>
              <a:rPr altLang="en-US">
                <a:solidFill>
                  <a:schemeClr val="tx1"/>
                </a:solidFill>
                <a:latin typeface="Courier New" panose="02070309020205020404" pitchFamily="49" charset="0"/>
                <a:cs typeface="Courier New" panose="02070309020205020404" pitchFamily="49" charset="0"/>
              </a:rPr>
              <a:t>FROM Server3.CompanyDatabase.TableOwner.Customers_99 </a:t>
            </a:r>
          </a:p>
        </p:txBody>
      </p:sp>
      <p:sp>
        <p:nvSpPr>
          <p:cNvPr id="115715" name="Rectangle 3">
            <a:extLst>
              <a:ext uri="{FF2B5EF4-FFF2-40B4-BE49-F238E27FC236}">
                <a16:creationId xmlns:a16="http://schemas.microsoft.com/office/drawing/2014/main" id="{EC1CC7E9-B2A7-4F25-A610-C0FDFCB9D04D}"/>
              </a:ext>
            </a:extLst>
          </p:cNvPr>
          <p:cNvSpPr>
            <a:spLocks noGrp="1"/>
          </p:cNvSpPr>
          <p:nvPr>
            <p:ph type="title" idx="4294967295"/>
          </p:nvPr>
        </p:nvSpPr>
        <p:spPr>
          <a:xfrm>
            <a:off x="1808164" y="207964"/>
            <a:ext cx="7564437" cy="554037"/>
          </a:xfrm>
          <a:noFill/>
        </p:spPr>
        <p:txBody>
          <a:bodyPr>
            <a:normAutofit fontScale="90000"/>
          </a:bodyPr>
          <a:lstStyle/>
          <a:p>
            <a:r>
              <a:rPr altLang="en-US">
                <a:solidFill>
                  <a:schemeClr val="tx1"/>
                </a:solidFill>
                <a:cs typeface="Arial" panose="020B0604020202020204" pitchFamily="34" charset="0"/>
              </a:rPr>
              <a:t>Partitioned Views </a:t>
            </a:r>
            <a:r>
              <a:rPr lang="en-GB" altLang="en-US">
                <a:solidFill>
                  <a:schemeClr val="tx1"/>
                </a:solidFill>
                <a:cs typeface="Arial" panose="020B0604020202020204" pitchFamily="34" charset="0"/>
              </a:rPr>
              <a:t>(Contd.).</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38538873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EC336AEE-99B8-47C8-A022-BBA25632504D}"/>
              </a:ext>
            </a:extLst>
          </p:cNvPr>
          <p:cNvSpPr>
            <a:spLocks noGrp="1" noChangeArrowheads="1"/>
          </p:cNvSpPr>
          <p:nvPr>
            <p:ph type="body" sz="quarter" idx="16"/>
          </p:nvPr>
        </p:nvSpPr>
        <p:spPr>
          <a:xfrm>
            <a:off x="2057401" y="990600"/>
            <a:ext cx="8240713" cy="5410200"/>
          </a:xfrm>
        </p:spPr>
        <p:txBody>
          <a:bodyPr/>
          <a:lstStyle/>
          <a:p>
            <a:pPr marL="0" algn="just">
              <a:spcBef>
                <a:spcPct val="0"/>
              </a:spcBef>
            </a:pPr>
            <a:r>
              <a:rPr altLang="en-US">
                <a:solidFill>
                  <a:schemeClr val="tx1"/>
                </a:solidFill>
                <a:cs typeface="Arial" panose="020B0604020202020204" pitchFamily="34" charset="0"/>
              </a:rPr>
              <a:t>SQL server 2008 indexed views are similar to materialized views in oracle.</a:t>
            </a:r>
          </a:p>
          <a:p>
            <a:pPr marL="0" algn="just">
              <a:spcBef>
                <a:spcPct val="0"/>
              </a:spcBef>
            </a:pPr>
            <a:endParaRPr altLang="en-US" sz="14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The result set is stored in the database. Query performance can be dramatically enhanced using indexed views. </a:t>
            </a:r>
          </a:p>
          <a:p>
            <a:pPr marL="0" algn="just">
              <a:spcBef>
                <a:spcPct val="0"/>
              </a:spcBef>
            </a:pPr>
            <a:endParaRPr altLang="en-US" sz="14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Create an indexed view by implementing a unique clustered index on the view. </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The results of the view are stored in the leaf-level pages of the clustered index.</a:t>
            </a:r>
          </a:p>
          <a:p>
            <a:pPr marL="0" algn="just">
              <a:spcBef>
                <a:spcPct val="0"/>
              </a:spcBef>
            </a:pPr>
            <a:endParaRPr altLang="en-US" sz="2000">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An iindexed view automatically reflects modifications made to the data in the base tables after the index is created, the same way an index created on a base table does. </a:t>
            </a:r>
          </a:p>
          <a:p>
            <a:pPr marL="0" algn="just">
              <a:spcBef>
                <a:spcPct val="0"/>
              </a:spcBef>
            </a:pPr>
            <a:endParaRPr altLang="en-US">
              <a:solidFill>
                <a:schemeClr val="tx1"/>
              </a:solidFill>
              <a:cs typeface="Arial" panose="020B0604020202020204" pitchFamily="34" charset="0"/>
            </a:endParaRPr>
          </a:p>
        </p:txBody>
      </p:sp>
      <p:sp>
        <p:nvSpPr>
          <p:cNvPr id="117763" name="Rectangle 2">
            <a:extLst>
              <a:ext uri="{FF2B5EF4-FFF2-40B4-BE49-F238E27FC236}">
                <a16:creationId xmlns:a16="http://schemas.microsoft.com/office/drawing/2014/main" id="{621738A2-9E77-49BA-978A-F64B94A24266}"/>
              </a:ext>
            </a:extLst>
          </p:cNvPr>
          <p:cNvSpPr>
            <a:spLocks noGrp="1" noChangeArrowheads="1"/>
          </p:cNvSpPr>
          <p:nvPr>
            <p:ph type="title" idx="4294967295"/>
          </p:nvPr>
        </p:nvSpPr>
        <p:spPr>
          <a:xfrm>
            <a:off x="1808164" y="207964"/>
            <a:ext cx="7564437" cy="554037"/>
          </a:xfrm>
        </p:spPr>
        <p:txBody>
          <a:bodyPr>
            <a:normAutofit fontScale="90000"/>
          </a:bodyPr>
          <a:lstStyle/>
          <a:p>
            <a:r>
              <a:rPr altLang="en-US">
                <a:solidFill>
                  <a:schemeClr val="tx1"/>
                </a:solidFill>
                <a:cs typeface="Arial" panose="020B0604020202020204" pitchFamily="34" charset="0"/>
              </a:rPr>
              <a:t>Index Views</a:t>
            </a:r>
          </a:p>
        </p:txBody>
      </p:sp>
    </p:spTree>
    <p:extLst>
      <p:ext uri="{BB962C8B-B14F-4D97-AF65-F5344CB8AC3E}">
        <p14:creationId xmlns:p14="http://schemas.microsoft.com/office/powerpoint/2010/main" val="384056926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8366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DCD2CD2B-D619-4969-9B67-9F285D32E98A}"/>
              </a:ext>
            </a:extLst>
          </p:cNvPr>
          <p:cNvSpPr>
            <a:spLocks noGrp="1" noChangeArrowheads="1"/>
          </p:cNvSpPr>
          <p:nvPr>
            <p:ph type="body" sz="quarter" idx="16"/>
          </p:nvPr>
        </p:nvSpPr>
        <p:spPr>
          <a:xfrm>
            <a:off x="1981201" y="1089026"/>
            <a:ext cx="8240713" cy="5083175"/>
          </a:xfrm>
        </p:spPr>
        <p:txBody>
          <a:bodyPr/>
          <a:lstStyle/>
          <a:p>
            <a:pPr marL="0" algn="just">
              <a:spcBef>
                <a:spcPct val="0"/>
              </a:spcBef>
            </a:pPr>
            <a:r>
              <a:rPr altLang="en-US" sz="2400">
                <a:solidFill>
                  <a:schemeClr val="tx1"/>
                </a:solidFill>
                <a:cs typeface="Arial" panose="020B0604020202020204" pitchFamily="34" charset="0"/>
              </a:rPr>
              <a:t>The SQL server 2008 query optimizer automatically determines whether a given query will benefit from using an index view</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performance gain of improved speed in retrieving results outweighs the   increased maintenance cost</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underlying data is infrequently updated</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Queries perform a significant amount of joins and aggregations that either process many rows or are performed frequently by many users</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120835" name="Rectangle 2">
            <a:extLst>
              <a:ext uri="{FF2B5EF4-FFF2-40B4-BE49-F238E27FC236}">
                <a16:creationId xmlns:a16="http://schemas.microsoft.com/office/drawing/2014/main" id="{2203B803-4461-4C91-8E93-03794440DE75}"/>
              </a:ext>
            </a:extLst>
          </p:cNvPr>
          <p:cNvSpPr>
            <a:spLocks noGrp="1" noChangeArrowheads="1"/>
          </p:cNvSpPr>
          <p:nvPr>
            <p:ph type="title" idx="4294967295"/>
          </p:nvPr>
        </p:nvSpPr>
        <p:spPr>
          <a:xfrm>
            <a:off x="1731964" y="207964"/>
            <a:ext cx="7564437" cy="554037"/>
          </a:xfrm>
        </p:spPr>
        <p:txBody>
          <a:bodyPr>
            <a:normAutofit fontScale="90000"/>
          </a:bodyPr>
          <a:lstStyle/>
          <a:p>
            <a:r>
              <a:rPr altLang="en-US">
                <a:solidFill>
                  <a:schemeClr val="tx1"/>
                </a:solidFill>
                <a:cs typeface="Arial" panose="020B0604020202020204" pitchFamily="34" charset="0"/>
              </a:rPr>
              <a:t>Guidelines for Index Views</a:t>
            </a:r>
          </a:p>
        </p:txBody>
      </p:sp>
    </p:spTree>
    <p:extLst>
      <p:ext uri="{BB962C8B-B14F-4D97-AF65-F5344CB8AC3E}">
        <p14:creationId xmlns:p14="http://schemas.microsoft.com/office/powerpoint/2010/main" val="1097781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Placeholder 1">
            <a:extLst>
              <a:ext uri="{FF2B5EF4-FFF2-40B4-BE49-F238E27FC236}">
                <a16:creationId xmlns:a16="http://schemas.microsoft.com/office/drawing/2014/main" id="{7E2F6F7B-27C7-4520-83DE-A7FF4D4F9A9B}"/>
              </a:ext>
            </a:extLst>
          </p:cNvPr>
          <p:cNvSpPr>
            <a:spLocks noGrp="1"/>
          </p:cNvSpPr>
          <p:nvPr>
            <p:ph type="body" sz="quarter" idx="16"/>
          </p:nvPr>
        </p:nvSpPr>
        <p:spPr/>
        <p:txBody>
          <a:bodyPr/>
          <a:lstStyle/>
          <a:p>
            <a:pPr marL="0" indent="0" algn="just">
              <a:spcBef>
                <a:spcPts val="0"/>
              </a:spcBef>
              <a:buNone/>
              <a:defRPr/>
            </a:pPr>
            <a:r>
              <a:rPr sz="2400" dirty="0">
                <a:solidFill>
                  <a:schemeClr val="tx1"/>
                </a:solidFill>
                <a:cs typeface="Arial" charset="0"/>
              </a:rPr>
              <a:t> You can use the sub query in different SQL clauses, including: </a:t>
            </a:r>
          </a:p>
          <a:p>
            <a:pPr algn="just">
              <a:spcBef>
                <a:spcPts val="0"/>
              </a:spcBef>
              <a:buFont typeface="Arial" charset="0"/>
              <a:buChar char="•"/>
              <a:defRPr/>
            </a:pPr>
            <a:endParaRPr sz="2400" dirty="0">
              <a:solidFill>
                <a:schemeClr val="tx1"/>
              </a:solidFill>
              <a:cs typeface="Arial" charset="0"/>
            </a:endParaRPr>
          </a:p>
          <a:p>
            <a:pPr lvl="1" algn="just">
              <a:spcBef>
                <a:spcPts val="0"/>
              </a:spcBef>
              <a:buFont typeface="Arial" charset="0"/>
              <a:buChar char="•"/>
              <a:defRPr/>
            </a:pPr>
            <a:r>
              <a:rPr dirty="0">
                <a:solidFill>
                  <a:schemeClr val="tx1"/>
                </a:solidFill>
              </a:rPr>
              <a:t> A regular SELECT query including the regular select list components</a:t>
            </a:r>
          </a:p>
          <a:p>
            <a:pPr lvl="1" algn="just">
              <a:spcBef>
                <a:spcPts val="0"/>
              </a:spcBef>
              <a:buFont typeface="Arial" charset="0"/>
              <a:buChar char="•"/>
              <a:defRPr/>
            </a:pPr>
            <a:r>
              <a:rPr dirty="0">
                <a:solidFill>
                  <a:schemeClr val="tx1"/>
                </a:solidFill>
              </a:rPr>
              <a:t>A regular FROM clause including one or more table or view names</a:t>
            </a:r>
          </a:p>
          <a:p>
            <a:pPr lvl="1" algn="just">
              <a:spcBef>
                <a:spcPts val="0"/>
              </a:spcBef>
              <a:buFont typeface="Arial" charset="0"/>
              <a:buChar char="•"/>
              <a:defRPr/>
            </a:pPr>
            <a:r>
              <a:rPr dirty="0">
                <a:solidFill>
                  <a:schemeClr val="tx1"/>
                </a:solidFill>
              </a:rPr>
              <a:t>An optional WHERE clause</a:t>
            </a:r>
          </a:p>
          <a:p>
            <a:pPr lvl="1" algn="just">
              <a:spcBef>
                <a:spcPts val="0"/>
              </a:spcBef>
              <a:buFont typeface="Arial" charset="0"/>
              <a:buChar char="•"/>
              <a:defRPr/>
            </a:pPr>
            <a:r>
              <a:rPr dirty="0">
                <a:solidFill>
                  <a:schemeClr val="tx1"/>
                </a:solidFill>
              </a:rPr>
              <a:t>An optional GROUP BY clause</a:t>
            </a:r>
          </a:p>
          <a:p>
            <a:pPr lvl="1" algn="just">
              <a:spcBef>
                <a:spcPts val="0"/>
              </a:spcBef>
              <a:buFont typeface="Arial" charset="0"/>
              <a:buChar char="•"/>
              <a:defRPr/>
            </a:pPr>
            <a:r>
              <a:rPr dirty="0">
                <a:solidFill>
                  <a:schemeClr val="tx1"/>
                </a:solidFill>
              </a:rPr>
              <a:t>An optional HAVING clause</a:t>
            </a:r>
          </a:p>
          <a:p>
            <a:pPr marL="457200" lvl="1" indent="0" algn="just">
              <a:spcBef>
                <a:spcPts val="0"/>
              </a:spcBef>
              <a:buNone/>
              <a:defRPr/>
            </a:pPr>
            <a:endParaRPr dirty="0">
              <a:solidFill>
                <a:schemeClr val="tx1"/>
              </a:solidFill>
            </a:endParaRPr>
          </a:p>
          <a:p>
            <a:pPr lvl="2" algn="just">
              <a:spcBef>
                <a:spcPts val="0"/>
              </a:spcBef>
              <a:buFont typeface="Arial" charset="0"/>
              <a:buChar char="•"/>
              <a:defRPr/>
            </a:pPr>
            <a:endParaRPr sz="2400" dirty="0">
              <a:solidFill>
                <a:schemeClr val="tx1"/>
              </a:solidFill>
            </a:endParaRPr>
          </a:p>
          <a:p>
            <a:pPr algn="just">
              <a:spcBef>
                <a:spcPts val="0"/>
              </a:spcBef>
              <a:buFont typeface="Arial" charset="0"/>
              <a:buChar char="•"/>
              <a:defRPr/>
            </a:pPr>
            <a:endParaRPr sz="2400" dirty="0">
              <a:solidFill>
                <a:schemeClr val="tx1"/>
              </a:solidFill>
              <a:cs typeface="Arial" charset="0"/>
            </a:endParaRPr>
          </a:p>
          <a:p>
            <a:pPr algn="just">
              <a:spcBef>
                <a:spcPts val="0"/>
              </a:spcBef>
              <a:buFont typeface="Arial" charset="0"/>
              <a:buChar char="•"/>
              <a:defRPr/>
            </a:pPr>
            <a:endParaRPr sz="2400" dirty="0">
              <a:solidFill>
                <a:schemeClr val="tx1"/>
              </a:solidFill>
              <a:cs typeface="Arial" charset="0"/>
            </a:endParaRPr>
          </a:p>
        </p:txBody>
      </p:sp>
      <p:sp>
        <p:nvSpPr>
          <p:cNvPr id="78851" name="Rectangle 2">
            <a:extLst>
              <a:ext uri="{FF2B5EF4-FFF2-40B4-BE49-F238E27FC236}">
                <a16:creationId xmlns:a16="http://schemas.microsoft.com/office/drawing/2014/main" id="{79C3D28D-3407-474C-888B-41E4098D8BC1}"/>
              </a:ext>
            </a:extLst>
          </p:cNvPr>
          <p:cNvSpPr>
            <a:spLocks noGrp="1" noChangeArrowheads="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Introduction to Subqueries (Contd.).</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66815268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F5132BC3-0464-49D8-83CE-FE11FE9A07B1}"/>
              </a:ext>
            </a:extLst>
          </p:cNvPr>
          <p:cNvSpPr>
            <a:spLocks noGrp="1" noChangeArrowheads="1"/>
          </p:cNvSpPr>
          <p:nvPr>
            <p:ph type="body" sz="quarter" idx="16"/>
          </p:nvPr>
        </p:nvSpPr>
        <p:spPr>
          <a:xfrm>
            <a:off x="1981201" y="1317626"/>
            <a:ext cx="8240713" cy="4473575"/>
          </a:xfrm>
        </p:spPr>
        <p:txBody>
          <a:bodyPr/>
          <a:lstStyle/>
          <a:p>
            <a:pPr algn="just"/>
            <a:r>
              <a:rPr altLang="en-US" sz="2400">
                <a:solidFill>
                  <a:schemeClr val="tx1"/>
                </a:solidFill>
                <a:cs typeface="Arial" panose="020B0604020202020204" pitchFamily="34" charset="0"/>
              </a:rPr>
              <a:t>The first index that you create on the view must be a UNIQUE CLUSTRERD index</a:t>
            </a:r>
          </a:p>
          <a:p>
            <a:pPr algn="just"/>
            <a:endParaRPr altLang="en-US" sz="2400">
              <a:solidFill>
                <a:schemeClr val="tx1"/>
              </a:solidFill>
              <a:cs typeface="Arial" panose="020B0604020202020204" pitchFamily="34" charset="0"/>
            </a:endParaRPr>
          </a:p>
          <a:p>
            <a:pPr algn="just"/>
            <a:r>
              <a:rPr altLang="en-US" sz="2400">
                <a:solidFill>
                  <a:schemeClr val="tx1"/>
                </a:solidFill>
                <a:cs typeface="Arial" panose="020B0604020202020204" pitchFamily="34" charset="0"/>
              </a:rPr>
              <a:t>You must create the view with the schemabinding option</a:t>
            </a:r>
          </a:p>
          <a:p>
            <a:pPr algn="just"/>
            <a:endParaRPr altLang="en-US" sz="2400">
              <a:solidFill>
                <a:schemeClr val="tx1"/>
              </a:solidFill>
              <a:cs typeface="Arial" panose="020B0604020202020204" pitchFamily="34" charset="0"/>
            </a:endParaRPr>
          </a:p>
          <a:p>
            <a:pPr algn="just"/>
            <a:r>
              <a:rPr altLang="en-US" sz="2400">
                <a:solidFill>
                  <a:schemeClr val="tx1"/>
                </a:solidFill>
                <a:cs typeface="Arial" panose="020B0604020202020204" pitchFamily="34" charset="0"/>
              </a:rPr>
              <a:t>The view can reference base tables, but it cannot reference other views</a:t>
            </a:r>
          </a:p>
          <a:p>
            <a:pPr algn="just"/>
            <a:endParaRPr altLang="en-US" sz="2400">
              <a:solidFill>
                <a:schemeClr val="tx1"/>
              </a:solidFill>
              <a:cs typeface="Arial" panose="020B0604020202020204" pitchFamily="34" charset="0"/>
            </a:endParaRPr>
          </a:p>
          <a:p>
            <a:pPr algn="just"/>
            <a:r>
              <a:rPr altLang="en-US" sz="2400">
                <a:solidFill>
                  <a:schemeClr val="tx1"/>
                </a:solidFill>
                <a:cs typeface="Arial" panose="020B0604020202020204" pitchFamily="34" charset="0"/>
              </a:rPr>
              <a:t> You must use two-part names to reference tables.</a:t>
            </a:r>
          </a:p>
          <a:p>
            <a:pPr algn="just"/>
            <a:endParaRPr altLang="en-US" sz="2400">
              <a:solidFill>
                <a:schemeClr val="tx1"/>
              </a:solidFill>
              <a:cs typeface="Arial" panose="020B0604020202020204" pitchFamily="34" charset="0"/>
            </a:endParaRPr>
          </a:p>
          <a:p>
            <a:pPr algn="just"/>
            <a:endParaRPr altLang="en-US" sz="2400">
              <a:solidFill>
                <a:schemeClr val="tx1"/>
              </a:solidFill>
              <a:cs typeface="Arial" panose="020B0604020202020204" pitchFamily="34" charset="0"/>
            </a:endParaRPr>
          </a:p>
        </p:txBody>
      </p:sp>
      <p:sp>
        <p:nvSpPr>
          <p:cNvPr id="122883" name="Rectangle 2">
            <a:extLst>
              <a:ext uri="{FF2B5EF4-FFF2-40B4-BE49-F238E27FC236}">
                <a16:creationId xmlns:a16="http://schemas.microsoft.com/office/drawing/2014/main" id="{8367AEA3-6390-41EF-A274-F97AE90FFB3C}"/>
              </a:ext>
            </a:extLst>
          </p:cNvPr>
          <p:cNvSpPr>
            <a:spLocks noGrp="1" noChangeArrowheads="1"/>
          </p:cNvSpPr>
          <p:nvPr>
            <p:ph type="title" idx="4294967295"/>
          </p:nvPr>
        </p:nvSpPr>
        <p:spPr>
          <a:xfrm>
            <a:off x="1731964" y="207964"/>
            <a:ext cx="7564437" cy="554037"/>
          </a:xfrm>
        </p:spPr>
        <p:txBody>
          <a:bodyPr>
            <a:normAutofit fontScale="90000"/>
          </a:bodyPr>
          <a:lstStyle/>
          <a:p>
            <a:r>
              <a:rPr altLang="en-US">
                <a:solidFill>
                  <a:schemeClr val="tx1"/>
                </a:solidFill>
                <a:cs typeface="Arial" panose="020B0604020202020204" pitchFamily="34" charset="0"/>
              </a:rPr>
              <a:t>Guidelines for Index Views</a:t>
            </a:r>
          </a:p>
        </p:txBody>
      </p:sp>
    </p:spTree>
    <p:extLst>
      <p:ext uri="{BB962C8B-B14F-4D97-AF65-F5344CB8AC3E}">
        <p14:creationId xmlns:p14="http://schemas.microsoft.com/office/powerpoint/2010/main" val="15367075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3">
            <a:extLst>
              <a:ext uri="{FF2B5EF4-FFF2-40B4-BE49-F238E27FC236}">
                <a16:creationId xmlns:a16="http://schemas.microsoft.com/office/drawing/2014/main" id="{3B1136C6-C480-448B-BAA8-E6AB8E5E2313}"/>
              </a:ext>
            </a:extLst>
          </p:cNvPr>
          <p:cNvSpPr>
            <a:spLocks noGrp="1" noChangeArrowheads="1"/>
          </p:cNvSpPr>
          <p:nvPr>
            <p:ph type="body" sz="quarter" idx="16"/>
          </p:nvPr>
        </p:nvSpPr>
        <p:spPr/>
        <p:txBody>
          <a:bodyPr/>
          <a:lstStyle/>
          <a:p>
            <a:pPr marL="0" algn="just">
              <a:spcBef>
                <a:spcPct val="0"/>
              </a:spcBef>
            </a:pPr>
            <a:r>
              <a:rPr altLang="en-US">
                <a:solidFill>
                  <a:schemeClr val="tx1"/>
                </a:solidFill>
                <a:cs typeface="Arial" panose="020B0604020202020204" pitchFamily="34" charset="0"/>
              </a:rPr>
              <a:t>Can reference a maximum of 1024 columns</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Cannot include compute or compute by clauses</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Cannot include order by clause, unless used in conjunction with a top clause</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Cannot include the into keyword</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Cannot reference a temporary table</a:t>
            </a:r>
          </a:p>
          <a:p>
            <a:pPr marL="0" algn="just">
              <a:spcBef>
                <a:spcPct val="0"/>
              </a:spcBef>
            </a:pPr>
            <a:endParaRPr altLang="en-US">
              <a:solidFill>
                <a:schemeClr val="tx1"/>
              </a:solidFill>
              <a:cs typeface="Arial" panose="020B0604020202020204" pitchFamily="34" charset="0"/>
            </a:endParaRPr>
          </a:p>
          <a:p>
            <a:pPr marL="0" algn="just">
              <a:spcBef>
                <a:spcPct val="0"/>
              </a:spcBef>
            </a:pPr>
            <a:r>
              <a:rPr altLang="en-US">
                <a:solidFill>
                  <a:schemeClr val="tx1"/>
                </a:solidFill>
                <a:cs typeface="Arial" panose="020B0604020202020204" pitchFamily="34" charset="0"/>
              </a:rPr>
              <a:t>Must be expressed as a single transact-sql batch</a:t>
            </a:r>
          </a:p>
          <a:p>
            <a:pPr marL="0" algn="just">
              <a:spcBef>
                <a:spcPct val="0"/>
              </a:spcBef>
            </a:pPr>
            <a:endParaRPr altLang="en-US">
              <a:solidFill>
                <a:schemeClr val="tx1"/>
              </a:solidFill>
              <a:cs typeface="Arial" panose="020B0604020202020204" pitchFamily="34" charset="0"/>
            </a:endParaRPr>
          </a:p>
        </p:txBody>
      </p:sp>
      <p:sp>
        <p:nvSpPr>
          <p:cNvPr id="124931" name="Rectangle 2">
            <a:extLst>
              <a:ext uri="{FF2B5EF4-FFF2-40B4-BE49-F238E27FC236}">
                <a16:creationId xmlns:a16="http://schemas.microsoft.com/office/drawing/2014/main" id="{221CA970-9476-476E-9BBA-CBCBD515E8B9}"/>
              </a:ext>
            </a:extLst>
          </p:cNvPr>
          <p:cNvSpPr>
            <a:spLocks noGrp="1" noChangeArrowheads="1"/>
          </p:cNvSpPr>
          <p:nvPr>
            <p:ph type="title" idx="4294967295"/>
          </p:nvPr>
        </p:nvSpPr>
        <p:spPr>
          <a:xfrm>
            <a:off x="1731964" y="207964"/>
            <a:ext cx="7564437" cy="554037"/>
          </a:xfrm>
        </p:spPr>
        <p:txBody>
          <a:bodyPr>
            <a:normAutofit fontScale="90000"/>
          </a:bodyPr>
          <a:lstStyle/>
          <a:p>
            <a:r>
              <a:rPr altLang="en-US">
                <a:solidFill>
                  <a:schemeClr val="tx1"/>
                </a:solidFill>
                <a:cs typeface="Arial" panose="020B0604020202020204" pitchFamily="34" charset="0"/>
              </a:rPr>
              <a:t>Restrictions on Creating Views</a:t>
            </a:r>
          </a:p>
        </p:txBody>
      </p:sp>
    </p:spTree>
    <p:extLst>
      <p:ext uri="{BB962C8B-B14F-4D97-AF65-F5344CB8AC3E}">
        <p14:creationId xmlns:p14="http://schemas.microsoft.com/office/powerpoint/2010/main" val="168215657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D2D4CAEF-5789-43B5-A880-31B8F7969DB3}"/>
              </a:ext>
            </a:extLst>
          </p:cNvPr>
          <p:cNvSpPr>
            <a:spLocks noGrp="1"/>
          </p:cNvSpPr>
          <p:nvPr>
            <p:ph type="body" sz="quarter" idx="16"/>
          </p:nvPr>
        </p:nvSpPr>
        <p:spPr/>
        <p:txBody>
          <a:bodyPr/>
          <a:lstStyle/>
          <a:p>
            <a:pPr algn="just">
              <a:spcBef>
                <a:spcPct val="0"/>
              </a:spcBef>
            </a:pPr>
            <a:r>
              <a:rPr altLang="en-US" sz="2400">
                <a:solidFill>
                  <a:schemeClr val="tx1"/>
                </a:solidFill>
                <a:cs typeface="Arial" panose="020B0604020202020204" pitchFamily="34" charset="0"/>
              </a:rPr>
              <a:t>In this sub-module, we have discussed:</a:t>
            </a:r>
          </a:p>
          <a:p>
            <a:pPr algn="just">
              <a:spcBef>
                <a:spcPct val="0"/>
              </a:spcBef>
            </a:pPr>
            <a:endParaRPr altLang="en-US" sz="2400">
              <a:solidFill>
                <a:schemeClr val="tx1"/>
              </a:solidFill>
              <a:cs typeface="Arial" panose="020B0604020202020204" pitchFamily="34" charset="0"/>
            </a:endParaRPr>
          </a:p>
          <a:p>
            <a:pPr lvl="1" algn="just">
              <a:spcBef>
                <a:spcPct val="0"/>
              </a:spcBef>
            </a:pPr>
            <a:r>
              <a:rPr altLang="en-US">
                <a:solidFill>
                  <a:schemeClr val="tx1"/>
                </a:solidFill>
                <a:cs typeface="Arial" panose="020B0604020202020204" pitchFamily="34" charset="0"/>
              </a:rPr>
              <a:t>Uses of creating database views</a:t>
            </a:r>
          </a:p>
          <a:p>
            <a:pPr lvl="1" algn="just">
              <a:spcBef>
                <a:spcPct val="0"/>
              </a:spcBef>
            </a:pPr>
            <a:endParaRPr altLang="en-US">
              <a:solidFill>
                <a:schemeClr val="tx1"/>
              </a:solidFill>
              <a:cs typeface="Arial" panose="020B0604020202020204" pitchFamily="34" charset="0"/>
            </a:endParaRPr>
          </a:p>
          <a:p>
            <a:pPr lvl="1" algn="just">
              <a:spcBef>
                <a:spcPct val="0"/>
              </a:spcBef>
            </a:pPr>
            <a:r>
              <a:rPr altLang="en-US">
                <a:solidFill>
                  <a:schemeClr val="tx1"/>
                </a:solidFill>
                <a:cs typeface="Arial" panose="020B0604020202020204" pitchFamily="34" charset="0"/>
              </a:rPr>
              <a:t>Benefits of views</a:t>
            </a:r>
          </a:p>
          <a:p>
            <a:pPr lvl="1" algn="just">
              <a:spcBef>
                <a:spcPct val="0"/>
              </a:spcBef>
            </a:pPr>
            <a:endParaRPr altLang="en-US">
              <a:solidFill>
                <a:schemeClr val="tx1"/>
              </a:solidFill>
              <a:cs typeface="Arial" panose="020B0604020202020204" pitchFamily="34" charset="0"/>
            </a:endParaRPr>
          </a:p>
          <a:p>
            <a:pPr lvl="1" algn="just">
              <a:spcBef>
                <a:spcPct val="0"/>
              </a:spcBef>
            </a:pPr>
            <a:r>
              <a:rPr altLang="en-US">
                <a:solidFill>
                  <a:schemeClr val="tx1"/>
                </a:solidFill>
                <a:cs typeface="Arial" panose="020B0604020202020204" pitchFamily="34" charset="0"/>
              </a:rPr>
              <a:t>Performing dml with the views</a:t>
            </a:r>
          </a:p>
          <a:p>
            <a:pPr algn="just">
              <a:spcBef>
                <a:spcPct val="0"/>
              </a:spcBef>
              <a:buFont typeface="Arial" panose="020B0604020202020204" pitchFamily="34" charset="0"/>
              <a:buNone/>
            </a:pPr>
            <a:endParaRPr altLang="en-US" sz="2400">
              <a:solidFill>
                <a:schemeClr val="tx1"/>
              </a:solidFill>
              <a:cs typeface="Arial" panose="020B0604020202020204" pitchFamily="34" charset="0"/>
            </a:endParaRPr>
          </a:p>
          <a:p>
            <a:pPr algn="just">
              <a:spcBef>
                <a:spcPct val="0"/>
              </a:spcBef>
              <a:buFont typeface="Arial" panose="020B0604020202020204" pitchFamily="34" charset="0"/>
              <a:buNone/>
            </a:pPr>
            <a:r>
              <a:rPr altLang="en-US" sz="2400">
                <a:solidFill>
                  <a:schemeClr val="tx1"/>
                </a:solidFill>
                <a:cs typeface="Arial" panose="020B0604020202020204" pitchFamily="34" charset="0"/>
              </a:rPr>
              <a:t>	</a:t>
            </a:r>
          </a:p>
          <a:p>
            <a:pPr algn="just">
              <a:spcBef>
                <a:spcPct val="0"/>
              </a:spcBef>
            </a:pPr>
            <a:endParaRPr altLang="en-US" sz="2400">
              <a:solidFill>
                <a:schemeClr val="tx1"/>
              </a:solidFill>
              <a:cs typeface="Arial" panose="020B0604020202020204" pitchFamily="34" charset="0"/>
            </a:endParaRPr>
          </a:p>
          <a:p>
            <a:pPr algn="just">
              <a:spcBef>
                <a:spcPct val="0"/>
              </a:spcBef>
            </a:pPr>
            <a:endParaRPr altLang="en-US" sz="2400">
              <a:solidFill>
                <a:schemeClr val="tx1"/>
              </a:solidFill>
              <a:cs typeface="Arial" panose="020B0604020202020204" pitchFamily="34" charset="0"/>
            </a:endParaRPr>
          </a:p>
        </p:txBody>
      </p:sp>
      <p:sp>
        <p:nvSpPr>
          <p:cNvPr id="126979" name="Rectangle 2">
            <a:extLst>
              <a:ext uri="{FF2B5EF4-FFF2-40B4-BE49-F238E27FC236}">
                <a16:creationId xmlns:a16="http://schemas.microsoft.com/office/drawing/2014/main" id="{B21B2E75-16D9-4196-B99D-82F95C0CD2B8}"/>
              </a:ext>
            </a:extLst>
          </p:cNvPr>
          <p:cNvSpPr>
            <a:spLocks noGrp="1"/>
          </p:cNvSpPr>
          <p:nvPr>
            <p:ph type="title" idx="4294967295"/>
          </p:nvPr>
        </p:nvSpPr>
        <p:spPr>
          <a:xfrm>
            <a:off x="1655764" y="207964"/>
            <a:ext cx="7564437" cy="554037"/>
          </a:xfrm>
        </p:spPr>
        <p:txBody>
          <a:bodyPr>
            <a:normAutofit fontScale="90000"/>
          </a:bodyPr>
          <a:lstStyle/>
          <a:p>
            <a:r>
              <a:rPr altLang="en-US">
                <a:solidFill>
                  <a:schemeClr val="tx1"/>
                </a:solidFill>
                <a:cs typeface="Arial" panose="020B0604020202020204" pitchFamily="34" charset="0"/>
              </a:rPr>
              <a:t>Summary</a:t>
            </a:r>
          </a:p>
        </p:txBody>
      </p:sp>
    </p:spTree>
    <p:extLst>
      <p:ext uri="{BB962C8B-B14F-4D97-AF65-F5344CB8AC3E}">
        <p14:creationId xmlns:p14="http://schemas.microsoft.com/office/powerpoint/2010/main" val="314537242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a:extLst>
              <a:ext uri="{FF2B5EF4-FFF2-40B4-BE49-F238E27FC236}">
                <a16:creationId xmlns:a16="http://schemas.microsoft.com/office/drawing/2014/main" id="{6F5109E9-4D23-4DA8-B66C-BD1D194226E4}"/>
              </a:ext>
            </a:extLst>
          </p:cNvPr>
          <p:cNvSpPr>
            <a:spLocks noGrp="1"/>
          </p:cNvSpPr>
          <p:nvPr>
            <p:ph type="body" sz="quarter" idx="16"/>
          </p:nvPr>
        </p:nvSpPr>
        <p:spPr/>
        <p:txBody>
          <a:bodyPr/>
          <a:lstStyle/>
          <a:p>
            <a:pPr marL="0" algn="just">
              <a:spcBef>
                <a:spcPct val="0"/>
              </a:spcBef>
            </a:pPr>
            <a:r>
              <a:rPr altLang="en-US" sz="2800">
                <a:solidFill>
                  <a:schemeClr val="tx1"/>
                </a:solidFill>
                <a:cs typeface="Arial" panose="020B0604020202020204" pitchFamily="34" charset="0"/>
              </a:rPr>
              <a:t>Views</a:t>
            </a:r>
          </a:p>
          <a:p>
            <a:pPr marL="0" algn="just">
              <a:spcBef>
                <a:spcPct val="0"/>
              </a:spcBef>
            </a:pPr>
            <a:endParaRPr altLang="en-US" sz="2800">
              <a:solidFill>
                <a:schemeClr val="tx1"/>
              </a:solidFill>
              <a:cs typeface="Arial" panose="020B0604020202020204" pitchFamily="34" charset="0"/>
            </a:endParaRPr>
          </a:p>
          <a:p>
            <a:pPr marL="0" algn="just">
              <a:spcBef>
                <a:spcPct val="0"/>
              </a:spcBef>
            </a:pPr>
            <a:r>
              <a:rPr altLang="en-US" sz="2800">
                <a:solidFill>
                  <a:schemeClr val="tx1"/>
                </a:solidFill>
                <a:cs typeface="Arial" panose="020B0604020202020204" pitchFamily="34" charset="0"/>
              </a:rPr>
              <a:t>Index Views</a:t>
            </a:r>
          </a:p>
          <a:p>
            <a:pPr marL="0" algn="just">
              <a:spcBef>
                <a:spcPct val="0"/>
              </a:spcBef>
            </a:pPr>
            <a:endParaRPr altLang="en-US" sz="2800">
              <a:solidFill>
                <a:schemeClr val="tx1"/>
              </a:solidFill>
              <a:cs typeface="Arial" panose="020B0604020202020204" pitchFamily="34" charset="0"/>
            </a:endParaRPr>
          </a:p>
          <a:p>
            <a:pPr marL="0" algn="just">
              <a:spcBef>
                <a:spcPct val="0"/>
              </a:spcBef>
            </a:pPr>
            <a:r>
              <a:rPr altLang="en-US" sz="2800">
                <a:solidFill>
                  <a:schemeClr val="tx1"/>
                </a:solidFill>
                <a:cs typeface="Arial" panose="020B0604020202020204" pitchFamily="34" charset="0"/>
              </a:rPr>
              <a:t>Partitioned Views</a:t>
            </a:r>
          </a:p>
        </p:txBody>
      </p:sp>
      <p:sp>
        <p:nvSpPr>
          <p:cNvPr id="129027" name="Rectangle 2">
            <a:extLst>
              <a:ext uri="{FF2B5EF4-FFF2-40B4-BE49-F238E27FC236}">
                <a16:creationId xmlns:a16="http://schemas.microsoft.com/office/drawing/2014/main" id="{9E0F8A48-05E1-43AC-8E37-70E67C191AC7}"/>
              </a:ext>
            </a:extLst>
          </p:cNvPr>
          <p:cNvSpPr>
            <a:spLocks noGrp="1"/>
          </p:cNvSpPr>
          <p:nvPr>
            <p:ph type="title" idx="4294967295"/>
          </p:nvPr>
        </p:nvSpPr>
        <p:spPr>
          <a:xfrm>
            <a:off x="1655764" y="207964"/>
            <a:ext cx="7564437" cy="554037"/>
          </a:xfrm>
        </p:spPr>
        <p:txBody>
          <a:bodyPr>
            <a:normAutofit fontScale="90000"/>
          </a:bodyPr>
          <a:lstStyle/>
          <a:p>
            <a:r>
              <a:rPr altLang="en-US">
                <a:solidFill>
                  <a:schemeClr val="tx1"/>
                </a:solidFill>
                <a:cs typeface="Arial" panose="020B0604020202020204" pitchFamily="34" charset="0"/>
              </a:rPr>
              <a:t>Glossary</a:t>
            </a:r>
          </a:p>
        </p:txBody>
      </p:sp>
    </p:spTree>
    <p:extLst>
      <p:ext uri="{BB962C8B-B14F-4D97-AF65-F5344CB8AC3E}">
        <p14:creationId xmlns:p14="http://schemas.microsoft.com/office/powerpoint/2010/main" val="2307961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4">
            <a:extLst>
              <a:ext uri="{FF2B5EF4-FFF2-40B4-BE49-F238E27FC236}">
                <a16:creationId xmlns:a16="http://schemas.microsoft.com/office/drawing/2014/main" id="{3BB25871-8318-46CD-B4D2-916FAC702B48}"/>
              </a:ext>
            </a:extLst>
          </p:cNvPr>
          <p:cNvSpPr>
            <a:spLocks noGrp="1"/>
          </p:cNvSpPr>
          <p:nvPr>
            <p:ph type="body" sz="quarter" idx="16"/>
          </p:nvPr>
        </p:nvSpPr>
        <p:spPr/>
        <p:txBody>
          <a:bodyPr/>
          <a:lstStyle/>
          <a:p>
            <a:pPr marL="0" algn="just">
              <a:spcBef>
                <a:spcPct val="0"/>
              </a:spcBef>
            </a:pPr>
            <a:r>
              <a:rPr altLang="ja-JP" sz="2400" dirty="0">
                <a:solidFill>
                  <a:schemeClr val="tx1"/>
                </a:solidFill>
                <a:ea typeface="ＭＳ Ｐゴシック" panose="020B0600070205080204" pitchFamily="34" charset="-128"/>
                <a:cs typeface="Arial" panose="020B0604020202020204" pitchFamily="34" charset="0"/>
              </a:rPr>
              <a:t>Create a view called </a:t>
            </a:r>
            <a:r>
              <a:rPr altLang="ja-JP" sz="2400" dirty="0" err="1">
                <a:solidFill>
                  <a:schemeClr val="tx1"/>
                </a:solidFill>
                <a:ea typeface="ＭＳ Ｐゴシック" panose="020B0600070205080204" pitchFamily="34" charset="-128"/>
                <a:cs typeface="Arial" panose="020B0604020202020204" pitchFamily="34" charset="0"/>
              </a:rPr>
              <a:t>title_view</a:t>
            </a:r>
            <a:r>
              <a:rPr altLang="ja-JP" sz="2400" dirty="0">
                <a:solidFill>
                  <a:schemeClr val="tx1"/>
                </a:solidFill>
                <a:ea typeface="ＭＳ Ｐゴシック" panose="020B0600070205080204" pitchFamily="34" charset="-128"/>
                <a:cs typeface="Arial" panose="020B0604020202020204" pitchFamily="34" charset="0"/>
              </a:rPr>
              <a:t> based on the title numbers, title names,  and publishers numbers from the title table. Change the heading for the title to books name .</a:t>
            </a:r>
          </a:p>
          <a:p>
            <a:pPr marL="0" algn="just">
              <a:spcBef>
                <a:spcPct val="0"/>
              </a:spcBef>
            </a:pPr>
            <a:endParaRPr altLang="ja-JP" sz="2400" dirty="0">
              <a:solidFill>
                <a:schemeClr val="tx1"/>
              </a:solidFill>
              <a:ea typeface="ＭＳ Ｐゴシック" panose="020B0600070205080204" pitchFamily="34" charset="-128"/>
              <a:cs typeface="Arial" panose="020B0604020202020204" pitchFamily="34" charset="0"/>
            </a:endParaRPr>
          </a:p>
          <a:p>
            <a:pPr marL="0" algn="just">
              <a:spcBef>
                <a:spcPct val="0"/>
              </a:spcBef>
            </a:pPr>
            <a:r>
              <a:rPr altLang="ja-JP" sz="2400" dirty="0">
                <a:solidFill>
                  <a:schemeClr val="tx1"/>
                </a:solidFill>
                <a:ea typeface="ＭＳ Ｐゴシック" panose="020B0600070205080204" pitchFamily="34" charset="-128"/>
                <a:cs typeface="Arial" panose="020B0604020202020204" pitchFamily="34" charset="0"/>
              </a:rPr>
              <a:t>See the view text from the dictionary.</a:t>
            </a:r>
          </a:p>
          <a:p>
            <a:pPr marL="0" algn="just">
              <a:spcBef>
                <a:spcPct val="0"/>
              </a:spcBef>
            </a:pPr>
            <a:endParaRPr altLang="ja-JP" sz="2400" dirty="0">
              <a:solidFill>
                <a:schemeClr val="tx1"/>
              </a:solidFill>
              <a:ea typeface="ＭＳ Ｐゴシック" panose="020B0600070205080204" pitchFamily="34" charset="-128"/>
              <a:cs typeface="Arial" panose="020B0604020202020204" pitchFamily="34" charset="0"/>
            </a:endParaRPr>
          </a:p>
          <a:p>
            <a:pPr marL="0" algn="just">
              <a:spcBef>
                <a:spcPct val="0"/>
              </a:spcBef>
            </a:pPr>
            <a:r>
              <a:rPr altLang="ja-JP" sz="2400" dirty="0">
                <a:solidFill>
                  <a:schemeClr val="tx1"/>
                </a:solidFill>
                <a:ea typeface="ＭＳ Ｐゴシック" panose="020B0600070205080204" pitchFamily="34" charset="-128"/>
                <a:cs typeface="Arial" panose="020B0604020202020204" pitchFamily="34" charset="0"/>
              </a:rPr>
              <a:t>Create a view named </a:t>
            </a:r>
            <a:r>
              <a:rPr altLang="ja-JP" sz="2400" dirty="0" err="1">
                <a:solidFill>
                  <a:schemeClr val="tx1"/>
                </a:solidFill>
                <a:ea typeface="ＭＳ Ｐゴシック" panose="020B0600070205080204" pitchFamily="34" charset="-128"/>
                <a:cs typeface="Arial" panose="020B0604020202020204" pitchFamily="34" charset="0"/>
              </a:rPr>
              <a:t>pub_city</a:t>
            </a:r>
            <a:r>
              <a:rPr altLang="ja-JP" sz="2400" dirty="0">
                <a:solidFill>
                  <a:schemeClr val="tx1"/>
                </a:solidFill>
                <a:ea typeface="ＭＳ Ｐゴシック" panose="020B0600070205080204" pitchFamily="34" charset="-128"/>
                <a:cs typeface="Arial" panose="020B0604020202020204" pitchFamily="34" charset="0"/>
              </a:rPr>
              <a:t> that contains the title id, title  names, and  publishers numbers for all title published by 0877.</a:t>
            </a:r>
            <a:endParaRPr altLang="en-US" sz="2400" dirty="0">
              <a:solidFill>
                <a:schemeClr val="tx1"/>
              </a:solidFill>
              <a:cs typeface="Arial" panose="020B0604020202020204" pitchFamily="34" charset="0"/>
            </a:endParaRPr>
          </a:p>
        </p:txBody>
      </p:sp>
      <p:sp>
        <p:nvSpPr>
          <p:cNvPr id="131075" name="Rectangle 2">
            <a:extLst>
              <a:ext uri="{FF2B5EF4-FFF2-40B4-BE49-F238E27FC236}">
                <a16:creationId xmlns:a16="http://schemas.microsoft.com/office/drawing/2014/main" id="{E09B386A-2A9A-4FFD-8063-0EA1C94F484F}"/>
              </a:ext>
            </a:extLst>
          </p:cNvPr>
          <p:cNvSpPr>
            <a:spLocks noGrp="1"/>
          </p:cNvSpPr>
          <p:nvPr>
            <p:ph type="title" idx="4294967295"/>
          </p:nvPr>
        </p:nvSpPr>
        <p:spPr>
          <a:xfrm>
            <a:off x="1884364" y="207964"/>
            <a:ext cx="7564437" cy="554037"/>
          </a:xfrm>
        </p:spPr>
        <p:txBody>
          <a:bodyPr>
            <a:normAutofit fontScale="90000"/>
          </a:bodyPr>
          <a:lstStyle/>
          <a:p>
            <a:r>
              <a:rPr altLang="en-US">
                <a:solidFill>
                  <a:schemeClr val="tx1"/>
                </a:solidFill>
                <a:cs typeface="Arial" panose="020B0604020202020204" pitchFamily="34" charset="0"/>
              </a:rPr>
              <a:t>Hands-on Exercises</a:t>
            </a:r>
          </a:p>
        </p:txBody>
      </p:sp>
    </p:spTree>
    <p:extLst>
      <p:ext uri="{BB962C8B-B14F-4D97-AF65-F5344CB8AC3E}">
        <p14:creationId xmlns:p14="http://schemas.microsoft.com/office/powerpoint/2010/main" val="425735499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4">
            <a:extLst>
              <a:ext uri="{FF2B5EF4-FFF2-40B4-BE49-F238E27FC236}">
                <a16:creationId xmlns:a16="http://schemas.microsoft.com/office/drawing/2014/main" id="{C69FF8C2-C637-47AD-B540-E220279D67E2}"/>
              </a:ext>
            </a:extLst>
          </p:cNvPr>
          <p:cNvSpPr>
            <a:spLocks noGrp="1"/>
          </p:cNvSpPr>
          <p:nvPr>
            <p:ph type="body" sz="quarter" idx="16"/>
          </p:nvPr>
        </p:nvSpPr>
        <p:spPr/>
        <p:txBody>
          <a:bodyPr/>
          <a:lstStyle/>
          <a:p>
            <a:pPr marL="0" algn="just">
              <a:spcBef>
                <a:spcPct val="0"/>
              </a:spcBef>
            </a:pPr>
            <a:r>
              <a:rPr altLang="ja-JP" sz="2400">
                <a:solidFill>
                  <a:schemeClr val="tx1"/>
                </a:solidFill>
                <a:ea typeface="ＭＳ Ｐゴシック" panose="020B0600070205080204" pitchFamily="34" charset="-128"/>
                <a:cs typeface="Arial" panose="020B0604020202020204" pitchFamily="34" charset="0"/>
              </a:rPr>
              <a:t>Create a view to display pub number, title, and type for every publishers  resides in the country USA</a:t>
            </a: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133123" name="Rectangle 2">
            <a:extLst>
              <a:ext uri="{FF2B5EF4-FFF2-40B4-BE49-F238E27FC236}">
                <a16:creationId xmlns:a16="http://schemas.microsoft.com/office/drawing/2014/main" id="{C81EDFB8-F445-43E4-AD60-3CA86BEE8976}"/>
              </a:ext>
            </a:extLst>
          </p:cNvPr>
          <p:cNvSpPr>
            <a:spLocks noGrp="1"/>
          </p:cNvSpPr>
          <p:nvPr>
            <p:ph type="title" idx="4294967295"/>
          </p:nvPr>
        </p:nvSpPr>
        <p:spPr>
          <a:xfrm>
            <a:off x="1808164" y="207964"/>
            <a:ext cx="7564437" cy="554037"/>
          </a:xfrm>
        </p:spPr>
        <p:txBody>
          <a:bodyPr>
            <a:normAutofit fontScale="90000"/>
          </a:bodyPr>
          <a:lstStyle/>
          <a:p>
            <a:r>
              <a:rPr altLang="en-US">
                <a:solidFill>
                  <a:schemeClr val="tx1"/>
                </a:solidFill>
                <a:cs typeface="Arial" panose="020B0604020202020204" pitchFamily="34" charset="0"/>
              </a:rPr>
              <a:t>Assignments</a:t>
            </a:r>
          </a:p>
        </p:txBody>
      </p:sp>
    </p:spTree>
    <p:extLst>
      <p:ext uri="{BB962C8B-B14F-4D97-AF65-F5344CB8AC3E}">
        <p14:creationId xmlns:p14="http://schemas.microsoft.com/office/powerpoint/2010/main" val="315938515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Placeholder 2">
            <a:extLst>
              <a:ext uri="{FF2B5EF4-FFF2-40B4-BE49-F238E27FC236}">
                <a16:creationId xmlns:a16="http://schemas.microsoft.com/office/drawing/2014/main" id="{D5414639-38F6-4864-9298-0EB7089A0ED3}"/>
              </a:ext>
            </a:extLst>
          </p:cNvPr>
          <p:cNvSpPr>
            <a:spLocks noGrp="1"/>
          </p:cNvSpPr>
          <p:nvPr>
            <p:ph type="body" sz="quarter" idx="16"/>
          </p:nvPr>
        </p:nvSpPr>
        <p:spPr/>
        <p:txBody>
          <a:bodyPr/>
          <a:lstStyle/>
          <a:p>
            <a:pPr eaLnBrk="1" hangingPunct="1">
              <a:spcBef>
                <a:spcPct val="0"/>
              </a:spcBef>
            </a:pPr>
            <a:r>
              <a:rPr altLang="en-US">
                <a:cs typeface="Arial" panose="020B0604020202020204" pitchFamily="34" charset="0"/>
              </a:rPr>
              <a:t>At the end of this sub-module, you should be able to:</a:t>
            </a:r>
          </a:p>
          <a:p>
            <a:pPr eaLnBrk="1" hangingPunct="1">
              <a:spcBef>
                <a:spcPct val="0"/>
              </a:spcBef>
            </a:pPr>
            <a:endParaRPr altLang="en-US">
              <a:cs typeface="Arial" panose="020B0604020202020204" pitchFamily="34" charset="0"/>
            </a:endParaRPr>
          </a:p>
          <a:p>
            <a:pPr lvl="1" eaLnBrk="1" hangingPunct="1">
              <a:spcBef>
                <a:spcPct val="0"/>
              </a:spcBef>
            </a:pPr>
            <a:r>
              <a:rPr altLang="en-US" sz="2200">
                <a:cs typeface="Arial" panose="020B0604020202020204" pitchFamily="34" charset="0"/>
              </a:rPr>
              <a:t>Define and illustrate variable</a:t>
            </a:r>
          </a:p>
          <a:p>
            <a:pPr lvl="1" eaLnBrk="1" hangingPunct="1">
              <a:spcBef>
                <a:spcPct val="0"/>
              </a:spcBef>
            </a:pPr>
            <a:endParaRPr altLang="en-US" sz="2200">
              <a:cs typeface="Arial" panose="020B0604020202020204" pitchFamily="34" charset="0"/>
            </a:endParaRPr>
          </a:p>
          <a:p>
            <a:pPr lvl="1" eaLnBrk="1" hangingPunct="1">
              <a:spcBef>
                <a:spcPct val="0"/>
              </a:spcBef>
            </a:pPr>
            <a:r>
              <a:rPr altLang="en-US" sz="2200">
                <a:cs typeface="Arial" panose="020B0604020202020204" pitchFamily="34" charset="0"/>
              </a:rPr>
              <a:t>Define programming constructs</a:t>
            </a:r>
          </a:p>
          <a:p>
            <a:pPr lvl="1" eaLnBrk="1" hangingPunct="1">
              <a:spcBef>
                <a:spcPct val="0"/>
              </a:spcBef>
            </a:pPr>
            <a:endParaRPr altLang="en-US" sz="2200">
              <a:cs typeface="Arial" panose="020B0604020202020204" pitchFamily="34" charset="0"/>
            </a:endParaRPr>
          </a:p>
          <a:p>
            <a:pPr lvl="1" eaLnBrk="1" hangingPunct="1">
              <a:spcBef>
                <a:spcPct val="0"/>
              </a:spcBef>
            </a:pPr>
            <a:r>
              <a:rPr altLang="en-US" sz="2200">
                <a:cs typeface="Arial" panose="020B0604020202020204" pitchFamily="34" charset="0"/>
              </a:rPr>
              <a:t>Describe and illustrate stored procedures (sps)</a:t>
            </a:r>
          </a:p>
          <a:p>
            <a:pPr eaLnBrk="1" hangingPunct="1">
              <a:spcBef>
                <a:spcPct val="0"/>
              </a:spcBef>
              <a:buFont typeface="Arial" panose="020B0604020202020204" pitchFamily="34" charset="0"/>
              <a:buNone/>
            </a:pPr>
            <a:endParaRPr altLang="en-US">
              <a:cs typeface="Arial" panose="020B0604020202020204" pitchFamily="34" charset="0"/>
            </a:endParaRPr>
          </a:p>
          <a:p>
            <a:pPr eaLnBrk="1" hangingPunct="1">
              <a:spcBef>
                <a:spcPct val="0"/>
              </a:spcBef>
              <a:buFont typeface="Arial" panose="020B0604020202020204" pitchFamily="34" charset="0"/>
              <a:buNone/>
            </a:pPr>
            <a:endParaRPr altLang="en-US">
              <a:cs typeface="Arial" panose="020B0604020202020204" pitchFamily="34" charset="0"/>
            </a:endParaRPr>
          </a:p>
          <a:p>
            <a:pPr eaLnBrk="1" hangingPunct="1">
              <a:spcBef>
                <a:spcPct val="0"/>
              </a:spcBef>
              <a:buFont typeface="Arial" panose="020B0604020202020204" pitchFamily="34" charset="0"/>
              <a:buNone/>
            </a:pPr>
            <a:endParaRPr altLang="en-US">
              <a:cs typeface="Arial" panose="020B0604020202020204" pitchFamily="34" charset="0"/>
            </a:endParaRPr>
          </a:p>
          <a:p>
            <a:pPr eaLnBrk="1" hangingPunct="1">
              <a:spcBef>
                <a:spcPct val="0"/>
              </a:spcBef>
            </a:pPr>
            <a:endParaRPr altLang="en-US">
              <a:cs typeface="Arial" panose="020B0604020202020204" pitchFamily="34" charset="0"/>
            </a:endParaRPr>
          </a:p>
        </p:txBody>
      </p:sp>
      <p:sp>
        <p:nvSpPr>
          <p:cNvPr id="59395" name="Rectangle 2">
            <a:extLst>
              <a:ext uri="{FF2B5EF4-FFF2-40B4-BE49-F238E27FC236}">
                <a16:creationId xmlns:a16="http://schemas.microsoft.com/office/drawing/2014/main" id="{A6D6D2DA-F693-4399-A656-3544CE31BD03}"/>
              </a:ext>
            </a:extLst>
          </p:cNvPr>
          <p:cNvSpPr>
            <a:spLocks noGrp="1"/>
          </p:cNvSpPr>
          <p:nvPr>
            <p:ph type="title" idx="4294967295"/>
          </p:nvPr>
        </p:nvSpPr>
        <p:spPr>
          <a:xfrm>
            <a:off x="1655764" y="207964"/>
            <a:ext cx="7564437" cy="554037"/>
          </a:xfrm>
        </p:spPr>
        <p:txBody>
          <a:bodyPr>
            <a:normAutofit fontScale="90000"/>
          </a:bodyPr>
          <a:lstStyle/>
          <a:p>
            <a:pPr eaLnBrk="1" hangingPunct="1"/>
            <a:r>
              <a:rPr altLang="en-US">
                <a:solidFill>
                  <a:schemeClr val="tx1"/>
                </a:solidFill>
                <a:cs typeface="Arial" panose="020B0604020202020204" pitchFamily="34" charset="0"/>
              </a:rPr>
              <a:t>Objectives</a:t>
            </a:r>
          </a:p>
        </p:txBody>
      </p:sp>
    </p:spTree>
    <p:extLst>
      <p:ext uri="{BB962C8B-B14F-4D97-AF65-F5344CB8AC3E}">
        <p14:creationId xmlns:p14="http://schemas.microsoft.com/office/powerpoint/2010/main" val="2972535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Placeholder 1">
            <a:extLst>
              <a:ext uri="{FF2B5EF4-FFF2-40B4-BE49-F238E27FC236}">
                <a16:creationId xmlns:a16="http://schemas.microsoft.com/office/drawing/2014/main" id="{8631D06C-2423-449A-B076-85281B614925}"/>
              </a:ext>
            </a:extLst>
          </p:cNvPr>
          <p:cNvSpPr>
            <a:spLocks noGrp="1"/>
          </p:cNvSpPr>
          <p:nvPr>
            <p:ph type="body" sz="quarter" idx="16"/>
          </p:nvPr>
        </p:nvSpPr>
        <p:spPr/>
        <p:txBody>
          <a:bodyPr/>
          <a:lstStyle/>
          <a:p>
            <a:pPr eaLnBrk="1" hangingPunct="1">
              <a:spcBef>
                <a:spcPct val="0"/>
              </a:spcBef>
              <a:buFont typeface="Arial" panose="020B0604020202020204" pitchFamily="34" charset="0"/>
              <a:buNone/>
            </a:pPr>
            <a:r>
              <a:rPr altLang="en-US" sz="2400">
                <a:cs typeface="Arial" panose="020B0604020202020204" pitchFamily="34" charset="0"/>
              </a:rPr>
              <a:t>Types of operators</a:t>
            </a:r>
          </a:p>
          <a:p>
            <a:pPr lvl="1" eaLnBrk="1" hangingPunct="1">
              <a:spcBef>
                <a:spcPct val="0"/>
              </a:spcBef>
            </a:pPr>
            <a:r>
              <a:rPr altLang="en-US">
                <a:cs typeface="Arial" panose="020B0604020202020204" pitchFamily="34" charset="0"/>
              </a:rPr>
              <a:t>Arithmetic</a:t>
            </a:r>
          </a:p>
          <a:p>
            <a:pPr lvl="1" eaLnBrk="1" hangingPunct="1">
              <a:spcBef>
                <a:spcPct val="0"/>
              </a:spcBef>
            </a:pPr>
            <a:r>
              <a:rPr altLang="en-US">
                <a:cs typeface="Arial" panose="020B0604020202020204" pitchFamily="34" charset="0"/>
              </a:rPr>
              <a:t>Comparison</a:t>
            </a:r>
          </a:p>
          <a:p>
            <a:pPr lvl="1" eaLnBrk="1" hangingPunct="1">
              <a:spcBef>
                <a:spcPct val="0"/>
              </a:spcBef>
            </a:pPr>
            <a:r>
              <a:rPr altLang="en-US">
                <a:cs typeface="Arial" panose="020B0604020202020204" pitchFamily="34" charset="0"/>
              </a:rPr>
              <a:t>String concatenation</a:t>
            </a:r>
          </a:p>
          <a:p>
            <a:pPr lvl="1" eaLnBrk="1" hangingPunct="1">
              <a:spcBef>
                <a:spcPct val="0"/>
              </a:spcBef>
            </a:pPr>
            <a:r>
              <a:rPr altLang="en-US">
                <a:cs typeface="Arial" panose="020B0604020202020204" pitchFamily="34" charset="0"/>
              </a:rPr>
              <a:t>Logical</a:t>
            </a:r>
          </a:p>
          <a:p>
            <a:pPr eaLnBrk="1" hangingPunct="1">
              <a:spcBef>
                <a:spcPct val="0"/>
              </a:spcBef>
              <a:buFont typeface="Arial" panose="020B0604020202020204" pitchFamily="34" charset="0"/>
              <a:buNone/>
            </a:pPr>
            <a:endParaRPr altLang="en-US" sz="2400">
              <a:cs typeface="Arial" panose="020B0604020202020204" pitchFamily="34" charset="0"/>
            </a:endParaRPr>
          </a:p>
          <a:p>
            <a:pPr eaLnBrk="1" hangingPunct="1">
              <a:spcBef>
                <a:spcPct val="0"/>
              </a:spcBef>
              <a:buFont typeface="Arial" panose="020B0604020202020204" pitchFamily="34" charset="0"/>
              <a:buNone/>
            </a:pPr>
            <a:r>
              <a:rPr altLang="en-US" sz="2400">
                <a:cs typeface="Arial" panose="020B0604020202020204" pitchFamily="34" charset="0"/>
              </a:rPr>
              <a:t>Operator precedence levels</a:t>
            </a:r>
          </a:p>
          <a:p>
            <a:pPr eaLnBrk="1" hangingPunct="1">
              <a:spcBef>
                <a:spcPct val="0"/>
              </a:spcBef>
            </a:pPr>
            <a:endParaRPr altLang="en-US" sz="2000">
              <a:cs typeface="Arial" panose="020B0604020202020204" pitchFamily="34" charset="0"/>
            </a:endParaRPr>
          </a:p>
        </p:txBody>
      </p:sp>
      <p:sp>
        <p:nvSpPr>
          <p:cNvPr id="61443" name="Rectangle 2">
            <a:extLst>
              <a:ext uri="{FF2B5EF4-FFF2-40B4-BE49-F238E27FC236}">
                <a16:creationId xmlns:a16="http://schemas.microsoft.com/office/drawing/2014/main" id="{9491B37A-5334-401B-83D5-BCC6DC0CD8DE}"/>
              </a:ext>
            </a:extLst>
          </p:cNvPr>
          <p:cNvSpPr>
            <a:spLocks noGrp="1" noChangeArrowheads="1"/>
          </p:cNvSpPr>
          <p:nvPr>
            <p:ph type="title" idx="4294967295"/>
          </p:nvPr>
        </p:nvSpPr>
        <p:spPr>
          <a:xfrm>
            <a:off x="1579564" y="207964"/>
            <a:ext cx="7564437" cy="554037"/>
          </a:xfrm>
        </p:spPr>
        <p:txBody>
          <a:bodyPr>
            <a:normAutofit fontScale="90000"/>
          </a:bodyPr>
          <a:lstStyle/>
          <a:p>
            <a:pPr eaLnBrk="1" hangingPunct="1"/>
            <a:r>
              <a:rPr altLang="en-US">
                <a:solidFill>
                  <a:schemeClr val="tx1"/>
                </a:solidFill>
                <a:cs typeface="Arial" panose="020B0604020202020204" pitchFamily="34" charset="0"/>
              </a:rPr>
              <a:t>Operators</a:t>
            </a:r>
          </a:p>
        </p:txBody>
      </p:sp>
    </p:spTree>
    <p:extLst>
      <p:ext uri="{BB962C8B-B14F-4D97-AF65-F5344CB8AC3E}">
        <p14:creationId xmlns:p14="http://schemas.microsoft.com/office/powerpoint/2010/main" val="43489431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Placeholder 3">
            <a:extLst>
              <a:ext uri="{FF2B5EF4-FFF2-40B4-BE49-F238E27FC236}">
                <a16:creationId xmlns:a16="http://schemas.microsoft.com/office/drawing/2014/main" id="{70E21F2A-61E6-40B0-9C83-616426E231C1}"/>
              </a:ext>
            </a:extLst>
          </p:cNvPr>
          <p:cNvSpPr>
            <a:spLocks noGrp="1"/>
          </p:cNvSpPr>
          <p:nvPr>
            <p:ph type="body" sz="quarter" idx="16"/>
          </p:nvPr>
        </p:nvSpPr>
        <p:spPr/>
        <p:txBody>
          <a:bodyPr/>
          <a:lstStyle/>
          <a:p>
            <a:pPr algn="just" eaLnBrk="1" hangingPunct="1"/>
            <a:r>
              <a:rPr altLang="en-US">
                <a:solidFill>
                  <a:schemeClr val="tx1"/>
                </a:solidFill>
                <a:cs typeface="Arial" panose="020B0604020202020204" pitchFamily="34" charset="0"/>
              </a:rPr>
              <a:t>Statement level</a:t>
            </a:r>
          </a:p>
          <a:p>
            <a:pPr lvl="1" algn="just" eaLnBrk="1" hangingPunct="1"/>
            <a:endParaRPr altLang="en-US" sz="2200">
              <a:cs typeface="Arial" panose="020B0604020202020204" pitchFamily="34" charset="0"/>
            </a:endParaRPr>
          </a:p>
          <a:p>
            <a:pPr lvl="1" algn="just" eaLnBrk="1" hangingPunct="1"/>
            <a:r>
              <a:rPr altLang="en-US" sz="2200">
                <a:cs typeface="Arial" panose="020B0604020202020204" pitchFamily="34" charset="0"/>
              </a:rPr>
              <a:t>Begin…end blocks</a:t>
            </a:r>
          </a:p>
          <a:p>
            <a:pPr lvl="1" algn="just" eaLnBrk="1" hangingPunct="1"/>
            <a:r>
              <a:rPr altLang="en-US" sz="2200">
                <a:cs typeface="Arial" panose="020B0604020202020204" pitchFamily="34" charset="0"/>
              </a:rPr>
              <a:t>IF…ELSE blocks</a:t>
            </a:r>
          </a:p>
          <a:p>
            <a:pPr lvl="1" algn="just" eaLnBrk="1" hangingPunct="1"/>
            <a:r>
              <a:rPr altLang="en-US" sz="2200">
                <a:cs typeface="Arial" panose="020B0604020202020204" pitchFamily="34" charset="0"/>
              </a:rPr>
              <a:t>WHILE constructs</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Row level</a:t>
            </a:r>
          </a:p>
          <a:p>
            <a:pPr lvl="1" algn="just" eaLnBrk="1" hangingPunct="1"/>
            <a:endParaRPr altLang="en-US" sz="2200">
              <a:cs typeface="Arial" panose="020B0604020202020204" pitchFamily="34" charset="0"/>
            </a:endParaRPr>
          </a:p>
          <a:p>
            <a:pPr lvl="1" algn="just" eaLnBrk="1" hangingPunct="1"/>
            <a:r>
              <a:rPr altLang="en-US" sz="2200">
                <a:cs typeface="Arial" panose="020B0604020202020204" pitchFamily="34" charset="0"/>
              </a:rPr>
              <a:t>Case expression</a:t>
            </a:r>
          </a:p>
          <a:p>
            <a:pPr algn="just" eaLnBrk="1" hangingPunct="1"/>
            <a:endParaRPr altLang="en-US">
              <a:solidFill>
                <a:schemeClr val="tx1"/>
              </a:solidFill>
              <a:cs typeface="Arial" panose="020B0604020202020204" pitchFamily="34" charset="0"/>
            </a:endParaRPr>
          </a:p>
        </p:txBody>
      </p:sp>
      <p:sp>
        <p:nvSpPr>
          <p:cNvPr id="63491" name="Rectangle 2">
            <a:extLst>
              <a:ext uri="{FF2B5EF4-FFF2-40B4-BE49-F238E27FC236}">
                <a16:creationId xmlns:a16="http://schemas.microsoft.com/office/drawing/2014/main" id="{841D948F-38B7-486C-8E0A-B92CBD837934}"/>
              </a:ext>
            </a:extLst>
          </p:cNvPr>
          <p:cNvSpPr>
            <a:spLocks noGrp="1" noChangeArrowheads="1"/>
          </p:cNvSpPr>
          <p:nvPr>
            <p:ph type="title" idx="4294967295"/>
          </p:nvPr>
        </p:nvSpPr>
        <p:spPr>
          <a:xfrm>
            <a:off x="1600201" y="207964"/>
            <a:ext cx="7566025" cy="554037"/>
          </a:xfrm>
        </p:spPr>
        <p:txBody>
          <a:bodyPr>
            <a:normAutofit fontScale="90000"/>
          </a:bodyPr>
          <a:lstStyle/>
          <a:p>
            <a:pPr eaLnBrk="1" hangingPunct="1"/>
            <a:r>
              <a:rPr altLang="en-US">
                <a:solidFill>
                  <a:schemeClr val="tx1"/>
                </a:solidFill>
                <a:cs typeface="Arial" panose="020B0604020202020204" pitchFamily="34" charset="0"/>
              </a:rPr>
              <a:t>Control of Flow Language Elements</a:t>
            </a:r>
          </a:p>
        </p:txBody>
      </p:sp>
      <p:sp>
        <p:nvSpPr>
          <p:cNvPr id="63492" name="Rectangle 4">
            <a:extLst>
              <a:ext uri="{FF2B5EF4-FFF2-40B4-BE49-F238E27FC236}">
                <a16:creationId xmlns:a16="http://schemas.microsoft.com/office/drawing/2014/main" id="{39A542AA-F022-4FD0-9E9B-D661434FC794}"/>
              </a:ext>
            </a:extLst>
          </p:cNvPr>
          <p:cNvSpPr>
            <a:spLocks noChangeArrowheads="1"/>
          </p:cNvSpPr>
          <p:nvPr/>
        </p:nvSpPr>
        <p:spPr bwMode="auto">
          <a:xfrm>
            <a:off x="5562600" y="1600201"/>
            <a:ext cx="4724400" cy="2678113"/>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lIns="90488" tIns="91440" rIns="90488" bIns="91440">
            <a:spAutoFit/>
          </a:bodyPr>
          <a:lstStyle>
            <a:lvl1pPr marL="228600">
              <a:spcBef>
                <a:spcPct val="20000"/>
              </a:spcBef>
              <a:buFont typeface="Arial" panose="020B0604020202020204" pitchFamily="34" charset="0"/>
              <a:buChar char="•"/>
              <a:tabLst>
                <a:tab pos="2800350" algn="l"/>
              </a:tabLst>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2800350" algn="l"/>
              </a:tabLst>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2800350" algn="l"/>
              </a:tabLst>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2800350" algn="l"/>
              </a:tabLst>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latin typeface="Courier New" panose="02070309020205020404" pitchFamily="49" charset="0"/>
                <a:cs typeface="Courier New" panose="02070309020205020404" pitchFamily="49" charset="0"/>
              </a:rPr>
              <a:t>IF USER_NAME() &lt;&gt; '</a:t>
            </a:r>
            <a:r>
              <a:rPr lang="en-US" altLang="en-US" sz="1800" dirty="0" err="1">
                <a:latin typeface="Courier New" panose="02070309020205020404" pitchFamily="49" charset="0"/>
                <a:cs typeface="Courier New" panose="02070309020205020404" pitchFamily="49" charset="0"/>
              </a:rPr>
              <a:t>dbo</a:t>
            </a:r>
            <a:r>
              <a:rPr lang="en-US" altLang="en-US" sz="1800" dirty="0">
                <a:latin typeface="Courier New" panose="02070309020205020404" pitchFamily="49" charset="0"/>
                <a:cs typeface="Courier New" panose="02070309020205020404" pitchFamily="49" charset="0"/>
              </a:rPr>
              <a:t>'</a:t>
            </a:r>
          </a:p>
          <a:p>
            <a:pPr>
              <a:spcBef>
                <a:spcPct val="0"/>
              </a:spcBef>
              <a:buFontTx/>
              <a:buNone/>
            </a:pPr>
            <a:r>
              <a:rPr lang="en-US" altLang="en-US" sz="1800" dirty="0">
                <a:latin typeface="Courier New" panose="02070309020205020404" pitchFamily="49" charset="0"/>
                <a:cs typeface="Courier New" panose="02070309020205020404" pitchFamily="49" charset="0"/>
              </a:rPr>
              <a:t>  BEGIN</a:t>
            </a:r>
          </a:p>
          <a:p>
            <a:pPr>
              <a:spcBef>
                <a:spcPct val="0"/>
              </a:spcBef>
              <a:buFontTx/>
              <a:buNone/>
            </a:pPr>
            <a:r>
              <a:rPr lang="en-US" altLang="en-US" sz="1800" dirty="0">
                <a:latin typeface="Courier New" panose="02070309020205020404" pitchFamily="49" charset="0"/>
                <a:cs typeface="Courier New" panose="02070309020205020404" pitchFamily="49" charset="0"/>
              </a:rPr>
              <a:t>    RAISERROR('Must be sysadmin</a:t>
            </a:r>
          </a:p>
          <a:p>
            <a:pPr>
              <a:spcBef>
                <a:spcPct val="0"/>
              </a:spcBef>
              <a:buFontTx/>
              <a:buNone/>
            </a:pPr>
            <a:r>
              <a:rPr lang="en-US" altLang="en-US" sz="1800" dirty="0">
                <a:latin typeface="Courier New" panose="02070309020205020404" pitchFamily="49" charset="0"/>
                <a:cs typeface="Courier New" panose="02070309020205020404" pitchFamily="49" charset="0"/>
              </a:rPr>
              <a:t>     to Perform Operation',</a:t>
            </a:r>
          </a:p>
          <a:p>
            <a:pPr>
              <a:spcBef>
                <a:spcPct val="0"/>
              </a:spcBef>
              <a:buFontTx/>
              <a:buNone/>
            </a:pPr>
            <a:r>
              <a:rPr lang="en-US" altLang="en-US" sz="1800" dirty="0">
                <a:latin typeface="Courier New" panose="02070309020205020404" pitchFamily="49" charset="0"/>
                <a:cs typeface="Courier New" panose="02070309020205020404" pitchFamily="49" charset="0"/>
              </a:rPr>
              <a:t>     10, 1)</a:t>
            </a:r>
          </a:p>
          <a:p>
            <a:pPr>
              <a:spcBef>
                <a:spcPct val="0"/>
              </a:spcBef>
              <a:buFontTx/>
              <a:buNone/>
            </a:pPr>
            <a:r>
              <a:rPr lang="en-US" altLang="en-US" sz="1800" dirty="0">
                <a:latin typeface="Courier New" panose="02070309020205020404" pitchFamily="49" charset="0"/>
                <a:cs typeface="Courier New" panose="02070309020205020404" pitchFamily="49" charset="0"/>
              </a:rPr>
              <a:t>    RETURN</a:t>
            </a:r>
          </a:p>
          <a:p>
            <a:pPr>
              <a:spcBef>
                <a:spcPct val="0"/>
              </a:spcBef>
              <a:buFontTx/>
              <a:buNone/>
            </a:pPr>
            <a:r>
              <a:rPr lang="en-US" altLang="en-US" sz="1800" dirty="0">
                <a:latin typeface="Courier New" panose="02070309020205020404" pitchFamily="49" charset="0"/>
                <a:cs typeface="Courier New" panose="02070309020205020404" pitchFamily="49" charset="0"/>
              </a:rPr>
              <a:t>  END</a:t>
            </a:r>
          </a:p>
          <a:p>
            <a:pPr>
              <a:spcBef>
                <a:spcPct val="0"/>
              </a:spcBef>
              <a:buFontTx/>
              <a:buNone/>
            </a:pPr>
            <a:r>
              <a:rPr lang="en-US" altLang="en-US" sz="1800" noProof="1">
                <a:latin typeface="Courier New" panose="02070309020205020404" pitchFamily="49" charset="0"/>
                <a:cs typeface="Courier New" panose="02070309020205020404" pitchFamily="49" charset="0"/>
              </a:rPr>
              <a:t>ELSE</a:t>
            </a:r>
          </a:p>
          <a:p>
            <a:pPr>
              <a:spcBef>
                <a:spcPct val="0"/>
              </a:spcBef>
              <a:buFontTx/>
              <a:buNone/>
            </a:pPr>
            <a:r>
              <a:rPr lang="en-US" altLang="en-US" sz="1800" noProof="1">
                <a:latin typeface="Courier New" panose="02070309020205020404" pitchFamily="49" charset="0"/>
                <a:cs typeface="Courier New" panose="02070309020205020404" pitchFamily="49" charset="0"/>
              </a:rPr>
              <a:t>   DBCC CHECKDB(</a:t>
            </a:r>
            <a:r>
              <a:rPr lang="en-US" altLang="en-US" sz="1800" dirty="0">
                <a:latin typeface="Courier New" panose="02070309020205020404" pitchFamily="49" charset="0"/>
                <a:cs typeface="Courier New" panose="02070309020205020404" pitchFamily="49" charset="0"/>
              </a:rPr>
              <a:t>Northwind</a:t>
            </a:r>
            <a:r>
              <a:rPr lang="en-US" altLang="en-US" sz="1800" noProof="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645318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Placeholder 1">
            <a:extLst>
              <a:ext uri="{FF2B5EF4-FFF2-40B4-BE49-F238E27FC236}">
                <a16:creationId xmlns:a16="http://schemas.microsoft.com/office/drawing/2014/main" id="{B1F655D4-BC29-427E-B3ED-6BE967F1E4E6}"/>
              </a:ext>
            </a:extLst>
          </p:cNvPr>
          <p:cNvSpPr>
            <a:spLocks noGrp="1"/>
          </p:cNvSpPr>
          <p:nvPr>
            <p:ph type="body" sz="quarter" idx="16"/>
          </p:nvPr>
        </p:nvSpPr>
        <p:spPr>
          <a:xfrm>
            <a:off x="1981201" y="1066800"/>
            <a:ext cx="8240713" cy="4267200"/>
          </a:xfrm>
        </p:spPr>
        <p:txBody>
          <a:bodyPr/>
          <a:lstStyle/>
          <a:p>
            <a:pPr algn="just" eaLnBrk="1" hangingPunct="1"/>
            <a:r>
              <a:rPr altLang="en-US">
                <a:solidFill>
                  <a:schemeClr val="tx1"/>
                </a:solidFill>
                <a:cs typeface="Arial" panose="020B0604020202020204" pitchFamily="34" charset="0"/>
              </a:rPr>
              <a:t>In-line comments</a:t>
            </a:r>
          </a:p>
          <a:p>
            <a:pPr lvl="1" algn="just" eaLnBrk="1" hangingPunct="1"/>
            <a:r>
              <a:rPr altLang="en-US" sz="2200">
                <a:cs typeface="Arial" panose="020B0604020202020204" pitchFamily="34" charset="0"/>
              </a:rPr>
              <a:t>You can create in-line comments by using two hyphens (--) to set a comment apart from a statement. Transact-sql ignores text to the right of the comment characters.</a:t>
            </a:r>
          </a:p>
          <a:p>
            <a:pPr lvl="1" algn="just" eaLnBrk="1" hangingPunct="1"/>
            <a:endParaRPr altLang="en-US" sz="2200">
              <a:cs typeface="Arial" panose="020B0604020202020204" pitchFamily="34" charset="0"/>
            </a:endParaRPr>
          </a:p>
          <a:p>
            <a:pPr lvl="1" algn="just" eaLnBrk="1" hangingPunct="1"/>
            <a:endParaRPr altLang="en-US" sz="2200">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Block comments</a:t>
            </a:r>
          </a:p>
          <a:p>
            <a:pPr lvl="1" algn="just" eaLnBrk="1" hangingPunct="1"/>
            <a:endParaRPr altLang="en-US" sz="2200">
              <a:cs typeface="Arial" panose="020B0604020202020204" pitchFamily="34" charset="0"/>
            </a:endParaRPr>
          </a:p>
          <a:p>
            <a:pPr algn="just" eaLnBrk="1" hangingPunct="1"/>
            <a:endParaRPr altLang="en-US">
              <a:solidFill>
                <a:schemeClr val="tx1"/>
              </a:solidFill>
              <a:cs typeface="Arial" panose="020B0604020202020204" pitchFamily="34" charset="0"/>
            </a:endParaRPr>
          </a:p>
        </p:txBody>
      </p:sp>
      <p:sp>
        <p:nvSpPr>
          <p:cNvPr id="65539" name="Rectangle 2">
            <a:extLst>
              <a:ext uri="{FF2B5EF4-FFF2-40B4-BE49-F238E27FC236}">
                <a16:creationId xmlns:a16="http://schemas.microsoft.com/office/drawing/2014/main" id="{1F686FFC-7EA9-476F-A282-C9925A9EA493}"/>
              </a:ext>
            </a:extLst>
          </p:cNvPr>
          <p:cNvSpPr>
            <a:spLocks noGrp="1" noChangeArrowheads="1"/>
          </p:cNvSpPr>
          <p:nvPr>
            <p:ph type="title" idx="4294967295"/>
          </p:nvPr>
        </p:nvSpPr>
        <p:spPr>
          <a:xfrm>
            <a:off x="1579564" y="207964"/>
            <a:ext cx="7564437" cy="554037"/>
          </a:xfrm>
        </p:spPr>
        <p:txBody>
          <a:bodyPr>
            <a:normAutofit fontScale="90000"/>
          </a:bodyPr>
          <a:lstStyle/>
          <a:p>
            <a:pPr eaLnBrk="1" hangingPunct="1"/>
            <a:r>
              <a:rPr altLang="en-US">
                <a:solidFill>
                  <a:schemeClr val="tx1"/>
                </a:solidFill>
                <a:cs typeface="Arial" panose="020B0604020202020204" pitchFamily="34" charset="0"/>
              </a:rPr>
              <a:t>Comments</a:t>
            </a:r>
          </a:p>
        </p:txBody>
      </p:sp>
      <p:sp>
        <p:nvSpPr>
          <p:cNvPr id="65540" name="Rectangle 5">
            <a:extLst>
              <a:ext uri="{FF2B5EF4-FFF2-40B4-BE49-F238E27FC236}">
                <a16:creationId xmlns:a16="http://schemas.microsoft.com/office/drawing/2014/main" id="{C3B04B4C-E9AC-4B99-8DA5-829B071CB690}"/>
              </a:ext>
            </a:extLst>
          </p:cNvPr>
          <p:cNvSpPr>
            <a:spLocks noChangeArrowheads="1"/>
          </p:cNvSpPr>
          <p:nvPr/>
        </p:nvSpPr>
        <p:spPr bwMode="auto">
          <a:xfrm>
            <a:off x="2133600" y="2633664"/>
            <a:ext cx="8229600" cy="719137"/>
          </a:xfrm>
          <a:prstGeom prst="rect">
            <a:avLst/>
          </a:prstGeom>
          <a:solidFill>
            <a:schemeClr val="bg1"/>
          </a:solidFill>
          <a:ln w="12700">
            <a:solidFill>
              <a:schemeClr val="folHlink"/>
            </a:solidFill>
            <a:miter lim="800000"/>
            <a:headEnd/>
            <a:tailEnd/>
          </a:ln>
          <a:effectLst>
            <a:outerShdw dist="89803" dir="2700000" algn="ctr" rotWithShape="0">
              <a:srgbClr val="0099CC"/>
            </a:outerShdw>
          </a:effectLst>
        </p:spPr>
        <p:txBody>
          <a:bodyPr lIns="90488" tIns="91440" rIns="90488" bIns="91440">
            <a:spAutoFit/>
          </a:bodyPr>
          <a:lstStyle>
            <a:lvl1pPr marL="228600">
              <a:spcBef>
                <a:spcPct val="20000"/>
              </a:spcBef>
              <a:buFont typeface="Arial" panose="020B0604020202020204" pitchFamily="34" charset="0"/>
              <a:buChar char="•"/>
              <a:tabLst>
                <a:tab pos="2800350" algn="l"/>
              </a:tabLst>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2800350" algn="l"/>
              </a:tabLst>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2800350" algn="l"/>
              </a:tabLst>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2800350" algn="l"/>
              </a:tabLst>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800" b="1" noProof="1">
                <a:latin typeface="Courier New" panose="02070309020205020404" pitchFamily="49" charset="0"/>
                <a:cs typeface="Courier New" panose="02070309020205020404" pitchFamily="49" charset="0"/>
              </a:rPr>
              <a:t>SELECT ProductName</a:t>
            </a:r>
            <a:r>
              <a:rPr lang="en-US" altLang="en-US" sz="1800" b="1">
                <a:latin typeface="Courier New" panose="02070309020205020404" pitchFamily="49" charset="0"/>
                <a:cs typeface="Courier New" panose="02070309020205020404" pitchFamily="49" charset="0"/>
              </a:rPr>
              <a:t>, </a:t>
            </a:r>
            <a:r>
              <a:rPr lang="en-US" altLang="en-US" sz="1800" b="1" noProof="1">
                <a:latin typeface="Courier New" panose="02070309020205020404" pitchFamily="49" charset="0"/>
                <a:cs typeface="Courier New" panose="02070309020205020404" pitchFamily="49" charset="0"/>
              </a:rPr>
              <a:t>(UnitsInStock + UnitsOnOrder) AS Max</a:t>
            </a:r>
            <a:r>
              <a:rPr lang="en-US" altLang="en-US" sz="1800" b="1">
                <a:latin typeface="Courier New" panose="02070309020205020404" pitchFamily="49" charset="0"/>
                <a:cs typeface="Courier New" panose="02070309020205020404" pitchFamily="49" charset="0"/>
              </a:rPr>
              <a:t> -- Calculates </a:t>
            </a:r>
            <a:r>
              <a:rPr lang="en-US" altLang="en-US" sz="1800" b="1" noProof="1">
                <a:latin typeface="Courier New" panose="02070309020205020404" pitchFamily="49" charset="0"/>
                <a:cs typeface="Courier New" panose="02070309020205020404" pitchFamily="49" charset="0"/>
              </a:rPr>
              <a:t>inventory, SupplierID</a:t>
            </a:r>
            <a:r>
              <a:rPr lang="en-US" altLang="en-US" sz="1800" b="1">
                <a:latin typeface="Courier New" panose="02070309020205020404" pitchFamily="49" charset="0"/>
                <a:cs typeface="Courier New" panose="02070309020205020404" pitchFamily="49" charset="0"/>
              </a:rPr>
              <a:t> </a:t>
            </a:r>
            <a:r>
              <a:rPr lang="en-US" altLang="en-US" sz="1800" b="1" noProof="1">
                <a:latin typeface="Courier New" panose="02070309020205020404" pitchFamily="49" charset="0"/>
                <a:cs typeface="Courier New" panose="02070309020205020404" pitchFamily="49" charset="0"/>
              </a:rPr>
              <a:t>FROM PRODUCTS</a:t>
            </a:r>
          </a:p>
        </p:txBody>
      </p:sp>
      <p:sp>
        <p:nvSpPr>
          <p:cNvPr id="65541" name="Rectangle 6">
            <a:extLst>
              <a:ext uri="{FF2B5EF4-FFF2-40B4-BE49-F238E27FC236}">
                <a16:creationId xmlns:a16="http://schemas.microsoft.com/office/drawing/2014/main" id="{5441C26A-E9DF-462B-907D-B4B2B49B4878}"/>
              </a:ext>
            </a:extLst>
          </p:cNvPr>
          <p:cNvSpPr>
            <a:spLocks noChangeArrowheads="1"/>
          </p:cNvSpPr>
          <p:nvPr/>
        </p:nvSpPr>
        <p:spPr bwMode="auto">
          <a:xfrm>
            <a:off x="2209800" y="4114800"/>
            <a:ext cx="8153400" cy="2046288"/>
          </a:xfrm>
          <a:prstGeom prst="rect">
            <a:avLst/>
          </a:prstGeom>
          <a:solidFill>
            <a:schemeClr val="bg1"/>
          </a:solidFill>
          <a:ln w="12700">
            <a:solidFill>
              <a:schemeClr val="folHlink"/>
            </a:solidFill>
            <a:miter lim="800000"/>
            <a:headEnd/>
            <a:tailEnd/>
          </a:ln>
          <a:effectLst>
            <a:outerShdw dist="89803" dir="2700000" algn="ctr" rotWithShape="0">
              <a:srgbClr val="0099CC"/>
            </a:outerShdw>
          </a:effectLst>
        </p:spPr>
        <p:txBody>
          <a:bodyPr lIns="90488" tIns="91440" rIns="90488" bIns="91440">
            <a:spAutoFit/>
          </a:bodyPr>
          <a:lstStyle>
            <a:lvl1pPr marL="228600">
              <a:spcBef>
                <a:spcPct val="20000"/>
              </a:spcBef>
              <a:buFont typeface="Arial" panose="020B0604020202020204" pitchFamily="34" charset="0"/>
              <a:buChar char="•"/>
              <a:tabLst>
                <a:tab pos="2800350" algn="l"/>
              </a:tabLst>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2800350" algn="l"/>
              </a:tabLst>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2800350" algn="l"/>
              </a:tabLst>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2800350" algn="l"/>
              </a:tabLst>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800350" algn="l"/>
              </a:tabLst>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800" b="1" noProof="1">
                <a:latin typeface="Courier New" panose="02070309020205020404" pitchFamily="49" charset="0"/>
                <a:cs typeface="Courier New" panose="02070309020205020404" pitchFamily="49" charset="0"/>
              </a:rPr>
              <a:t>/* </a:t>
            </a:r>
          </a:p>
          <a:p>
            <a:pPr>
              <a:lnSpc>
                <a:spcPct val="96000"/>
              </a:lnSpc>
              <a:spcBef>
                <a:spcPct val="0"/>
              </a:spcBef>
              <a:buFontTx/>
              <a:buNone/>
            </a:pPr>
            <a:r>
              <a:rPr lang="en-IN" altLang="en-US" sz="1800" b="1" noProof="1">
                <a:latin typeface="Courier New" panose="02070309020205020404" pitchFamily="49" charset="0"/>
                <a:cs typeface="Courier New" panose="02070309020205020404" pitchFamily="49" charset="0"/>
              </a:rPr>
              <a:t>** This code retrieves all rows of the products table </a:t>
            </a:r>
            <a:br>
              <a:rPr lang="en-IN" altLang="en-US" sz="1800" b="1" noProof="1">
                <a:latin typeface="Courier New" panose="02070309020205020404" pitchFamily="49" charset="0"/>
                <a:cs typeface="Courier New" panose="02070309020205020404" pitchFamily="49" charset="0"/>
              </a:rPr>
            </a:br>
            <a:r>
              <a:rPr lang="en-IN" altLang="en-US" sz="1800" b="1" noProof="1">
                <a:latin typeface="Courier New" panose="02070309020205020404" pitchFamily="49" charset="0"/>
                <a:cs typeface="Courier New" panose="02070309020205020404" pitchFamily="49" charset="0"/>
              </a:rPr>
              <a:t>** and displays the unit price, the unit price increased </a:t>
            </a:r>
          </a:p>
          <a:p>
            <a:pPr>
              <a:lnSpc>
                <a:spcPct val="96000"/>
              </a:lnSpc>
              <a:spcBef>
                <a:spcPct val="0"/>
              </a:spcBef>
              <a:buFontTx/>
              <a:buNone/>
            </a:pPr>
            <a:r>
              <a:rPr lang="en-IN" altLang="en-US" sz="1800" b="1" noProof="1">
                <a:latin typeface="Courier New" panose="02070309020205020404" pitchFamily="49" charset="0"/>
                <a:cs typeface="Courier New" panose="02070309020205020404" pitchFamily="49" charset="0"/>
              </a:rPr>
              <a:t>** by 10 percent, and the name of the product. </a:t>
            </a:r>
          </a:p>
          <a:p>
            <a:pPr>
              <a:lnSpc>
                <a:spcPct val="96000"/>
              </a:lnSpc>
              <a:spcBef>
                <a:spcPct val="0"/>
              </a:spcBef>
              <a:buFontTx/>
              <a:buNone/>
            </a:pPr>
            <a:r>
              <a:rPr lang="en-IN" altLang="en-US" sz="1800" b="1" noProof="1">
                <a:latin typeface="Courier New" panose="02070309020205020404" pitchFamily="49" charset="0"/>
                <a:cs typeface="Courier New" panose="02070309020205020404" pitchFamily="49" charset="0"/>
              </a:rPr>
              <a:t>*/</a:t>
            </a:r>
          </a:p>
          <a:p>
            <a:pPr>
              <a:lnSpc>
                <a:spcPct val="96000"/>
              </a:lnSpc>
              <a:spcBef>
                <a:spcPct val="0"/>
              </a:spcBef>
              <a:buFontTx/>
              <a:buNone/>
            </a:pPr>
            <a:r>
              <a:rPr lang="en-IN" altLang="en-US" sz="1800" b="1" noProof="1">
                <a:latin typeface="Courier New" panose="02070309020205020404" pitchFamily="49" charset="0"/>
                <a:cs typeface="Courier New" panose="02070309020205020404" pitchFamily="49" charset="0"/>
              </a:rPr>
              <a:t>SELECT UnitPrice, (UnitPrice * 1.1), ProductName FROM Products</a:t>
            </a:r>
          </a:p>
        </p:txBody>
      </p:sp>
      <p:sp>
        <p:nvSpPr>
          <p:cNvPr id="65542" name="Text Box 7">
            <a:extLst>
              <a:ext uri="{FF2B5EF4-FFF2-40B4-BE49-F238E27FC236}">
                <a16:creationId xmlns:a16="http://schemas.microsoft.com/office/drawing/2014/main" id="{FB139706-A51E-4F20-AFB9-E3BA69FB6E6E}"/>
              </a:ext>
            </a:extLst>
          </p:cNvPr>
          <p:cNvSpPr txBox="1">
            <a:spLocks noChangeArrowheads="1"/>
          </p:cNvSpPr>
          <p:nvPr/>
        </p:nvSpPr>
        <p:spPr bwMode="auto">
          <a:xfrm>
            <a:off x="2044701" y="6246814"/>
            <a:ext cx="32162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latin typeface="Georgia" panose="02040502050405020303" pitchFamily="18" charset="0"/>
              </a:rPr>
              <a:t>Source : MOC</a:t>
            </a:r>
          </a:p>
          <a:p>
            <a:pPr eaLnBrk="1" hangingPunct="1">
              <a:spcBef>
                <a:spcPct val="0"/>
              </a:spcBef>
              <a:buFontTx/>
              <a:buNone/>
            </a:pPr>
            <a:endParaRPr lang="en-US" altLang="en-US" sz="1800"/>
          </a:p>
        </p:txBody>
      </p:sp>
    </p:spTree>
    <p:extLst>
      <p:ext uri="{BB962C8B-B14F-4D97-AF65-F5344CB8AC3E}">
        <p14:creationId xmlns:p14="http://schemas.microsoft.com/office/powerpoint/2010/main" val="26790511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Placeholder 1">
            <a:extLst>
              <a:ext uri="{FF2B5EF4-FFF2-40B4-BE49-F238E27FC236}">
                <a16:creationId xmlns:a16="http://schemas.microsoft.com/office/drawing/2014/main" id="{5CF66CB7-52FB-4D56-9647-AFEAE6F005D3}"/>
              </a:ext>
            </a:extLst>
          </p:cNvPr>
          <p:cNvSpPr>
            <a:spLocks noGrp="1"/>
          </p:cNvSpPr>
          <p:nvPr>
            <p:ph type="body" sz="quarter" idx="16"/>
          </p:nvPr>
        </p:nvSpPr>
        <p:spPr/>
        <p:txBody>
          <a:bodyPr/>
          <a:lstStyle/>
          <a:p>
            <a:pPr algn="just" eaLnBrk="1" hangingPunct="1">
              <a:buFont typeface="Arial" panose="020B0604020202020204" pitchFamily="34" charset="0"/>
              <a:buNone/>
            </a:pPr>
            <a:r>
              <a:rPr altLang="en-US" sz="2800" i="1">
                <a:solidFill>
                  <a:schemeClr val="tx1"/>
                </a:solidFill>
                <a:latin typeface="Courier New" panose="02070309020205020404" pitchFamily="49" charset="0"/>
                <a:cs typeface="Courier New" panose="02070309020205020404" pitchFamily="49" charset="0"/>
              </a:rPr>
              <a:t>SELECT	&lt;columns&gt;</a:t>
            </a:r>
          </a:p>
          <a:p>
            <a:pPr algn="just" eaLnBrk="1" hangingPunct="1">
              <a:buFont typeface="Arial" panose="020B0604020202020204" pitchFamily="34" charset="0"/>
              <a:buNone/>
            </a:pPr>
            <a:r>
              <a:rPr altLang="en-US" sz="2800" i="1">
                <a:solidFill>
                  <a:schemeClr val="tx1"/>
                </a:solidFill>
                <a:latin typeface="Courier New" panose="02070309020205020404" pitchFamily="49" charset="0"/>
                <a:cs typeface="Courier New" panose="02070309020205020404" pitchFamily="49" charset="0"/>
              </a:rPr>
              <a:t>FROM	 table</a:t>
            </a:r>
          </a:p>
          <a:p>
            <a:pPr algn="just" eaLnBrk="1" hangingPunct="1">
              <a:buFont typeface="Arial" panose="020B0604020202020204" pitchFamily="34" charset="0"/>
              <a:buNone/>
            </a:pPr>
            <a:r>
              <a:rPr altLang="en-US" sz="2800" i="1">
                <a:solidFill>
                  <a:schemeClr val="tx1"/>
                </a:solidFill>
                <a:latin typeface="Courier New" panose="02070309020205020404" pitchFamily="49" charset="0"/>
                <a:cs typeface="Courier New" panose="02070309020205020404" pitchFamily="49" charset="0"/>
              </a:rPr>
              <a:t>WHERE	expr operator</a:t>
            </a:r>
          </a:p>
          <a:p>
            <a:pPr algn="just" eaLnBrk="1" hangingPunct="1">
              <a:buFont typeface="Arial" panose="020B0604020202020204" pitchFamily="34" charset="0"/>
              <a:buNone/>
            </a:pPr>
            <a:r>
              <a:rPr altLang="en-US" sz="2800" i="1">
                <a:solidFill>
                  <a:schemeClr val="tx1"/>
                </a:solidFill>
                <a:latin typeface="Courier New" panose="02070309020205020404" pitchFamily="49" charset="0"/>
                <a:cs typeface="Courier New" panose="02070309020205020404" pitchFamily="49" charset="0"/>
              </a:rPr>
              <a:t>		 	(SELECT  &lt;colmns&gt;</a:t>
            </a:r>
          </a:p>
          <a:p>
            <a:pPr algn="just" eaLnBrk="1" hangingPunct="1">
              <a:buFont typeface="Arial" panose="020B0604020202020204" pitchFamily="34" charset="0"/>
              <a:buNone/>
            </a:pPr>
            <a:r>
              <a:rPr altLang="en-US" sz="2800" i="1">
                <a:solidFill>
                  <a:schemeClr val="tx1"/>
                </a:solidFill>
                <a:latin typeface="Courier New" panose="02070309020205020404" pitchFamily="49" charset="0"/>
                <a:cs typeface="Courier New" panose="02070309020205020404" pitchFamily="49" charset="0"/>
              </a:rPr>
              <a:t>		       FROM table);</a:t>
            </a:r>
          </a:p>
          <a:p>
            <a:pPr algn="just" eaLnBrk="1" hangingPunct="1">
              <a:buFont typeface="Arial" panose="020B0604020202020204" pitchFamily="34" charset="0"/>
              <a:buNone/>
            </a:pPr>
            <a:endParaRPr altLang="en-US" sz="2800" i="1">
              <a:solidFill>
                <a:schemeClr val="tx1"/>
              </a:solidFill>
              <a:latin typeface="Courier New" panose="02070309020205020404" pitchFamily="49" charset="0"/>
              <a:cs typeface="Courier New" panose="02070309020205020404" pitchFamily="49" charset="0"/>
            </a:endParaRPr>
          </a:p>
          <a:p>
            <a:pPr algn="just" eaLnBrk="1" hangingPunct="1">
              <a:buFont typeface="Arial" panose="020B0604020202020204" pitchFamily="34" charset="0"/>
              <a:buNone/>
            </a:pPr>
            <a:endParaRPr altLang="en-US" sz="2800" i="1">
              <a:solidFill>
                <a:schemeClr val="tx1"/>
              </a:solidFill>
              <a:latin typeface="Courier New" panose="02070309020205020404" pitchFamily="49" charset="0"/>
              <a:cs typeface="Courier New" panose="02070309020205020404" pitchFamily="49" charset="0"/>
            </a:endParaRPr>
          </a:p>
          <a:p>
            <a:pPr algn="just" eaLnBrk="1" hangingPunct="1"/>
            <a:endParaRPr altLang="en-US" sz="2800">
              <a:solidFill>
                <a:schemeClr val="tx1"/>
              </a:solidFill>
              <a:latin typeface="Courier New" panose="02070309020205020404" pitchFamily="49" charset="0"/>
              <a:cs typeface="Courier New" panose="02070309020205020404" pitchFamily="49" charset="0"/>
            </a:endParaRPr>
          </a:p>
          <a:p>
            <a:pPr algn="just" eaLnBrk="1" hangingPunct="1"/>
            <a:endParaRPr altLang="en-US" sz="2800">
              <a:solidFill>
                <a:schemeClr val="tx1"/>
              </a:solidFill>
              <a:latin typeface="Courier New" panose="02070309020205020404" pitchFamily="49" charset="0"/>
              <a:cs typeface="Courier New" panose="02070309020205020404" pitchFamily="49" charset="0"/>
            </a:endParaRPr>
          </a:p>
        </p:txBody>
      </p:sp>
      <p:sp>
        <p:nvSpPr>
          <p:cNvPr id="80899" name="Rectangle 2">
            <a:extLst>
              <a:ext uri="{FF2B5EF4-FFF2-40B4-BE49-F238E27FC236}">
                <a16:creationId xmlns:a16="http://schemas.microsoft.com/office/drawing/2014/main" id="{C7A5BE8E-4B3B-41DF-A239-339B8C74FFC8}"/>
              </a:ext>
            </a:extLst>
          </p:cNvPr>
          <p:cNvSpPr>
            <a:spLocks noGrp="1" noChangeArrowheads="1"/>
          </p:cNvSpPr>
          <p:nvPr>
            <p:ph type="title" idx="4294967295"/>
          </p:nvPr>
        </p:nvSpPr>
        <p:spPr>
          <a:xfrm>
            <a:off x="1752600" y="207964"/>
            <a:ext cx="7562850" cy="554037"/>
          </a:xfrm>
        </p:spPr>
        <p:txBody>
          <a:bodyPr>
            <a:normAutofit fontScale="90000"/>
          </a:bodyPr>
          <a:lstStyle/>
          <a:p>
            <a:pPr eaLnBrk="1" hangingPunct="1"/>
            <a:r>
              <a:rPr altLang="en-US">
                <a:solidFill>
                  <a:schemeClr val="tx1"/>
                </a:solidFill>
                <a:cs typeface="Arial" panose="020B0604020202020204" pitchFamily="34" charset="0"/>
              </a:rPr>
              <a:t>Using a Subquery</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21415701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Placeholder 1">
            <a:extLst>
              <a:ext uri="{FF2B5EF4-FFF2-40B4-BE49-F238E27FC236}">
                <a16:creationId xmlns:a16="http://schemas.microsoft.com/office/drawing/2014/main" id="{AC94E726-458D-45A3-BE6E-C68C41F8BE4B}"/>
              </a:ext>
            </a:extLst>
          </p:cNvPr>
          <p:cNvSpPr>
            <a:spLocks noGrp="1"/>
          </p:cNvSpPr>
          <p:nvPr>
            <p:ph type="body" sz="quarter" idx="16"/>
          </p:nvPr>
        </p:nvSpPr>
        <p:spPr/>
        <p:txBody>
          <a:bodyPr/>
          <a:lstStyle/>
          <a:p>
            <a:pPr algn="just" eaLnBrk="1" hangingPunct="1">
              <a:spcBef>
                <a:spcPct val="0"/>
              </a:spcBef>
            </a:pPr>
            <a:r>
              <a:rPr altLang="en-US">
                <a:solidFill>
                  <a:schemeClr val="tx1"/>
                </a:solidFill>
                <a:cs typeface="Arial" panose="020B0604020202020204" pitchFamily="34" charset="0"/>
              </a:rPr>
              <a:t>A stored procedure is a precompiled collection of transact-sql statements</a:t>
            </a:r>
          </a:p>
          <a:p>
            <a:pPr algn="just" eaLnBrk="1" hangingPunct="1">
              <a:spcBef>
                <a:spcPct val="0"/>
              </a:spcBef>
            </a:pPr>
            <a:endParaRPr altLang="en-US">
              <a:solidFill>
                <a:schemeClr val="tx1"/>
              </a:solidFill>
              <a:cs typeface="Arial" panose="020B0604020202020204" pitchFamily="34" charset="0"/>
            </a:endParaRPr>
          </a:p>
          <a:p>
            <a:pPr algn="just" eaLnBrk="1" hangingPunct="1">
              <a:spcBef>
                <a:spcPct val="0"/>
              </a:spcBef>
            </a:pPr>
            <a:r>
              <a:rPr altLang="en-US">
                <a:solidFill>
                  <a:schemeClr val="tx1"/>
                </a:solidFill>
                <a:cs typeface="Arial" panose="020B0604020202020204" pitchFamily="34" charset="0"/>
              </a:rPr>
              <a:t>A stored procedure encapsulates repetitive tasks</a:t>
            </a:r>
          </a:p>
          <a:p>
            <a:pPr algn="just" eaLnBrk="1" hangingPunct="1">
              <a:spcBef>
                <a:spcPct val="0"/>
              </a:spcBef>
            </a:pPr>
            <a:endParaRPr altLang="en-US">
              <a:solidFill>
                <a:schemeClr val="tx1"/>
              </a:solidFill>
              <a:cs typeface="Arial" panose="020B0604020202020204" pitchFamily="34" charset="0"/>
            </a:endParaRPr>
          </a:p>
          <a:p>
            <a:pPr algn="just" eaLnBrk="1" hangingPunct="1">
              <a:spcBef>
                <a:spcPct val="0"/>
              </a:spcBef>
            </a:pPr>
            <a:r>
              <a:rPr altLang="en-US">
                <a:solidFill>
                  <a:schemeClr val="tx1"/>
                </a:solidFill>
                <a:cs typeface="Arial" panose="020B0604020202020204" pitchFamily="34" charset="0"/>
              </a:rPr>
              <a:t>Stored procedures can:</a:t>
            </a:r>
          </a:p>
          <a:p>
            <a:pPr lvl="1" algn="just" eaLnBrk="1" hangingPunct="1">
              <a:spcBef>
                <a:spcPct val="0"/>
              </a:spcBef>
            </a:pPr>
            <a:r>
              <a:rPr altLang="en-US" sz="2200">
                <a:cs typeface="Arial" panose="020B0604020202020204" pitchFamily="34" charset="0"/>
              </a:rPr>
              <a:t>Contain statements that perform operations</a:t>
            </a:r>
          </a:p>
          <a:p>
            <a:pPr lvl="1" algn="just" eaLnBrk="1" hangingPunct="1">
              <a:spcBef>
                <a:spcPct val="0"/>
              </a:spcBef>
            </a:pPr>
            <a:r>
              <a:rPr altLang="en-US" sz="2200">
                <a:cs typeface="Arial" panose="020B0604020202020204" pitchFamily="34" charset="0"/>
              </a:rPr>
              <a:t>Accept input parameters</a:t>
            </a:r>
          </a:p>
          <a:p>
            <a:pPr lvl="1" algn="just" eaLnBrk="1" hangingPunct="1">
              <a:spcBef>
                <a:spcPct val="0"/>
              </a:spcBef>
            </a:pPr>
            <a:r>
              <a:rPr altLang="en-US" sz="2200">
                <a:cs typeface="Arial" panose="020B0604020202020204" pitchFamily="34" charset="0"/>
              </a:rPr>
              <a:t>Return status value to indicate success or failure</a:t>
            </a:r>
          </a:p>
          <a:p>
            <a:pPr lvl="1" algn="just" eaLnBrk="1" hangingPunct="1">
              <a:spcBef>
                <a:spcPct val="0"/>
              </a:spcBef>
            </a:pPr>
            <a:r>
              <a:rPr altLang="en-US" sz="2200">
                <a:cs typeface="Arial" panose="020B0604020202020204" pitchFamily="34" charset="0"/>
              </a:rPr>
              <a:t>Return multiple output parameters</a:t>
            </a:r>
          </a:p>
          <a:p>
            <a:pPr algn="just" eaLnBrk="1" hangingPunct="1">
              <a:spcBef>
                <a:spcPct val="0"/>
              </a:spcBef>
            </a:pPr>
            <a:endParaRPr altLang="en-US">
              <a:solidFill>
                <a:schemeClr val="tx1"/>
              </a:solidFill>
              <a:cs typeface="Arial" panose="020B0604020202020204" pitchFamily="34" charset="0"/>
            </a:endParaRPr>
          </a:p>
        </p:txBody>
      </p:sp>
      <p:sp>
        <p:nvSpPr>
          <p:cNvPr id="67587" name="Rectangle 2">
            <a:extLst>
              <a:ext uri="{FF2B5EF4-FFF2-40B4-BE49-F238E27FC236}">
                <a16:creationId xmlns:a16="http://schemas.microsoft.com/office/drawing/2014/main" id="{7B21E6EB-BEEC-4F67-87FD-FA36C8168F82}"/>
              </a:ext>
            </a:extLst>
          </p:cNvPr>
          <p:cNvSpPr>
            <a:spLocks noGrp="1" noChangeArrowheads="1"/>
          </p:cNvSpPr>
          <p:nvPr>
            <p:ph type="title" idx="4294967295"/>
          </p:nvPr>
        </p:nvSpPr>
        <p:spPr>
          <a:xfrm>
            <a:off x="1655764" y="207964"/>
            <a:ext cx="7564437" cy="554037"/>
          </a:xfrm>
        </p:spPr>
        <p:txBody>
          <a:bodyPr>
            <a:normAutofit fontScale="90000"/>
          </a:bodyPr>
          <a:lstStyle/>
          <a:p>
            <a:pPr eaLnBrk="1" hangingPunct="1"/>
            <a:r>
              <a:rPr altLang="en-US">
                <a:solidFill>
                  <a:schemeClr val="tx1"/>
                </a:solidFill>
                <a:cs typeface="Arial" panose="020B0604020202020204" pitchFamily="34" charset="0"/>
              </a:rPr>
              <a:t>Defining Stored Procedures</a:t>
            </a:r>
          </a:p>
        </p:txBody>
      </p:sp>
    </p:spTree>
    <p:extLst>
      <p:ext uri="{BB962C8B-B14F-4D97-AF65-F5344CB8AC3E}">
        <p14:creationId xmlns:p14="http://schemas.microsoft.com/office/powerpoint/2010/main" val="306111725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a:extLst>
              <a:ext uri="{FF2B5EF4-FFF2-40B4-BE49-F238E27FC236}">
                <a16:creationId xmlns:a16="http://schemas.microsoft.com/office/drawing/2014/main" id="{41A767EF-4D31-4E5E-87D6-D7A2DD441E84}"/>
              </a:ext>
            </a:extLst>
          </p:cNvPr>
          <p:cNvSpPr>
            <a:spLocks noGrp="1"/>
          </p:cNvSpPr>
          <p:nvPr>
            <p:ph type="body" sz="quarter" idx="16"/>
          </p:nvPr>
        </p:nvSpPr>
        <p:spPr/>
        <p:txBody>
          <a:bodyPr/>
          <a:lstStyle/>
          <a:p>
            <a:pPr algn="just" eaLnBrk="1" hangingPunct="1"/>
            <a:r>
              <a:rPr altLang="en-US" b="1">
                <a:solidFill>
                  <a:schemeClr val="tx1"/>
                </a:solidFill>
                <a:cs typeface="Arial" panose="020B0604020202020204" pitchFamily="34" charset="0"/>
              </a:rPr>
              <a:t>System Stored Procedures:</a:t>
            </a:r>
          </a:p>
          <a:p>
            <a:pPr lvl="1" algn="just" eaLnBrk="1" hangingPunct="1"/>
            <a:r>
              <a:rPr altLang="en-US" sz="2200" b="1">
                <a:cs typeface="Arial" panose="020B0604020202020204" pitchFamily="34" charset="0"/>
              </a:rPr>
              <a:t> </a:t>
            </a:r>
            <a:r>
              <a:rPr altLang="en-US" sz="2200">
                <a:cs typeface="Arial" panose="020B0604020202020204" pitchFamily="34" charset="0"/>
              </a:rPr>
              <a:t>These are created and stored in the master database and have the sp_ prefix. </a:t>
            </a:r>
          </a:p>
          <a:p>
            <a:pPr algn="just" eaLnBrk="1" hangingPunct="1"/>
            <a:r>
              <a:rPr altLang="en-US" b="1">
                <a:solidFill>
                  <a:schemeClr val="tx1"/>
                </a:solidFill>
                <a:cs typeface="Arial" panose="020B0604020202020204" pitchFamily="34" charset="0"/>
              </a:rPr>
              <a:t>User stored procedure: </a:t>
            </a:r>
          </a:p>
          <a:p>
            <a:pPr lvl="1" algn="just" eaLnBrk="1" hangingPunct="1"/>
            <a:r>
              <a:rPr altLang="en-US" sz="2200">
                <a:cs typeface="Arial" panose="020B0604020202020204" pitchFamily="34" charset="0"/>
              </a:rPr>
              <a:t>These are the stored procedures defined by the users.</a:t>
            </a:r>
          </a:p>
          <a:p>
            <a:pPr algn="just" eaLnBrk="1" hangingPunct="1"/>
            <a:endParaRPr altLang="en-US">
              <a:solidFill>
                <a:schemeClr val="tx1"/>
              </a:solidFill>
              <a:cs typeface="Arial" panose="020B0604020202020204" pitchFamily="34" charset="0"/>
            </a:endParaRPr>
          </a:p>
        </p:txBody>
      </p:sp>
      <p:sp>
        <p:nvSpPr>
          <p:cNvPr id="69635" name="Rectangle 2">
            <a:extLst>
              <a:ext uri="{FF2B5EF4-FFF2-40B4-BE49-F238E27FC236}">
                <a16:creationId xmlns:a16="http://schemas.microsoft.com/office/drawing/2014/main" id="{ACA1A55B-8A31-44A1-923F-46B14C706E65}"/>
              </a:ext>
            </a:extLst>
          </p:cNvPr>
          <p:cNvSpPr>
            <a:spLocks noGrp="1" noChangeArrowheads="1"/>
          </p:cNvSpPr>
          <p:nvPr>
            <p:ph type="title" idx="4294967295"/>
          </p:nvPr>
        </p:nvSpPr>
        <p:spPr>
          <a:xfrm>
            <a:off x="1655764" y="207964"/>
            <a:ext cx="7564437" cy="554037"/>
          </a:xfrm>
        </p:spPr>
        <p:txBody>
          <a:bodyPr>
            <a:normAutofit fontScale="90000"/>
          </a:bodyPr>
          <a:lstStyle/>
          <a:p>
            <a:pPr eaLnBrk="1" hangingPunct="1"/>
            <a:r>
              <a:rPr altLang="en-US">
                <a:solidFill>
                  <a:schemeClr val="tx1"/>
                </a:solidFill>
                <a:cs typeface="Arial" panose="020B0604020202020204" pitchFamily="34" charset="0"/>
              </a:rPr>
              <a:t>Types of  Stored Procedures</a:t>
            </a:r>
          </a:p>
        </p:txBody>
      </p:sp>
    </p:spTree>
    <p:extLst>
      <p:ext uri="{BB962C8B-B14F-4D97-AF65-F5344CB8AC3E}">
        <p14:creationId xmlns:p14="http://schemas.microsoft.com/office/powerpoint/2010/main" val="47559880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Placeholder 1">
            <a:extLst>
              <a:ext uri="{FF2B5EF4-FFF2-40B4-BE49-F238E27FC236}">
                <a16:creationId xmlns:a16="http://schemas.microsoft.com/office/drawing/2014/main" id="{501D60CD-8116-4310-A594-94A2F9CC7F24}"/>
              </a:ext>
            </a:extLst>
          </p:cNvPr>
          <p:cNvSpPr>
            <a:spLocks noGrp="1"/>
          </p:cNvSpPr>
          <p:nvPr>
            <p:ph type="body" sz="quarter" idx="16"/>
          </p:nvPr>
        </p:nvSpPr>
        <p:spPr/>
        <p:txBody>
          <a:bodyPr/>
          <a:lstStyle/>
          <a:p>
            <a:pPr algn="just" eaLnBrk="1" hangingPunct="1"/>
            <a:r>
              <a:rPr altLang="en-US">
                <a:solidFill>
                  <a:schemeClr val="tx1"/>
                </a:solidFill>
                <a:cs typeface="Arial" panose="020B0604020202020204" pitchFamily="34" charset="0"/>
              </a:rPr>
              <a:t>Share application logic</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Shield database schema details</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Provide security mechanisms</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Improve performance</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Reduce network traffic</a:t>
            </a:r>
          </a:p>
          <a:p>
            <a:pPr algn="just" eaLnBrk="1" hangingPunct="1"/>
            <a:endParaRPr altLang="en-US">
              <a:solidFill>
                <a:schemeClr val="tx1"/>
              </a:solidFill>
              <a:cs typeface="Arial" panose="020B0604020202020204" pitchFamily="34" charset="0"/>
            </a:endParaRPr>
          </a:p>
        </p:txBody>
      </p:sp>
      <p:sp>
        <p:nvSpPr>
          <p:cNvPr id="71683" name="Rectangle 2">
            <a:extLst>
              <a:ext uri="{FF2B5EF4-FFF2-40B4-BE49-F238E27FC236}">
                <a16:creationId xmlns:a16="http://schemas.microsoft.com/office/drawing/2014/main" id="{9EAEA104-2804-449B-AF4F-2DDB164729BC}"/>
              </a:ext>
            </a:extLst>
          </p:cNvPr>
          <p:cNvSpPr>
            <a:spLocks noGrp="1" noChangeArrowheads="1"/>
          </p:cNvSpPr>
          <p:nvPr>
            <p:ph type="title" idx="4294967295"/>
          </p:nvPr>
        </p:nvSpPr>
        <p:spPr>
          <a:xfrm>
            <a:off x="1655764" y="207964"/>
            <a:ext cx="7564437" cy="554037"/>
          </a:xfrm>
        </p:spPr>
        <p:txBody>
          <a:bodyPr>
            <a:normAutofit fontScale="90000"/>
          </a:bodyPr>
          <a:lstStyle/>
          <a:p>
            <a:pPr eaLnBrk="1" hangingPunct="1"/>
            <a:r>
              <a:rPr altLang="en-US">
                <a:solidFill>
                  <a:schemeClr val="tx1"/>
                </a:solidFill>
                <a:cs typeface="Arial" panose="020B0604020202020204" pitchFamily="34" charset="0"/>
              </a:rPr>
              <a:t>Advantages of using stored procedures</a:t>
            </a:r>
          </a:p>
        </p:txBody>
      </p:sp>
    </p:spTree>
    <p:extLst>
      <p:ext uri="{BB962C8B-B14F-4D97-AF65-F5344CB8AC3E}">
        <p14:creationId xmlns:p14="http://schemas.microsoft.com/office/powerpoint/2010/main" val="371043828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Placeholder 1">
            <a:extLst>
              <a:ext uri="{FF2B5EF4-FFF2-40B4-BE49-F238E27FC236}">
                <a16:creationId xmlns:a16="http://schemas.microsoft.com/office/drawing/2014/main" id="{517266DE-9020-4773-AF7E-F9AB9A81631E}"/>
              </a:ext>
            </a:extLst>
          </p:cNvPr>
          <p:cNvSpPr>
            <a:spLocks noGrp="1"/>
          </p:cNvSpPr>
          <p:nvPr>
            <p:ph type="body" sz="quarter" idx="16"/>
          </p:nvPr>
        </p:nvSpPr>
        <p:spPr/>
        <p:txBody>
          <a:bodyPr/>
          <a:lstStyle/>
          <a:p>
            <a:pPr algn="just" eaLnBrk="1" hangingPunct="1"/>
            <a:r>
              <a:rPr altLang="en-US" sz="2400">
                <a:cs typeface="Arial" panose="020B0604020202020204" pitchFamily="34" charset="0"/>
              </a:rPr>
              <a:t>Use meaningful names where possible</a:t>
            </a:r>
          </a:p>
          <a:p>
            <a:pPr algn="just" eaLnBrk="1" hangingPunct="1"/>
            <a:endParaRPr altLang="en-US" sz="1800">
              <a:cs typeface="Arial" panose="020B0604020202020204" pitchFamily="34" charset="0"/>
            </a:endParaRPr>
          </a:p>
          <a:p>
            <a:pPr algn="just" eaLnBrk="1" hangingPunct="1"/>
            <a:r>
              <a:rPr altLang="en-US" sz="2400">
                <a:cs typeface="Arial" panose="020B0604020202020204" pitchFamily="34" charset="0"/>
              </a:rPr>
              <a:t>Keep names short</a:t>
            </a:r>
          </a:p>
          <a:p>
            <a:pPr algn="just" eaLnBrk="1" hangingPunct="1"/>
            <a:endParaRPr altLang="en-US" sz="1800">
              <a:cs typeface="Arial" panose="020B0604020202020204" pitchFamily="34" charset="0"/>
            </a:endParaRPr>
          </a:p>
          <a:p>
            <a:pPr algn="just" eaLnBrk="1" hangingPunct="1"/>
            <a:r>
              <a:rPr altLang="en-US" sz="2400">
                <a:cs typeface="Arial" panose="020B0604020202020204" pitchFamily="34" charset="0"/>
              </a:rPr>
              <a:t>Use a clear and simple naming convention</a:t>
            </a:r>
          </a:p>
          <a:p>
            <a:pPr algn="just" eaLnBrk="1" hangingPunct="1"/>
            <a:endParaRPr altLang="en-US" sz="1800">
              <a:cs typeface="Arial" panose="020B0604020202020204" pitchFamily="34" charset="0"/>
            </a:endParaRPr>
          </a:p>
          <a:p>
            <a:pPr algn="just" eaLnBrk="1" hangingPunct="1"/>
            <a:r>
              <a:rPr altLang="en-US" sz="2400">
                <a:cs typeface="Arial" panose="020B0604020202020204" pitchFamily="34" charset="0"/>
              </a:rPr>
              <a:t>Chose an identifier that distinguishes types of objects</a:t>
            </a:r>
          </a:p>
          <a:p>
            <a:pPr algn="just" eaLnBrk="1" hangingPunct="1"/>
            <a:endParaRPr altLang="en-US" sz="1800">
              <a:cs typeface="Arial" panose="020B0604020202020204" pitchFamily="34" charset="0"/>
            </a:endParaRPr>
          </a:p>
          <a:p>
            <a:pPr algn="just" eaLnBrk="1" hangingPunct="1"/>
            <a:r>
              <a:rPr altLang="en-US" sz="2400">
                <a:cs typeface="Arial" panose="020B0604020202020204" pitchFamily="34" charset="0"/>
              </a:rPr>
              <a:t>Keep object names and user names unique</a:t>
            </a:r>
          </a:p>
          <a:p>
            <a:pPr algn="just" eaLnBrk="1" hangingPunct="1"/>
            <a:endParaRPr altLang="en-US">
              <a:solidFill>
                <a:schemeClr val="tx1"/>
              </a:solidFill>
              <a:cs typeface="Arial" panose="020B0604020202020204" pitchFamily="34" charset="0"/>
            </a:endParaRPr>
          </a:p>
        </p:txBody>
      </p:sp>
      <p:sp>
        <p:nvSpPr>
          <p:cNvPr id="73731" name="Rectangle 2">
            <a:extLst>
              <a:ext uri="{FF2B5EF4-FFF2-40B4-BE49-F238E27FC236}">
                <a16:creationId xmlns:a16="http://schemas.microsoft.com/office/drawing/2014/main" id="{9FB9AABE-B2B9-46CC-AF6A-8CE6C515694F}"/>
              </a:ext>
            </a:extLst>
          </p:cNvPr>
          <p:cNvSpPr>
            <a:spLocks noGrp="1" noChangeArrowheads="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Naming Guidelines</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249360137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Placeholder 1">
            <a:extLst>
              <a:ext uri="{FF2B5EF4-FFF2-40B4-BE49-F238E27FC236}">
                <a16:creationId xmlns:a16="http://schemas.microsoft.com/office/drawing/2014/main" id="{FD86AD3C-C6CA-4F44-9AD2-EEF8CB077802}"/>
              </a:ext>
            </a:extLst>
          </p:cNvPr>
          <p:cNvSpPr>
            <a:spLocks noGrp="1"/>
          </p:cNvSpPr>
          <p:nvPr>
            <p:ph type="body" sz="quarter" idx="16"/>
          </p:nvPr>
        </p:nvSpPr>
        <p:spPr>
          <a:xfrm>
            <a:off x="1981201" y="1165226"/>
            <a:ext cx="8240713" cy="4473575"/>
          </a:xfrm>
        </p:spPr>
        <p:txBody>
          <a:bodyPr/>
          <a:lstStyle/>
          <a:p>
            <a:pPr algn="just" eaLnBrk="1" hangingPunct="1"/>
            <a:r>
              <a:rPr altLang="en-US">
                <a:solidFill>
                  <a:schemeClr val="tx1"/>
                </a:solidFill>
                <a:cs typeface="Arial" panose="020B0604020202020204" pitchFamily="34" charset="0"/>
              </a:rPr>
              <a:t>Variables are language elements with assigned values. You can use local variables in transact-sql</a:t>
            </a:r>
          </a:p>
          <a:p>
            <a:pPr algn="just" eaLnBrk="1" hangingPunct="1"/>
            <a:r>
              <a:rPr altLang="en-US">
                <a:solidFill>
                  <a:schemeClr val="tx1"/>
                </a:solidFill>
                <a:cs typeface="Arial" panose="020B0604020202020204" pitchFamily="34" charset="0"/>
              </a:rPr>
              <a:t>User-defined with declare statement</a:t>
            </a:r>
          </a:p>
          <a:p>
            <a:pPr algn="just" eaLnBrk="1" hangingPunct="1"/>
            <a:r>
              <a:rPr altLang="en-US">
                <a:solidFill>
                  <a:schemeClr val="tx1"/>
                </a:solidFill>
                <a:cs typeface="Arial" panose="020B0604020202020204" pitchFamily="34" charset="0"/>
              </a:rPr>
              <a:t>Assigned values with SET or select statement</a:t>
            </a:r>
          </a:p>
          <a:p>
            <a:pPr algn="just" eaLnBrk="1" hangingPunct="1"/>
            <a:endParaRPr altLang="en-US">
              <a:solidFill>
                <a:schemeClr val="tx1"/>
              </a:solidFill>
              <a:cs typeface="Arial" panose="020B0604020202020204" pitchFamily="34" charset="0"/>
            </a:endParaRPr>
          </a:p>
        </p:txBody>
      </p:sp>
      <p:sp>
        <p:nvSpPr>
          <p:cNvPr id="75779" name="Rectangle 2">
            <a:extLst>
              <a:ext uri="{FF2B5EF4-FFF2-40B4-BE49-F238E27FC236}">
                <a16:creationId xmlns:a16="http://schemas.microsoft.com/office/drawing/2014/main" id="{7395EAF3-1D52-4573-921D-9D2C7AE282D9}"/>
              </a:ext>
            </a:extLst>
          </p:cNvPr>
          <p:cNvSpPr>
            <a:spLocks noGrp="1" noChangeArrowheads="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Local Variables</a:t>
            </a:r>
            <a:endParaRPr lang="en-GB" altLang="en-US">
              <a:solidFill>
                <a:schemeClr val="tx1"/>
              </a:solidFill>
              <a:cs typeface="Arial" panose="020B0604020202020204" pitchFamily="34" charset="0"/>
            </a:endParaRPr>
          </a:p>
        </p:txBody>
      </p:sp>
      <p:sp>
        <p:nvSpPr>
          <p:cNvPr id="75780" name="Rectangle 4">
            <a:extLst>
              <a:ext uri="{FF2B5EF4-FFF2-40B4-BE49-F238E27FC236}">
                <a16:creationId xmlns:a16="http://schemas.microsoft.com/office/drawing/2014/main" id="{260217F0-6FBD-45E9-B6D9-2AB0608F2484}"/>
              </a:ext>
            </a:extLst>
          </p:cNvPr>
          <p:cNvSpPr>
            <a:spLocks noChangeArrowheads="1"/>
          </p:cNvSpPr>
          <p:nvPr/>
        </p:nvSpPr>
        <p:spPr bwMode="auto">
          <a:xfrm>
            <a:off x="2286000" y="3200400"/>
            <a:ext cx="7162800" cy="2438400"/>
          </a:xfrm>
          <a:prstGeom prst="rect">
            <a:avLst/>
          </a:prstGeom>
          <a:solidFill>
            <a:schemeClr val="bg1"/>
          </a:solidFill>
          <a:ln w="9525">
            <a:solidFill>
              <a:srgbClr val="99CC00"/>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b="1" noProof="1">
                <a:latin typeface="Courier New" panose="02070309020205020404" pitchFamily="49" charset="0"/>
                <a:cs typeface="Courier New" panose="02070309020205020404" pitchFamily="49" charset="0"/>
              </a:rPr>
              <a:t>DECLARE @vLastName	char(20),</a:t>
            </a:r>
          </a:p>
          <a:p>
            <a:pPr>
              <a:lnSpc>
                <a:spcPct val="96000"/>
              </a:lnSpc>
              <a:spcBef>
                <a:spcPct val="0"/>
              </a:spcBef>
              <a:buFontTx/>
              <a:buNone/>
            </a:pPr>
            <a:r>
              <a:rPr lang="en-IN" altLang="en-US" b="1" noProof="1">
                <a:latin typeface="Courier New" panose="02070309020205020404" pitchFamily="49" charset="0"/>
                <a:cs typeface="Courier New" panose="02070309020205020404" pitchFamily="49" charset="0"/>
              </a:rPr>
              <a:t>	@vFirstName	varchar(11)</a:t>
            </a:r>
          </a:p>
          <a:p>
            <a:pPr>
              <a:lnSpc>
                <a:spcPct val="96000"/>
              </a:lnSpc>
              <a:spcBef>
                <a:spcPct val="0"/>
              </a:spcBef>
              <a:buFontTx/>
              <a:buNone/>
            </a:pPr>
            <a:r>
              <a:rPr lang="en-IN" altLang="en-US" b="1" noProof="1">
                <a:latin typeface="Courier New" panose="02070309020205020404" pitchFamily="49" charset="0"/>
                <a:cs typeface="Courier New" panose="02070309020205020404" pitchFamily="49" charset="0"/>
              </a:rPr>
              <a:t>SET @vLastName = 'Dodsworth'</a:t>
            </a:r>
          </a:p>
          <a:p>
            <a:pPr>
              <a:lnSpc>
                <a:spcPct val="96000"/>
              </a:lnSpc>
              <a:spcBef>
                <a:spcPct val="0"/>
              </a:spcBef>
              <a:buFontTx/>
              <a:buNone/>
            </a:pPr>
            <a:r>
              <a:rPr lang="en-IN" altLang="en-US" b="1" noProof="1">
                <a:latin typeface="Courier New" panose="02070309020205020404" pitchFamily="49" charset="0"/>
                <a:cs typeface="Courier New" panose="02070309020205020404" pitchFamily="49" charset="0"/>
              </a:rPr>
              <a:t>SELECT @vFirstName = FirstName </a:t>
            </a:r>
          </a:p>
          <a:p>
            <a:pPr>
              <a:lnSpc>
                <a:spcPct val="96000"/>
              </a:lnSpc>
              <a:spcBef>
                <a:spcPct val="0"/>
              </a:spcBef>
              <a:buFontTx/>
              <a:buNone/>
            </a:pPr>
            <a:r>
              <a:rPr lang="en-IN" altLang="en-US" b="1" noProof="1">
                <a:latin typeface="Courier New" panose="02070309020205020404" pitchFamily="49" charset="0"/>
                <a:cs typeface="Courier New" panose="02070309020205020404" pitchFamily="49" charset="0"/>
              </a:rPr>
              <a:t>	FROM NORTHWIND..EMPOYEES</a:t>
            </a:r>
          </a:p>
          <a:p>
            <a:pPr>
              <a:lnSpc>
                <a:spcPct val="96000"/>
              </a:lnSpc>
              <a:spcBef>
                <a:spcPct val="0"/>
              </a:spcBef>
              <a:buFontTx/>
              <a:buNone/>
            </a:pPr>
            <a:r>
              <a:rPr lang="en-IN" altLang="en-US" b="1" noProof="1">
                <a:latin typeface="Courier New" panose="02070309020205020404" pitchFamily="49" charset="0"/>
                <a:cs typeface="Courier New" panose="02070309020205020404" pitchFamily="49" charset="0"/>
              </a:rPr>
              <a:t>	WHERE LastName = @vLastName</a:t>
            </a:r>
          </a:p>
          <a:p>
            <a:pPr>
              <a:lnSpc>
                <a:spcPct val="96000"/>
              </a:lnSpc>
              <a:spcBef>
                <a:spcPct val="0"/>
              </a:spcBef>
              <a:buFontTx/>
              <a:buNone/>
            </a:pPr>
            <a:r>
              <a:rPr lang="en-US" altLang="en-US" b="1">
                <a:latin typeface="Courier New" panose="02070309020205020404" pitchFamily="49" charset="0"/>
                <a:cs typeface="Courier New" panose="02070309020205020404" pitchFamily="49" charset="0"/>
              </a:rPr>
              <a:t>PRINT @vFirstName + ' ' + @vLastName</a:t>
            </a:r>
          </a:p>
          <a:p>
            <a:pPr>
              <a:lnSpc>
                <a:spcPct val="96000"/>
              </a:lnSpc>
              <a:spcBef>
                <a:spcPct val="0"/>
              </a:spcBef>
              <a:buFontTx/>
              <a:buNone/>
            </a:pPr>
            <a:r>
              <a:rPr lang="en-US" altLang="en-US" b="1" noProof="1">
                <a:latin typeface="Courier New" panose="02070309020205020404" pitchFamily="49" charset="0"/>
                <a:cs typeface="Courier New" panose="02070309020205020404" pitchFamily="49" charset="0"/>
              </a:rPr>
              <a:t>GO</a:t>
            </a:r>
            <a:endParaRPr lang="en-US" altLang="en-US" b="1">
              <a:latin typeface="Courier New" panose="02070309020205020404" pitchFamily="49" charset="0"/>
              <a:cs typeface="Courier New" panose="02070309020205020404" pitchFamily="49" charset="0"/>
            </a:endParaRPr>
          </a:p>
        </p:txBody>
      </p:sp>
      <p:sp>
        <p:nvSpPr>
          <p:cNvPr id="75781" name="Text Box 5">
            <a:extLst>
              <a:ext uri="{FF2B5EF4-FFF2-40B4-BE49-F238E27FC236}">
                <a16:creationId xmlns:a16="http://schemas.microsoft.com/office/drawing/2014/main" id="{BC234069-7827-4035-990F-6704AC33827D}"/>
              </a:ext>
            </a:extLst>
          </p:cNvPr>
          <p:cNvSpPr txBox="1">
            <a:spLocks noChangeArrowheads="1"/>
          </p:cNvSpPr>
          <p:nvPr/>
        </p:nvSpPr>
        <p:spPr bwMode="auto">
          <a:xfrm>
            <a:off x="2346326" y="5853113"/>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latin typeface="Georgia" panose="02040502050405020303" pitchFamily="18" charset="0"/>
              </a:rPr>
              <a:t>Source : MOC</a:t>
            </a:r>
          </a:p>
        </p:txBody>
      </p:sp>
    </p:spTree>
    <p:extLst>
      <p:ext uri="{BB962C8B-B14F-4D97-AF65-F5344CB8AC3E}">
        <p14:creationId xmlns:p14="http://schemas.microsoft.com/office/powerpoint/2010/main" val="30789931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C13C6C11-3226-4127-9690-B8B8721B0219}"/>
              </a:ext>
            </a:extLst>
          </p:cNvPr>
          <p:cNvSpPr>
            <a:spLocks noGrp="1" noChangeArrowheads="1"/>
          </p:cNvSpPr>
          <p:nvPr>
            <p:ph type="title" idx="4294967295"/>
          </p:nvPr>
        </p:nvSpPr>
        <p:spPr>
          <a:xfrm>
            <a:off x="1524000" y="207964"/>
            <a:ext cx="8839200" cy="554037"/>
          </a:xfrm>
        </p:spPr>
        <p:txBody>
          <a:bodyPr>
            <a:normAutofit fontScale="90000"/>
          </a:bodyPr>
          <a:lstStyle/>
          <a:p>
            <a:pPr eaLnBrk="1" hangingPunct="1"/>
            <a:r>
              <a:rPr altLang="en-US">
                <a:solidFill>
                  <a:schemeClr val="tx1"/>
                </a:solidFill>
                <a:cs typeface="Arial" panose="020B0604020202020204" pitchFamily="34" charset="0"/>
              </a:rPr>
              <a:t>Creating  and executing a Stored Procedure</a:t>
            </a:r>
          </a:p>
        </p:txBody>
      </p:sp>
      <p:sp>
        <p:nvSpPr>
          <p:cNvPr id="77827" name="Rectangle 4">
            <a:extLst>
              <a:ext uri="{FF2B5EF4-FFF2-40B4-BE49-F238E27FC236}">
                <a16:creationId xmlns:a16="http://schemas.microsoft.com/office/drawing/2014/main" id="{8F49FFBE-9471-4335-B2DA-109162CA6C57}"/>
              </a:ext>
            </a:extLst>
          </p:cNvPr>
          <p:cNvSpPr>
            <a:spLocks noChangeArrowheads="1"/>
          </p:cNvSpPr>
          <p:nvPr/>
        </p:nvSpPr>
        <p:spPr bwMode="auto">
          <a:xfrm>
            <a:off x="2133600" y="1600200"/>
            <a:ext cx="8001000" cy="35814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en-US">
                <a:latin typeface="Courier New" panose="02070309020205020404" pitchFamily="49" charset="0"/>
                <a:cs typeface="Courier New" panose="02070309020205020404" pitchFamily="49" charset="0"/>
              </a:rPr>
              <a:t>USE pubs</a:t>
            </a:r>
          </a:p>
          <a:p>
            <a:pPr algn="just">
              <a:spcBef>
                <a:spcPct val="0"/>
              </a:spcBef>
              <a:buFontTx/>
              <a:buNone/>
            </a:pPr>
            <a:r>
              <a:rPr lang="en-US" altLang="en-US">
                <a:latin typeface="Courier New" panose="02070309020205020404" pitchFamily="49" charset="0"/>
                <a:cs typeface="Courier New" panose="02070309020205020404" pitchFamily="49" charset="0"/>
              </a:rPr>
              <a:t>GO</a:t>
            </a:r>
          </a:p>
          <a:p>
            <a:pPr algn="just">
              <a:spcBef>
                <a:spcPct val="0"/>
              </a:spcBef>
              <a:buFontTx/>
              <a:buNone/>
            </a:pPr>
            <a:r>
              <a:rPr lang="en-US" altLang="en-US">
                <a:latin typeface="Courier New" panose="02070309020205020404" pitchFamily="49" charset="0"/>
                <a:cs typeface="Courier New" panose="02070309020205020404" pitchFamily="49" charset="0"/>
              </a:rPr>
              <a:t>CREATE PROCEDURE dbo.au_info_all</a:t>
            </a:r>
          </a:p>
          <a:p>
            <a:pPr algn="just">
              <a:spcBef>
                <a:spcPct val="0"/>
              </a:spcBef>
              <a:buFontTx/>
              <a:buNone/>
            </a:pPr>
            <a:r>
              <a:rPr lang="en-US" altLang="en-US">
                <a:latin typeface="Courier New" panose="02070309020205020404" pitchFamily="49" charset="0"/>
                <a:cs typeface="Courier New" panose="02070309020205020404" pitchFamily="49" charset="0"/>
              </a:rPr>
              <a:t>AS</a:t>
            </a:r>
          </a:p>
          <a:p>
            <a:pPr algn="just">
              <a:spcBef>
                <a:spcPct val="0"/>
              </a:spcBef>
              <a:buFontTx/>
              <a:buNone/>
            </a:pPr>
            <a:r>
              <a:rPr lang="en-US" altLang="en-US">
                <a:latin typeface="Courier New" panose="02070309020205020404" pitchFamily="49" charset="0"/>
                <a:cs typeface="Courier New" panose="02070309020205020404" pitchFamily="49" charset="0"/>
              </a:rPr>
              <a:t>SELECT au_lname, au_fname, title, pub_name</a:t>
            </a:r>
          </a:p>
          <a:p>
            <a:pPr algn="just">
              <a:spcBef>
                <a:spcPct val="0"/>
              </a:spcBef>
              <a:buFontTx/>
              <a:buNone/>
            </a:pPr>
            <a:r>
              <a:rPr lang="en-US" altLang="en-US">
                <a:latin typeface="Courier New" panose="02070309020205020404" pitchFamily="49" charset="0"/>
                <a:cs typeface="Courier New" panose="02070309020205020404" pitchFamily="49" charset="0"/>
              </a:rPr>
              <a:t>FROM authors AS a</a:t>
            </a:r>
          </a:p>
          <a:p>
            <a:pPr algn="just">
              <a:spcBef>
                <a:spcPct val="0"/>
              </a:spcBef>
              <a:buFontTx/>
              <a:buNone/>
            </a:pPr>
            <a:r>
              <a:rPr lang="en-US" altLang="en-US">
                <a:latin typeface="Courier New" panose="02070309020205020404" pitchFamily="49" charset="0"/>
                <a:cs typeface="Courier New" panose="02070309020205020404" pitchFamily="49" charset="0"/>
              </a:rPr>
              <a:t>INNER JOIN titleauthor AS ta ON a.au_id = ta.au_id</a:t>
            </a:r>
          </a:p>
          <a:p>
            <a:pPr algn="just">
              <a:spcBef>
                <a:spcPct val="0"/>
              </a:spcBef>
              <a:buFontTx/>
              <a:buNone/>
            </a:pPr>
            <a:r>
              <a:rPr lang="en-US" altLang="en-US">
                <a:latin typeface="Courier New" panose="02070309020205020404" pitchFamily="49" charset="0"/>
                <a:cs typeface="Courier New" panose="02070309020205020404" pitchFamily="49" charset="0"/>
              </a:rPr>
              <a:t>INNER JOIN titles AS t ON t.title_id = ta.title_id</a:t>
            </a:r>
          </a:p>
          <a:p>
            <a:pPr algn="just">
              <a:spcBef>
                <a:spcPct val="0"/>
              </a:spcBef>
              <a:buFontTx/>
              <a:buNone/>
            </a:pPr>
            <a:r>
              <a:rPr lang="en-US" altLang="en-US">
                <a:latin typeface="Courier New" panose="02070309020205020404" pitchFamily="49" charset="0"/>
                <a:cs typeface="Courier New" panose="02070309020205020404" pitchFamily="49" charset="0"/>
              </a:rPr>
              <a:t>INNER JOIN publishers AS p ON t.pub_id = p.pub_id</a:t>
            </a:r>
          </a:p>
          <a:p>
            <a:pPr algn="just">
              <a:spcBef>
                <a:spcPct val="0"/>
              </a:spcBef>
              <a:buFontTx/>
              <a:buNone/>
            </a:pPr>
            <a:endParaRPr lang="en-US"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191229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C290F349-8C2D-4DF2-9E34-164DDD5FE4B5}"/>
              </a:ext>
            </a:extLst>
          </p:cNvPr>
          <p:cNvSpPr txBox="1">
            <a:spLocks noChangeArrowheads="1"/>
          </p:cNvSpPr>
          <p:nvPr/>
        </p:nvSpPr>
        <p:spPr bwMode="auto">
          <a:xfrm>
            <a:off x="1524000" y="228601"/>
            <a:ext cx="10134600" cy="523875"/>
          </a:xfrm>
          <a:prstGeom prst="rect">
            <a:avLst/>
          </a:prstGeom>
          <a:noFill/>
          <a:ln w="9525">
            <a:noFill/>
            <a:miter lim="800000"/>
            <a:headEnd/>
            <a:tailEnd/>
          </a:ln>
        </p:spPr>
        <p:txBody>
          <a:bodyPr>
            <a:spAutoFit/>
          </a:bodyPr>
          <a:lstStyle/>
          <a:p>
            <a:pPr defTabSz="457200">
              <a:defRPr/>
            </a:pPr>
            <a:r>
              <a:rPr lang="en-US" sz="2800" b="1" dirty="0">
                <a:latin typeface="+mj-lt"/>
                <a:cs typeface="Arial" charset="0"/>
              </a:rPr>
              <a:t>Creating  and executing a Stored Procedure (Contd.).</a:t>
            </a:r>
          </a:p>
        </p:txBody>
      </p:sp>
      <p:sp>
        <p:nvSpPr>
          <p:cNvPr id="79875" name="Text Placeholder 1">
            <a:extLst>
              <a:ext uri="{FF2B5EF4-FFF2-40B4-BE49-F238E27FC236}">
                <a16:creationId xmlns:a16="http://schemas.microsoft.com/office/drawing/2014/main" id="{6EC04D8B-170C-4876-A072-8246D76356B0}"/>
              </a:ext>
            </a:extLst>
          </p:cNvPr>
          <p:cNvSpPr>
            <a:spLocks noGrp="1"/>
          </p:cNvSpPr>
          <p:nvPr>
            <p:ph type="body" sz="quarter" idx="16"/>
          </p:nvPr>
        </p:nvSpPr>
        <p:spPr/>
        <p:txBody>
          <a:bodyPr/>
          <a:lstStyle/>
          <a:p>
            <a:pPr algn="just" eaLnBrk="1" hangingPunct="1"/>
            <a:r>
              <a:rPr altLang="en-US">
                <a:solidFill>
                  <a:schemeClr val="tx1"/>
                </a:solidFill>
                <a:cs typeface="Arial" panose="020B0604020202020204" pitchFamily="34" charset="0"/>
              </a:rPr>
              <a:t>To execute a procedure named Showind</a:t>
            </a: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TO Execute a Procedure MyStoredProcedure which takes arguments </a:t>
            </a:r>
          </a:p>
          <a:p>
            <a:pPr algn="just" eaLnBrk="1" hangingPunct="1"/>
            <a:endParaRPr altLang="en-US">
              <a:solidFill>
                <a:schemeClr val="tx1"/>
              </a:solidFill>
              <a:cs typeface="Arial" panose="020B0604020202020204" pitchFamily="34" charset="0"/>
            </a:endParaRPr>
          </a:p>
        </p:txBody>
      </p:sp>
      <p:sp>
        <p:nvSpPr>
          <p:cNvPr id="4" name="Rectangle 3">
            <a:extLst>
              <a:ext uri="{FF2B5EF4-FFF2-40B4-BE49-F238E27FC236}">
                <a16:creationId xmlns:a16="http://schemas.microsoft.com/office/drawing/2014/main" id="{75DDB8C6-B405-4911-A73D-C1568B54FF2C}"/>
              </a:ext>
            </a:extLst>
          </p:cNvPr>
          <p:cNvSpPr/>
          <p:nvPr/>
        </p:nvSpPr>
        <p:spPr>
          <a:xfrm>
            <a:off x="2438400" y="2057400"/>
            <a:ext cx="7239000" cy="685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200" b="1" dirty="0"/>
              <a:t>EXEC </a:t>
            </a:r>
            <a:r>
              <a:rPr lang="en-US" sz="2200" b="1" dirty="0" err="1"/>
              <a:t>showind</a:t>
            </a:r>
            <a:r>
              <a:rPr lang="en-US" sz="2200" b="1" dirty="0"/>
              <a:t>  </a:t>
            </a:r>
          </a:p>
          <a:p>
            <a:pPr algn="ctr" eaLnBrk="1" hangingPunct="1">
              <a:defRPr/>
            </a:pPr>
            <a:endParaRPr lang="en-US" sz="2200" b="1" dirty="0"/>
          </a:p>
        </p:txBody>
      </p:sp>
      <p:sp>
        <p:nvSpPr>
          <p:cNvPr id="5" name="Rectangle 4">
            <a:extLst>
              <a:ext uri="{FF2B5EF4-FFF2-40B4-BE49-F238E27FC236}">
                <a16:creationId xmlns:a16="http://schemas.microsoft.com/office/drawing/2014/main" id="{2CB11144-C896-4A6E-8ACA-62CE8BAC59DF}"/>
              </a:ext>
            </a:extLst>
          </p:cNvPr>
          <p:cNvSpPr/>
          <p:nvPr/>
        </p:nvSpPr>
        <p:spPr>
          <a:xfrm>
            <a:off x="2133600" y="4343400"/>
            <a:ext cx="8077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GB" sz="2400" b="1" dirty="0">
                <a:cs typeface="Calibri" pitchFamily="34" charset="0"/>
              </a:rPr>
              <a:t>DECLARE @result </a:t>
            </a:r>
            <a:r>
              <a:rPr lang="en-GB" sz="2400" b="1" dirty="0" err="1">
                <a:cs typeface="Calibri" pitchFamily="34" charset="0"/>
              </a:rPr>
              <a:t>int</a:t>
            </a:r>
            <a:endParaRPr lang="en-GB" sz="2400" b="1" dirty="0">
              <a:cs typeface="Calibri" pitchFamily="34" charset="0"/>
            </a:endParaRPr>
          </a:p>
          <a:p>
            <a:pPr eaLnBrk="1" hangingPunct="1">
              <a:defRPr/>
            </a:pPr>
            <a:r>
              <a:rPr lang="en-GB" sz="2400" b="1" dirty="0">
                <a:cs typeface="Calibri" pitchFamily="34" charset="0"/>
              </a:rPr>
              <a:t>EXECUTE </a:t>
            </a:r>
            <a:r>
              <a:rPr lang="en-GB" sz="2400" b="1" dirty="0" err="1">
                <a:cs typeface="Calibri" pitchFamily="34" charset="0"/>
              </a:rPr>
              <a:t>MyStoredProcedure</a:t>
            </a:r>
            <a:r>
              <a:rPr lang="en-GB" sz="2400" b="1" dirty="0">
                <a:cs typeface="Calibri" pitchFamily="34" charset="0"/>
              </a:rPr>
              <a:t> ‘CA’, @result OUTPUT</a:t>
            </a:r>
            <a:endParaRPr lang="en-US" sz="2400" b="1" dirty="0">
              <a:cs typeface="Calibri" pitchFamily="34" charset="0"/>
            </a:endParaRPr>
          </a:p>
          <a:p>
            <a:pPr algn="ctr" eaLnBrk="1" hangingPunct="1">
              <a:defRPr/>
            </a:pPr>
            <a:endParaRPr lang="en-US" sz="2200" b="1" dirty="0"/>
          </a:p>
        </p:txBody>
      </p:sp>
    </p:spTree>
    <p:extLst>
      <p:ext uri="{BB962C8B-B14F-4D97-AF65-F5344CB8AC3E}">
        <p14:creationId xmlns:p14="http://schemas.microsoft.com/office/powerpoint/2010/main" val="396498242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Placeholder 1">
            <a:extLst>
              <a:ext uri="{FF2B5EF4-FFF2-40B4-BE49-F238E27FC236}">
                <a16:creationId xmlns:a16="http://schemas.microsoft.com/office/drawing/2014/main" id="{0F4A36FC-C0F6-405A-A9BB-8FBD6D68A97F}"/>
              </a:ext>
            </a:extLst>
          </p:cNvPr>
          <p:cNvSpPr>
            <a:spLocks noGrp="1"/>
          </p:cNvSpPr>
          <p:nvPr>
            <p:ph type="body" sz="quarter" idx="16"/>
          </p:nvPr>
        </p:nvSpPr>
        <p:spPr/>
        <p:txBody>
          <a:bodyPr/>
          <a:lstStyle/>
          <a:p>
            <a:pPr algn="just" eaLnBrk="1" hangingPunct="1"/>
            <a:r>
              <a:rPr altLang="en-US">
                <a:solidFill>
                  <a:schemeClr val="tx1"/>
                </a:solidFill>
                <a:cs typeface="Arial" panose="020B0604020202020204" pitchFamily="34" charset="0"/>
              </a:rPr>
              <a:t>To view the definition of a procedure in Query Editor </a:t>
            </a:r>
          </a:p>
          <a:p>
            <a:pPr lvl="1" algn="just" eaLnBrk="1" hangingPunct="1"/>
            <a:r>
              <a:rPr altLang="en-US" sz="2200">
                <a:cs typeface="Arial" panose="020B0604020202020204" pitchFamily="34" charset="0"/>
              </a:rPr>
              <a:t>sp_helptext  ( This is System Stored Procedure)</a:t>
            </a:r>
          </a:p>
          <a:p>
            <a:pPr lvl="1" algn="just" eaLnBrk="1" hangingPunct="1"/>
            <a:endParaRPr altLang="en-US" sz="2200">
              <a:cs typeface="Arial" panose="020B0604020202020204" pitchFamily="34" charset="0"/>
            </a:endParaRPr>
          </a:p>
          <a:p>
            <a:pPr algn="just" eaLnBrk="1" hangingPunct="1"/>
            <a:endParaRPr altLang="en-US">
              <a:solidFill>
                <a:schemeClr val="tx1"/>
              </a:solidFill>
              <a:cs typeface="Arial" panose="020B0604020202020204" pitchFamily="34" charset="0"/>
            </a:endParaRPr>
          </a:p>
        </p:txBody>
      </p:sp>
      <p:sp>
        <p:nvSpPr>
          <p:cNvPr id="59395" name="Rectangle 3">
            <a:extLst>
              <a:ext uri="{FF2B5EF4-FFF2-40B4-BE49-F238E27FC236}">
                <a16:creationId xmlns:a16="http://schemas.microsoft.com/office/drawing/2014/main" id="{7B9C6CCA-E10B-442C-B4DD-87119F0D8B6A}"/>
              </a:ext>
            </a:extLst>
          </p:cNvPr>
          <p:cNvSpPr txBox="1">
            <a:spLocks noChangeArrowheads="1"/>
          </p:cNvSpPr>
          <p:nvPr/>
        </p:nvSpPr>
        <p:spPr bwMode="auto">
          <a:xfrm>
            <a:off x="1676400" y="207964"/>
            <a:ext cx="8763000" cy="554037"/>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View the Definition  of  Stored Procedure</a:t>
            </a:r>
          </a:p>
        </p:txBody>
      </p:sp>
      <p:sp>
        <p:nvSpPr>
          <p:cNvPr id="4" name="Rectangle 3">
            <a:extLst>
              <a:ext uri="{FF2B5EF4-FFF2-40B4-BE49-F238E27FC236}">
                <a16:creationId xmlns:a16="http://schemas.microsoft.com/office/drawing/2014/main" id="{DBDE8B2C-AF9A-4F72-8B01-F90F3277A40F}"/>
              </a:ext>
            </a:extLst>
          </p:cNvPr>
          <p:cNvSpPr/>
          <p:nvPr/>
        </p:nvSpPr>
        <p:spPr>
          <a:xfrm>
            <a:off x="2819400" y="28194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2200" dirty="0">
                <a:solidFill>
                  <a:schemeClr val="bg1"/>
                </a:solidFill>
                <a:latin typeface="Arial Unicode MS" pitchFamily="34" charset="-128"/>
                <a:cs typeface="Consolas" pitchFamily="49" charset="0"/>
              </a:rPr>
              <a:t>USE </a:t>
            </a:r>
            <a:r>
              <a:rPr lang="en-US" sz="2200" dirty="0" err="1">
                <a:solidFill>
                  <a:schemeClr val="bg1"/>
                </a:solidFill>
                <a:latin typeface="Arial Unicode MS" pitchFamily="34" charset="-128"/>
                <a:cs typeface="Consolas" pitchFamily="49" charset="0"/>
              </a:rPr>
              <a:t>AdventureWorks</a:t>
            </a:r>
            <a:endParaRPr lang="en-US" sz="2200" dirty="0">
              <a:solidFill>
                <a:schemeClr val="bg1"/>
              </a:solidFill>
              <a:latin typeface="Arial Unicode MS" pitchFamily="34" charset="-128"/>
              <a:cs typeface="Consolas" pitchFamily="49" charset="0"/>
            </a:endParaRPr>
          </a:p>
          <a:p>
            <a:pPr>
              <a:defRPr/>
            </a:pPr>
            <a:r>
              <a:rPr lang="en-US" sz="2200" dirty="0">
                <a:solidFill>
                  <a:schemeClr val="bg1"/>
                </a:solidFill>
                <a:latin typeface="Arial Unicode MS" pitchFamily="34" charset="-128"/>
                <a:cs typeface="Consolas" pitchFamily="49" charset="0"/>
              </a:rPr>
              <a:t>EXEC </a:t>
            </a:r>
            <a:r>
              <a:rPr lang="en-US" sz="2200" dirty="0" err="1">
                <a:solidFill>
                  <a:schemeClr val="bg1"/>
                </a:solidFill>
                <a:latin typeface="Arial Unicode MS" pitchFamily="34" charset="-128"/>
                <a:cs typeface="Consolas" pitchFamily="49" charset="0"/>
              </a:rPr>
              <a:t>sp_helptext</a:t>
            </a:r>
            <a:r>
              <a:rPr lang="en-US" sz="2200" dirty="0">
                <a:solidFill>
                  <a:schemeClr val="bg1"/>
                </a:solidFill>
                <a:latin typeface="Arial Unicode MS" pitchFamily="34" charset="-128"/>
                <a:cs typeface="Consolas" pitchFamily="49" charset="0"/>
              </a:rPr>
              <a:t>  </a:t>
            </a:r>
            <a:r>
              <a:rPr lang="en-US" sz="2200" dirty="0" err="1">
                <a:solidFill>
                  <a:schemeClr val="bg1"/>
                </a:solidFill>
                <a:latin typeface="Arial Unicode MS" pitchFamily="34" charset="-128"/>
                <a:cs typeface="Consolas" pitchFamily="49" charset="0"/>
              </a:rPr>
              <a:t>MyProcedure</a:t>
            </a:r>
            <a:r>
              <a:rPr lang="en-US" sz="2200" dirty="0">
                <a:solidFill>
                  <a:schemeClr val="bg1"/>
                </a:solidFill>
                <a:latin typeface="Arial Unicode MS" pitchFamily="34" charset="-128"/>
                <a:cs typeface="Consolas" pitchFamily="49" charset="0"/>
              </a:rPr>
              <a:t> </a:t>
            </a:r>
            <a:endParaRPr lang="en-US" sz="2200" dirty="0">
              <a:solidFill>
                <a:schemeClr val="bg1"/>
              </a:solidFill>
            </a:endParaRPr>
          </a:p>
          <a:p>
            <a:pPr>
              <a:defRPr/>
            </a:pPr>
            <a:endParaRPr lang="en-US" sz="2200" dirty="0">
              <a:solidFill>
                <a:schemeClr val="bg1"/>
              </a:solidFill>
            </a:endParaRPr>
          </a:p>
          <a:p>
            <a:pPr algn="ctr" eaLnBrk="1" hangingPunct="1">
              <a:defRPr/>
            </a:pPr>
            <a:endParaRPr lang="en-US" sz="2200" dirty="0">
              <a:solidFill>
                <a:schemeClr val="bg1"/>
              </a:solidFill>
            </a:endParaRPr>
          </a:p>
        </p:txBody>
      </p:sp>
      <p:sp>
        <p:nvSpPr>
          <p:cNvPr id="81925" name="Rectangle 1">
            <a:extLst>
              <a:ext uri="{FF2B5EF4-FFF2-40B4-BE49-F238E27FC236}">
                <a16:creationId xmlns:a16="http://schemas.microsoft.com/office/drawing/2014/main" id="{31DC61CD-86D2-427E-88F6-1408AE683D26}"/>
              </a:ext>
            </a:extLst>
          </p:cNvPr>
          <p:cNvSpPr>
            <a:spLocks noChangeArrowheads="1"/>
          </p:cNvSpPr>
          <p:nvPr/>
        </p:nvSpPr>
        <p:spPr bwMode="auto">
          <a:xfrm>
            <a:off x="1524001" y="-215444"/>
            <a:ext cx="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000"/>
          </a:p>
          <a:p>
            <a:pPr>
              <a:spcBef>
                <a:spcPct val="0"/>
              </a:spcBef>
              <a:buFontTx/>
              <a:buNone/>
            </a:pPr>
            <a:endParaRPr lang="en-US" altLang="en-US" sz="1800"/>
          </a:p>
        </p:txBody>
      </p:sp>
      <p:sp>
        <p:nvSpPr>
          <p:cNvPr id="81926" name="Rectangle 3">
            <a:extLst>
              <a:ext uri="{FF2B5EF4-FFF2-40B4-BE49-F238E27FC236}">
                <a16:creationId xmlns:a16="http://schemas.microsoft.com/office/drawing/2014/main" id="{56BB1C37-29CF-4074-8F71-ACE7BC1C2FB5}"/>
              </a:ext>
            </a:extLst>
          </p:cNvPr>
          <p:cNvSpPr>
            <a:spLocks noChangeArrowheads="1"/>
          </p:cNvSpPr>
          <p:nvPr/>
        </p:nvSpPr>
        <p:spPr bwMode="auto">
          <a:xfrm>
            <a:off x="1676401" y="-63044"/>
            <a:ext cx="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000"/>
          </a:p>
          <a:p>
            <a:pPr>
              <a:spcBef>
                <a:spcPct val="0"/>
              </a:spcBef>
              <a:buFontTx/>
              <a:buNone/>
            </a:pPr>
            <a:endParaRPr lang="en-US" altLang="en-US" sz="1800"/>
          </a:p>
        </p:txBody>
      </p:sp>
    </p:spTree>
    <p:extLst>
      <p:ext uri="{BB962C8B-B14F-4D97-AF65-F5344CB8AC3E}">
        <p14:creationId xmlns:p14="http://schemas.microsoft.com/office/powerpoint/2010/main" val="1302120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F57523-7497-4122-92DC-3AABD107D272}"/>
              </a:ext>
            </a:extLst>
          </p:cNvPr>
          <p:cNvSpPr>
            <a:spLocks noGrp="1"/>
          </p:cNvSpPr>
          <p:nvPr>
            <p:ph type="body" sz="quarter" idx="16"/>
          </p:nvPr>
        </p:nvSpPr>
        <p:spPr/>
        <p:txBody>
          <a:bodyPr/>
          <a:lstStyle/>
          <a:p>
            <a:pPr>
              <a:buFont typeface="Arial" charset="0"/>
              <a:buChar char="•"/>
              <a:defRPr/>
            </a:pPr>
            <a:r>
              <a:rPr dirty="0">
                <a:solidFill>
                  <a:schemeClr val="tx1"/>
                </a:solidFill>
                <a:cs typeface="Arial" charset="0"/>
              </a:rPr>
              <a:t>Drop a Single Procedure</a:t>
            </a:r>
          </a:p>
          <a:p>
            <a:pPr>
              <a:buFont typeface="Arial" charset="0"/>
              <a:buChar char="•"/>
              <a:defRPr/>
            </a:pPr>
            <a:endParaRPr dirty="0">
              <a:solidFill>
                <a:schemeClr val="tx1"/>
              </a:solidFill>
              <a:cs typeface="Arial" charset="0"/>
            </a:endParaRPr>
          </a:p>
          <a:p>
            <a:pPr>
              <a:buFont typeface="Arial" charset="0"/>
              <a:buChar char="•"/>
              <a:defRPr/>
            </a:pPr>
            <a:endParaRPr dirty="0">
              <a:solidFill>
                <a:schemeClr val="tx1"/>
              </a:solidFill>
              <a:cs typeface="Arial" charset="0"/>
            </a:endParaRPr>
          </a:p>
          <a:p>
            <a:pPr>
              <a:buFont typeface="Arial" charset="0"/>
              <a:buChar char="•"/>
              <a:defRPr/>
            </a:pPr>
            <a:endParaRPr dirty="0">
              <a:solidFill>
                <a:schemeClr val="tx1"/>
              </a:solidFill>
              <a:cs typeface="Arial" charset="0"/>
            </a:endParaRPr>
          </a:p>
          <a:p>
            <a:pPr>
              <a:buFont typeface="Arial" charset="0"/>
              <a:buChar char="•"/>
              <a:defRPr/>
            </a:pPr>
            <a:endParaRPr dirty="0">
              <a:solidFill>
                <a:schemeClr val="tx1"/>
              </a:solidFill>
              <a:cs typeface="Arial" charset="0"/>
            </a:endParaRPr>
          </a:p>
          <a:p>
            <a:pPr>
              <a:buFont typeface="Arial" charset="0"/>
              <a:buChar char="•"/>
              <a:defRPr/>
            </a:pPr>
            <a:r>
              <a:rPr dirty="0">
                <a:solidFill>
                  <a:schemeClr val="tx1"/>
                </a:solidFill>
              </a:rPr>
              <a:t>Dropping Multiple Stored Procedures:</a:t>
            </a:r>
          </a:p>
          <a:p>
            <a:pPr marL="0" indent="0">
              <a:buNone/>
              <a:defRPr/>
            </a:pPr>
            <a:r>
              <a:rPr dirty="0">
                <a:solidFill>
                  <a:schemeClr val="tx1"/>
                </a:solidFill>
              </a:rPr>
              <a:t> </a:t>
            </a:r>
          </a:p>
          <a:p>
            <a:pPr>
              <a:buFont typeface="Arial" charset="0"/>
              <a:buChar char="•"/>
              <a:defRPr/>
            </a:pPr>
            <a:endParaRPr dirty="0">
              <a:solidFill>
                <a:schemeClr val="tx1"/>
              </a:solidFill>
              <a:cs typeface="Arial" charset="0"/>
            </a:endParaRPr>
          </a:p>
          <a:p>
            <a:pPr algn="just" eaLnBrk="1" hangingPunct="1">
              <a:buFont typeface="Arial" charset="0"/>
              <a:buChar char="•"/>
              <a:defRPr/>
            </a:pPr>
            <a:endParaRPr dirty="0">
              <a:solidFill>
                <a:schemeClr val="tx1"/>
              </a:solidFill>
            </a:endParaRPr>
          </a:p>
        </p:txBody>
      </p:sp>
      <p:sp>
        <p:nvSpPr>
          <p:cNvPr id="83971" name="Rectangle 3">
            <a:extLst>
              <a:ext uri="{FF2B5EF4-FFF2-40B4-BE49-F238E27FC236}">
                <a16:creationId xmlns:a16="http://schemas.microsoft.com/office/drawing/2014/main" id="{9A533080-9B79-4882-96DE-287A54BCD01E}"/>
              </a:ext>
            </a:extLst>
          </p:cNvPr>
          <p:cNvSpPr>
            <a:spLocks noGrp="1" noChangeArrowheads="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Dropping Stored Procedure</a:t>
            </a:r>
          </a:p>
        </p:txBody>
      </p:sp>
      <p:sp>
        <p:nvSpPr>
          <p:cNvPr id="2" name="Rectangle 1">
            <a:extLst>
              <a:ext uri="{FF2B5EF4-FFF2-40B4-BE49-F238E27FC236}">
                <a16:creationId xmlns:a16="http://schemas.microsoft.com/office/drawing/2014/main" id="{329131EB-1C01-4FA3-B3E3-783659B39289}"/>
              </a:ext>
            </a:extLst>
          </p:cNvPr>
          <p:cNvSpPr/>
          <p:nvPr/>
        </p:nvSpPr>
        <p:spPr>
          <a:xfrm>
            <a:off x="2438400" y="2057400"/>
            <a:ext cx="5562600" cy="990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2200" b="1" dirty="0"/>
              <a:t>DROP PROCEDURE </a:t>
            </a:r>
            <a:r>
              <a:rPr lang="en-US" sz="2200" b="1" dirty="0" err="1">
                <a:cs typeface="Courier New" pitchFamily="49" charset="0"/>
              </a:rPr>
              <a:t>dbo.au_info_all</a:t>
            </a:r>
            <a:endParaRPr lang="en-US" sz="2200" b="1" dirty="0">
              <a:cs typeface="Courier New" pitchFamily="49" charset="0"/>
            </a:endParaRPr>
          </a:p>
        </p:txBody>
      </p:sp>
      <p:sp>
        <p:nvSpPr>
          <p:cNvPr id="6" name="Rectangle 5">
            <a:extLst>
              <a:ext uri="{FF2B5EF4-FFF2-40B4-BE49-F238E27FC236}">
                <a16:creationId xmlns:a16="http://schemas.microsoft.com/office/drawing/2014/main" id="{CF50435A-8FC9-434D-851D-26F2A79BD253}"/>
              </a:ext>
            </a:extLst>
          </p:cNvPr>
          <p:cNvSpPr/>
          <p:nvPr/>
        </p:nvSpPr>
        <p:spPr>
          <a:xfrm>
            <a:off x="2209800" y="3886200"/>
            <a:ext cx="7620000" cy="990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2200" b="1" dirty="0"/>
              <a:t>DROP PROCEDURE </a:t>
            </a:r>
            <a:r>
              <a:rPr lang="en-US" sz="2200" b="1" dirty="0" err="1">
                <a:cs typeface="Courier New" pitchFamily="49" charset="0"/>
              </a:rPr>
              <a:t>dbo.au_info_all</a:t>
            </a:r>
            <a:r>
              <a:rPr lang="en-US" sz="2200" b="1" dirty="0"/>
              <a:t>, </a:t>
            </a:r>
            <a:r>
              <a:rPr lang="en-US" sz="2200" b="1" dirty="0" err="1"/>
              <a:t>uspInsertAddress</a:t>
            </a:r>
            <a:r>
              <a:rPr lang="en-US" sz="2200" b="1" dirty="0"/>
              <a:t>, </a:t>
            </a:r>
            <a:r>
              <a:rPr lang="en-US" sz="2200" b="1" dirty="0" err="1"/>
              <a:t>uspDeleteAddress</a:t>
            </a:r>
            <a:endParaRPr lang="en-US" sz="2200" b="1" dirty="0"/>
          </a:p>
        </p:txBody>
      </p:sp>
    </p:spTree>
    <p:extLst>
      <p:ext uri="{BB962C8B-B14F-4D97-AF65-F5344CB8AC3E}">
        <p14:creationId xmlns:p14="http://schemas.microsoft.com/office/powerpoint/2010/main" val="421620657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Placeholder 2">
            <a:extLst>
              <a:ext uri="{FF2B5EF4-FFF2-40B4-BE49-F238E27FC236}">
                <a16:creationId xmlns:a16="http://schemas.microsoft.com/office/drawing/2014/main" id="{1945B9AC-F128-486E-A453-2C5AA6E9A46C}"/>
              </a:ext>
            </a:extLst>
          </p:cNvPr>
          <p:cNvSpPr>
            <a:spLocks noGrp="1"/>
          </p:cNvSpPr>
          <p:nvPr>
            <p:ph type="body" sz="quarter" idx="16"/>
          </p:nvPr>
        </p:nvSpPr>
        <p:spPr/>
        <p:txBody>
          <a:bodyPr/>
          <a:lstStyle/>
          <a:p>
            <a:pPr algn="just" eaLnBrk="1" hangingPunct="1"/>
            <a:r>
              <a:rPr altLang="en-US">
                <a:solidFill>
                  <a:schemeClr val="tx1"/>
                </a:solidFill>
                <a:cs typeface="Arial" panose="020B0604020202020204" pitchFamily="34" charset="0"/>
              </a:rPr>
              <a:t>Modifying an Existing Stored Procedure:</a:t>
            </a: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p:txBody>
      </p:sp>
      <p:sp>
        <p:nvSpPr>
          <p:cNvPr id="86019" name="Rectangle 3">
            <a:extLst>
              <a:ext uri="{FF2B5EF4-FFF2-40B4-BE49-F238E27FC236}">
                <a16:creationId xmlns:a16="http://schemas.microsoft.com/office/drawing/2014/main" id="{786DB55F-3786-4159-ADB6-B6FCBF61F736}"/>
              </a:ext>
            </a:extLst>
          </p:cNvPr>
          <p:cNvSpPr>
            <a:spLocks noGrp="1" noChangeArrowheads="1"/>
          </p:cNvSpPr>
          <p:nvPr>
            <p:ph type="title" idx="4294967295"/>
          </p:nvPr>
        </p:nvSpPr>
        <p:spPr>
          <a:xfrm>
            <a:off x="1655764" y="207964"/>
            <a:ext cx="7564437" cy="554037"/>
          </a:xfrm>
        </p:spPr>
        <p:txBody>
          <a:bodyPr>
            <a:normAutofit fontScale="90000"/>
          </a:bodyPr>
          <a:lstStyle/>
          <a:p>
            <a:pPr eaLnBrk="1" hangingPunct="1"/>
            <a:r>
              <a:rPr altLang="en-US">
                <a:solidFill>
                  <a:schemeClr val="tx1"/>
                </a:solidFill>
                <a:cs typeface="Arial" panose="020B0604020202020204" pitchFamily="34" charset="0"/>
              </a:rPr>
              <a:t>Modifying a Stored Procedure</a:t>
            </a:r>
          </a:p>
        </p:txBody>
      </p:sp>
      <p:sp>
        <p:nvSpPr>
          <p:cNvPr id="2" name="Rectangle 1">
            <a:extLst>
              <a:ext uri="{FF2B5EF4-FFF2-40B4-BE49-F238E27FC236}">
                <a16:creationId xmlns:a16="http://schemas.microsoft.com/office/drawing/2014/main" id="{F100FD50-5B06-4735-8B6B-37EB8DDA1F68}"/>
              </a:ext>
            </a:extLst>
          </p:cNvPr>
          <p:cNvSpPr/>
          <p:nvPr/>
        </p:nvSpPr>
        <p:spPr>
          <a:xfrm>
            <a:off x="2438400" y="2209800"/>
            <a:ext cx="6629400" cy="2514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2200" b="1" dirty="0"/>
              <a:t>ALTER PROCEDURE uspGetAddress @City nvarchar (30)</a:t>
            </a:r>
          </a:p>
          <a:p>
            <a:pPr eaLnBrk="1" hangingPunct="1">
              <a:defRPr/>
            </a:pPr>
            <a:r>
              <a:rPr lang="en-US" sz="2200" b="1" dirty="0"/>
              <a:t>AS</a:t>
            </a:r>
          </a:p>
          <a:p>
            <a:pPr eaLnBrk="1" hangingPunct="1">
              <a:defRPr/>
            </a:pPr>
            <a:r>
              <a:rPr lang="en-US" sz="2200" b="1" dirty="0"/>
              <a:t>SELECT * </a:t>
            </a:r>
          </a:p>
          <a:p>
            <a:pPr eaLnBrk="1" hangingPunct="1">
              <a:defRPr/>
            </a:pPr>
            <a:r>
              <a:rPr lang="en-US" sz="2200" b="1" dirty="0"/>
              <a:t>FROM AdventureWorks.Person.Address</a:t>
            </a:r>
          </a:p>
          <a:p>
            <a:pPr eaLnBrk="1" hangingPunct="1">
              <a:defRPr/>
            </a:pPr>
            <a:r>
              <a:rPr lang="en-US" sz="2200" b="1" dirty="0"/>
              <a:t>WHERE City LIKE @City + '%'</a:t>
            </a:r>
          </a:p>
          <a:p>
            <a:pPr eaLnBrk="1" hangingPunct="1">
              <a:defRPr/>
            </a:pPr>
            <a:r>
              <a:rPr lang="en-US" sz="2200" b="1" dirty="0"/>
              <a:t>GO</a:t>
            </a:r>
          </a:p>
        </p:txBody>
      </p:sp>
    </p:spTree>
    <p:extLst>
      <p:ext uri="{BB962C8B-B14F-4D97-AF65-F5344CB8AC3E}">
        <p14:creationId xmlns:p14="http://schemas.microsoft.com/office/powerpoint/2010/main" val="3960562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Placeholder 1">
            <a:extLst>
              <a:ext uri="{FF2B5EF4-FFF2-40B4-BE49-F238E27FC236}">
                <a16:creationId xmlns:a16="http://schemas.microsoft.com/office/drawing/2014/main" id="{AD6D0A18-55EB-4027-A32F-D63EB4694E69}"/>
              </a:ext>
            </a:extLst>
          </p:cNvPr>
          <p:cNvSpPr>
            <a:spLocks noGrp="1"/>
          </p:cNvSpPr>
          <p:nvPr>
            <p:ph type="body" sz="quarter" idx="16"/>
          </p:nvPr>
        </p:nvSpPr>
        <p:spPr/>
        <p:txBody>
          <a:bodyPr/>
          <a:lstStyle/>
          <a:p>
            <a:pPr marL="0" algn="just">
              <a:spcBef>
                <a:spcPct val="0"/>
              </a:spcBef>
            </a:pPr>
            <a:r>
              <a:rPr altLang="en-US" sz="2400">
                <a:solidFill>
                  <a:schemeClr val="tx1"/>
                </a:solidFill>
                <a:cs typeface="Arial" panose="020B0604020202020204" pitchFamily="34" charset="0"/>
              </a:rPr>
              <a:t>Using subquery as a table is a record set within a query that functions as a table, takes the place of a table in the FROM clause</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Is optimized with the rest of the 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Subquery is evaluated and treated as an expression</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Is executed once for the query</a:t>
            </a: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82947" name="Rectangle 2">
            <a:extLst>
              <a:ext uri="{FF2B5EF4-FFF2-40B4-BE49-F238E27FC236}">
                <a16:creationId xmlns:a16="http://schemas.microsoft.com/office/drawing/2014/main" id="{CB843F21-34ED-4AF4-B483-85CDB2D3776D}"/>
              </a:ext>
            </a:extLst>
          </p:cNvPr>
          <p:cNvSpPr>
            <a:spLocks noGrp="1" noChangeArrowheads="1"/>
          </p:cNvSpPr>
          <p:nvPr>
            <p:ph type="title" idx="4294967295"/>
          </p:nvPr>
        </p:nvSpPr>
        <p:spPr>
          <a:xfrm>
            <a:off x="1809750" y="207964"/>
            <a:ext cx="7562850" cy="554037"/>
          </a:xfrm>
        </p:spPr>
        <p:txBody>
          <a:bodyPr>
            <a:normAutofit fontScale="90000"/>
          </a:bodyPr>
          <a:lstStyle/>
          <a:p>
            <a:pPr eaLnBrk="1" hangingPunct="1"/>
            <a:r>
              <a:rPr altLang="en-US">
                <a:solidFill>
                  <a:schemeClr val="tx1"/>
                </a:solidFill>
                <a:cs typeface="Arial" panose="020B0604020202020204" pitchFamily="34" charset="0"/>
              </a:rPr>
              <a:t>Using a Subquery (Contd.).</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217402105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87844-9DA2-4242-AE15-AB149454DD28}"/>
              </a:ext>
            </a:extLst>
          </p:cNvPr>
          <p:cNvSpPr>
            <a:spLocks noGrp="1"/>
          </p:cNvSpPr>
          <p:nvPr>
            <p:ph type="body" sz="quarter" idx="16"/>
          </p:nvPr>
        </p:nvSpPr>
        <p:spPr/>
        <p:txBody>
          <a:bodyPr/>
          <a:lstStyle/>
          <a:p>
            <a:pPr marL="0" indent="0">
              <a:buNone/>
              <a:defRPr/>
            </a:pPr>
            <a:r>
              <a:rPr dirty="0">
                <a:solidFill>
                  <a:schemeClr val="tx1"/>
                </a:solidFill>
                <a:cs typeface="Arial" charset="0"/>
              </a:rPr>
              <a:t>In this sub-module, we have discussed:</a:t>
            </a:r>
          </a:p>
          <a:p>
            <a:pPr>
              <a:buFont typeface="Arial" charset="0"/>
              <a:buChar char="•"/>
              <a:defRPr/>
            </a:pPr>
            <a:endParaRPr dirty="0">
              <a:solidFill>
                <a:schemeClr val="tx1"/>
              </a:solidFill>
              <a:cs typeface="Arial" charset="0"/>
            </a:endParaRPr>
          </a:p>
          <a:p>
            <a:pPr lvl="1">
              <a:buFont typeface="Arial" charset="0"/>
              <a:buChar char="•"/>
              <a:defRPr/>
            </a:pPr>
            <a:r>
              <a:rPr sz="2200" dirty="0"/>
              <a:t>How SQL server processes the batch</a:t>
            </a:r>
          </a:p>
          <a:p>
            <a:pPr lvl="1">
              <a:buFont typeface="Arial" charset="0"/>
              <a:buChar char="•"/>
              <a:defRPr/>
            </a:pPr>
            <a:endParaRPr sz="2200" dirty="0"/>
          </a:p>
          <a:p>
            <a:pPr lvl="1">
              <a:buFont typeface="Arial" charset="0"/>
              <a:buChar char="•"/>
              <a:defRPr/>
            </a:pPr>
            <a:r>
              <a:rPr sz="2200" dirty="0"/>
              <a:t>Benefits of creating stored procedures</a:t>
            </a:r>
          </a:p>
          <a:p>
            <a:pPr lvl="1">
              <a:buFont typeface="Arial" charset="0"/>
              <a:buChar char="•"/>
              <a:defRPr/>
            </a:pPr>
            <a:endParaRPr sz="2200" dirty="0"/>
          </a:p>
          <a:p>
            <a:pPr lvl="1">
              <a:buFont typeface="Arial" charset="0"/>
              <a:buChar char="•"/>
              <a:defRPr/>
            </a:pPr>
            <a:endParaRPr sz="2200" dirty="0"/>
          </a:p>
          <a:p>
            <a:pPr>
              <a:buFont typeface="Arial" charset="0"/>
              <a:buChar char="•"/>
              <a:defRPr/>
            </a:pPr>
            <a:endParaRPr dirty="0">
              <a:solidFill>
                <a:schemeClr val="tx1"/>
              </a:solidFill>
              <a:cs typeface="Arial" charset="0"/>
            </a:endParaRPr>
          </a:p>
          <a:p>
            <a:pPr>
              <a:buNone/>
              <a:defRPr/>
            </a:pPr>
            <a:endParaRPr dirty="0">
              <a:solidFill>
                <a:schemeClr val="tx1"/>
              </a:solidFill>
              <a:cs typeface="Arial" charset="0"/>
            </a:endParaRPr>
          </a:p>
          <a:p>
            <a:pPr>
              <a:buFont typeface="Arial" charset="0"/>
              <a:buChar char="•"/>
              <a:defRPr/>
            </a:pPr>
            <a:endParaRPr dirty="0">
              <a:solidFill>
                <a:schemeClr val="tx1"/>
              </a:solidFill>
              <a:cs typeface="Arial" charset="0"/>
            </a:endParaRPr>
          </a:p>
          <a:p>
            <a:pPr>
              <a:buFont typeface="Arial" charset="0"/>
              <a:buChar char="•"/>
              <a:defRPr/>
            </a:pPr>
            <a:endParaRPr dirty="0">
              <a:solidFill>
                <a:schemeClr val="tx1"/>
              </a:solidFill>
              <a:cs typeface="Arial" charset="0"/>
            </a:endParaRPr>
          </a:p>
          <a:p>
            <a:pPr algn="just" eaLnBrk="1" hangingPunct="1">
              <a:buFont typeface="Arial" charset="0"/>
              <a:buChar char="•"/>
              <a:defRPr/>
            </a:pPr>
            <a:endParaRPr dirty="0">
              <a:solidFill>
                <a:schemeClr val="tx1"/>
              </a:solidFill>
            </a:endParaRPr>
          </a:p>
        </p:txBody>
      </p:sp>
      <p:sp>
        <p:nvSpPr>
          <p:cNvPr id="88067" name="Rectangle 2">
            <a:extLst>
              <a:ext uri="{FF2B5EF4-FFF2-40B4-BE49-F238E27FC236}">
                <a16:creationId xmlns:a16="http://schemas.microsoft.com/office/drawing/2014/main" id="{EE198C0E-BD13-4D76-8C37-0BB1AF4ABBB4}"/>
              </a:ext>
            </a:extLst>
          </p:cNvPr>
          <p:cNvSpPr>
            <a:spLocks noGrp="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Summary</a:t>
            </a:r>
          </a:p>
        </p:txBody>
      </p:sp>
    </p:spTree>
    <p:extLst>
      <p:ext uri="{BB962C8B-B14F-4D97-AF65-F5344CB8AC3E}">
        <p14:creationId xmlns:p14="http://schemas.microsoft.com/office/powerpoint/2010/main" val="379768332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Placeholder 1">
            <a:extLst>
              <a:ext uri="{FF2B5EF4-FFF2-40B4-BE49-F238E27FC236}">
                <a16:creationId xmlns:a16="http://schemas.microsoft.com/office/drawing/2014/main" id="{2AB57D96-BB3C-43B4-8CDB-C6FB6926646C}"/>
              </a:ext>
            </a:extLst>
          </p:cNvPr>
          <p:cNvSpPr>
            <a:spLocks noGrp="1"/>
          </p:cNvSpPr>
          <p:nvPr>
            <p:ph type="body" sz="quarter" idx="16"/>
          </p:nvPr>
        </p:nvSpPr>
        <p:spPr/>
        <p:txBody>
          <a:bodyPr/>
          <a:lstStyle/>
          <a:p>
            <a:pPr algn="just" eaLnBrk="1" hangingPunct="1"/>
            <a:r>
              <a:rPr altLang="en-US" sz="2400">
                <a:cs typeface="Arial" panose="020B0604020202020204" pitchFamily="34" charset="0"/>
              </a:rPr>
              <a:t>Local Variables</a:t>
            </a:r>
          </a:p>
          <a:p>
            <a:pPr algn="just" eaLnBrk="1" hangingPunct="1"/>
            <a:endParaRPr altLang="en-US" sz="2400">
              <a:cs typeface="Arial" panose="020B0604020202020204" pitchFamily="34" charset="0"/>
            </a:endParaRPr>
          </a:p>
          <a:p>
            <a:pPr algn="just" eaLnBrk="1" hangingPunct="1"/>
            <a:r>
              <a:rPr altLang="en-US" sz="2400">
                <a:cs typeface="Arial" panose="020B0604020202020204" pitchFamily="34" charset="0"/>
              </a:rPr>
              <a:t>Global Variables</a:t>
            </a:r>
          </a:p>
          <a:p>
            <a:pPr algn="just" eaLnBrk="1" hangingPunct="1"/>
            <a:endParaRPr altLang="en-US" sz="2400">
              <a:cs typeface="Arial" panose="020B0604020202020204" pitchFamily="34" charset="0"/>
            </a:endParaRPr>
          </a:p>
          <a:p>
            <a:pPr algn="just" eaLnBrk="1" hangingPunct="1"/>
            <a:r>
              <a:rPr altLang="en-US" sz="2400">
                <a:cs typeface="Arial" panose="020B0604020202020204" pitchFamily="34" charset="0"/>
              </a:rPr>
              <a:t>Control Flow Language</a:t>
            </a:r>
          </a:p>
          <a:p>
            <a:pPr algn="just" eaLnBrk="1" hangingPunct="1"/>
            <a:endParaRPr altLang="en-US" sz="2400">
              <a:cs typeface="Arial" panose="020B0604020202020204" pitchFamily="34" charset="0"/>
            </a:endParaRPr>
          </a:p>
          <a:p>
            <a:pPr algn="just" eaLnBrk="1" hangingPunct="1"/>
            <a:r>
              <a:rPr altLang="en-US" sz="2400">
                <a:cs typeface="Arial" panose="020B0604020202020204" pitchFamily="34" charset="0"/>
              </a:rPr>
              <a:t>Stored Procedures</a:t>
            </a:r>
          </a:p>
          <a:p>
            <a:pPr algn="just" eaLnBrk="1" hangingPunct="1"/>
            <a:endParaRPr altLang="en-US" sz="2400">
              <a:cs typeface="Arial" panose="020B0604020202020204" pitchFamily="34" charset="0"/>
            </a:endParaRPr>
          </a:p>
        </p:txBody>
      </p:sp>
      <p:sp>
        <p:nvSpPr>
          <p:cNvPr id="90115" name="Rectangle 2">
            <a:extLst>
              <a:ext uri="{FF2B5EF4-FFF2-40B4-BE49-F238E27FC236}">
                <a16:creationId xmlns:a16="http://schemas.microsoft.com/office/drawing/2014/main" id="{746BCC7C-0FB4-493B-985F-509F680A5278}"/>
              </a:ext>
            </a:extLst>
          </p:cNvPr>
          <p:cNvSpPr>
            <a:spLocks noGrp="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Glossary</a:t>
            </a:r>
          </a:p>
        </p:txBody>
      </p:sp>
    </p:spTree>
    <p:extLst>
      <p:ext uri="{BB962C8B-B14F-4D97-AF65-F5344CB8AC3E}">
        <p14:creationId xmlns:p14="http://schemas.microsoft.com/office/powerpoint/2010/main" val="2996047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4A1B7-F28B-4182-BCB6-08D0C34D9C25}"/>
              </a:ext>
            </a:extLst>
          </p:cNvPr>
          <p:cNvSpPr>
            <a:spLocks noGrp="1"/>
          </p:cNvSpPr>
          <p:nvPr>
            <p:ph type="body" sz="quarter" idx="16"/>
          </p:nvPr>
        </p:nvSpPr>
        <p:spPr/>
        <p:txBody>
          <a:bodyPr/>
          <a:lstStyle/>
          <a:p>
            <a:pPr marL="0">
              <a:buFont typeface="Arial" charset="0"/>
              <a:buChar char="•"/>
              <a:defRPr/>
            </a:pPr>
            <a:r>
              <a:rPr altLang="ja-JP" sz="2400" dirty="0">
                <a:ea typeface="ＭＳ Ｐゴシック" charset="-128"/>
                <a:cs typeface="Arial" charset="0"/>
              </a:rPr>
              <a:t>Write a batch that will check for the existence of the title “the gourmet microwave” if it exists, print the cost of the book else display “not found”.</a:t>
            </a:r>
          </a:p>
          <a:p>
            <a:pPr marL="0">
              <a:buFont typeface="Arial" charset="0"/>
              <a:buChar char="•"/>
              <a:defRPr/>
            </a:pPr>
            <a:endParaRPr altLang="ja-JP" sz="2400" dirty="0">
              <a:ea typeface="ＭＳ Ｐゴシック" charset="-128"/>
              <a:cs typeface="Arial" charset="0"/>
            </a:endParaRPr>
          </a:p>
          <a:p>
            <a:pPr marL="0">
              <a:buFont typeface="Arial" charset="0"/>
              <a:buChar char="•"/>
              <a:defRPr/>
            </a:pPr>
            <a:r>
              <a:rPr altLang="ja-JP" sz="2400" dirty="0">
                <a:ea typeface="ＭＳ Ｐゴシック" charset="-128"/>
                <a:cs typeface="Arial" charset="0"/>
              </a:rPr>
              <a:t>Write a batch to display the titles of all the psychology books if the average price of books is</a:t>
            </a:r>
            <a:r>
              <a:rPr lang="en-IN" altLang="ja-JP" sz="2400" dirty="0">
                <a:ea typeface="ＭＳ Ｐゴシック" charset="-128"/>
                <a:cs typeface="Arial" charset="0"/>
              </a:rPr>
              <a:t> less</a:t>
            </a:r>
            <a:r>
              <a:rPr altLang="ja-JP" sz="2400" dirty="0">
                <a:ea typeface="ＭＳ Ｐゴシック" charset="-128"/>
                <a:cs typeface="Arial" charset="0"/>
              </a:rPr>
              <a:t> than $15. Display the appropriate output.</a:t>
            </a:r>
          </a:p>
          <a:p>
            <a:pPr marL="0">
              <a:buFont typeface="Arial" charset="0"/>
              <a:buChar char="•"/>
              <a:defRPr/>
            </a:pPr>
            <a:endParaRPr altLang="ja-JP" sz="2400" dirty="0">
              <a:ea typeface="ＭＳ Ｐゴシック" charset="-128"/>
              <a:cs typeface="Arial" charset="0"/>
            </a:endParaRPr>
          </a:p>
          <a:p>
            <a:pPr marL="0">
              <a:buFont typeface="Arial" charset="0"/>
              <a:buChar char="•"/>
              <a:defRPr/>
            </a:pPr>
            <a:r>
              <a:rPr altLang="ja-JP" sz="2400" dirty="0">
                <a:ea typeface="ＭＳ Ｐゴシック" charset="-128"/>
                <a:cs typeface="Arial" charset="0"/>
              </a:rPr>
              <a:t>Write a procedure which accepts the city name as a parameter and displays the names of publishers residing in the city</a:t>
            </a:r>
          </a:p>
          <a:p>
            <a:pPr marL="0">
              <a:buFont typeface="Arial" charset="0"/>
              <a:buChar char="•"/>
              <a:defRPr/>
            </a:pPr>
            <a:endParaRPr sz="2400" dirty="0">
              <a:cs typeface="Arial" charset="0"/>
            </a:endParaRPr>
          </a:p>
          <a:p>
            <a:pPr>
              <a:buFont typeface="Arial" charset="0"/>
              <a:buChar char="•"/>
              <a:defRPr/>
            </a:pPr>
            <a:endParaRPr sz="2400" dirty="0"/>
          </a:p>
        </p:txBody>
      </p:sp>
      <p:sp>
        <p:nvSpPr>
          <p:cNvPr id="92163" name="Rectangle 2">
            <a:extLst>
              <a:ext uri="{FF2B5EF4-FFF2-40B4-BE49-F238E27FC236}">
                <a16:creationId xmlns:a16="http://schemas.microsoft.com/office/drawing/2014/main" id="{C08A9D44-446F-47B7-9DB1-043143C3B797}"/>
              </a:ext>
            </a:extLst>
          </p:cNvPr>
          <p:cNvSpPr>
            <a:spLocks noGrp="1"/>
          </p:cNvSpPr>
          <p:nvPr>
            <p:ph type="title" idx="4294967295"/>
          </p:nvPr>
        </p:nvSpPr>
        <p:spPr>
          <a:xfrm>
            <a:off x="1808164" y="207964"/>
            <a:ext cx="7564437" cy="554037"/>
          </a:xfrm>
        </p:spPr>
        <p:txBody>
          <a:bodyPr>
            <a:normAutofit fontScale="90000"/>
          </a:bodyPr>
          <a:lstStyle/>
          <a:p>
            <a:pPr eaLnBrk="1" hangingPunct="1"/>
            <a:r>
              <a:rPr altLang="en-US">
                <a:solidFill>
                  <a:schemeClr val="tx1"/>
                </a:solidFill>
                <a:cs typeface="Arial" panose="020B0604020202020204" pitchFamily="34" charset="0"/>
              </a:rPr>
              <a:t>Hands-on Exercises</a:t>
            </a:r>
          </a:p>
        </p:txBody>
      </p:sp>
    </p:spTree>
    <p:extLst>
      <p:ext uri="{BB962C8B-B14F-4D97-AF65-F5344CB8AC3E}">
        <p14:creationId xmlns:p14="http://schemas.microsoft.com/office/powerpoint/2010/main" val="54165142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2A1C52-5124-4DF5-9B88-E3F51F38CDC7}"/>
              </a:ext>
            </a:extLst>
          </p:cNvPr>
          <p:cNvSpPr>
            <a:spLocks noGrp="1"/>
          </p:cNvSpPr>
          <p:nvPr>
            <p:ph type="body" sz="quarter" idx="16"/>
          </p:nvPr>
        </p:nvSpPr>
        <p:spPr>
          <a:xfrm>
            <a:off x="1981201" y="1066801"/>
            <a:ext cx="8240713" cy="4887913"/>
          </a:xfrm>
        </p:spPr>
        <p:txBody>
          <a:bodyPr/>
          <a:lstStyle/>
          <a:p>
            <a:pPr marL="0">
              <a:buFont typeface="Arial" charset="0"/>
              <a:buChar char="•"/>
              <a:defRPr/>
            </a:pPr>
            <a:r>
              <a:rPr altLang="ja-JP" sz="2400" dirty="0">
                <a:ea typeface="ＭＳ Ｐゴシック" charset="-128"/>
                <a:cs typeface="Arial" charset="0"/>
              </a:rPr>
              <a:t>Write a procedure which accepts the </a:t>
            </a:r>
            <a:r>
              <a:rPr altLang="ja-JP" sz="2400" dirty="0" err="1">
                <a:ea typeface="ＭＳ Ｐゴシック" charset="-128"/>
                <a:cs typeface="Arial" charset="0"/>
              </a:rPr>
              <a:t>title_id</a:t>
            </a:r>
            <a:r>
              <a:rPr altLang="ja-JP" sz="2400" dirty="0">
                <a:ea typeface="ＭＳ Ｐゴシック" charset="-128"/>
                <a:cs typeface="Arial" charset="0"/>
              </a:rPr>
              <a:t> as a parameter and displays the number of orders placed for the book.</a:t>
            </a:r>
          </a:p>
          <a:p>
            <a:pPr marL="0">
              <a:buFont typeface="Arial" charset="0"/>
              <a:buChar char="•"/>
              <a:defRPr/>
            </a:pPr>
            <a:endParaRPr altLang="ja-JP" sz="2400" dirty="0">
              <a:ea typeface="ＭＳ Ｐゴシック" charset="-128"/>
              <a:cs typeface="Arial" charset="0"/>
            </a:endParaRPr>
          </a:p>
          <a:p>
            <a:pPr marL="0">
              <a:buFont typeface="Arial" charset="0"/>
              <a:buChar char="•"/>
              <a:defRPr/>
            </a:pPr>
            <a:r>
              <a:rPr altLang="ja-JP" sz="2400" dirty="0">
                <a:ea typeface="ＭＳ Ｐゴシック" charset="-128"/>
                <a:cs typeface="Arial" charset="0"/>
              </a:rPr>
              <a:t>Write a procedure which displays store names and the number of orders placed by the each store.</a:t>
            </a:r>
          </a:p>
          <a:p>
            <a:pPr marL="0">
              <a:buFont typeface="Arial" charset="0"/>
              <a:buChar char="•"/>
              <a:defRPr/>
            </a:pPr>
            <a:endParaRPr altLang="ja-JP" sz="2400" dirty="0">
              <a:ea typeface="ＭＳ Ｐゴシック" charset="-128"/>
              <a:cs typeface="Arial" charset="0"/>
            </a:endParaRPr>
          </a:p>
          <a:p>
            <a:pPr marL="0">
              <a:buFont typeface="Arial" charset="0"/>
              <a:buChar char="•"/>
              <a:defRPr/>
            </a:pPr>
            <a:r>
              <a:rPr altLang="ja-JP" sz="2400" dirty="0">
                <a:ea typeface="ＭＳ Ｐゴシック" charset="-128"/>
                <a:cs typeface="Arial" charset="0"/>
              </a:rPr>
              <a:t>Write a procedure that take a </a:t>
            </a:r>
            <a:r>
              <a:rPr altLang="ja-JP" sz="2400" dirty="0" err="1">
                <a:ea typeface="ＭＳ Ｐゴシック" charset="-128"/>
                <a:cs typeface="Arial" charset="0"/>
              </a:rPr>
              <a:t>title_id</a:t>
            </a:r>
            <a:r>
              <a:rPr altLang="ja-JP" sz="2400" dirty="0">
                <a:ea typeface="ＭＳ Ｐゴシック" charset="-128"/>
                <a:cs typeface="Arial" charset="0"/>
              </a:rPr>
              <a:t> as a parameter and returns the number of orders placed for the book. Define two parameters @</a:t>
            </a:r>
            <a:r>
              <a:rPr altLang="ja-JP" sz="2400" dirty="0" err="1">
                <a:ea typeface="ＭＳ Ｐゴシック" charset="-128"/>
                <a:cs typeface="Arial" charset="0"/>
              </a:rPr>
              <a:t>in_tid</a:t>
            </a:r>
            <a:r>
              <a:rPr altLang="ja-JP" sz="2400" dirty="0">
                <a:ea typeface="ＭＳ Ｐゴシック" charset="-128"/>
                <a:cs typeface="Arial" charset="0"/>
              </a:rPr>
              <a:t> as an ordinary parameter and @</a:t>
            </a:r>
            <a:r>
              <a:rPr altLang="ja-JP" sz="2400" dirty="0" err="1">
                <a:ea typeface="ＭＳ Ｐゴシック" charset="-128"/>
                <a:cs typeface="Arial" charset="0"/>
              </a:rPr>
              <a:t>tot_orders</a:t>
            </a:r>
            <a:r>
              <a:rPr altLang="ja-JP" sz="2400" dirty="0">
                <a:ea typeface="ＭＳ Ｐゴシック" charset="-128"/>
                <a:cs typeface="Arial" charset="0"/>
              </a:rPr>
              <a:t> as a return parameter. Check their usage and make sure @</a:t>
            </a:r>
            <a:r>
              <a:rPr altLang="ja-JP" sz="2400" dirty="0" err="1">
                <a:ea typeface="ＭＳ Ｐゴシック" charset="-128"/>
                <a:cs typeface="Arial" charset="0"/>
              </a:rPr>
              <a:t>in_tid</a:t>
            </a:r>
            <a:r>
              <a:rPr altLang="ja-JP" sz="2400" dirty="0">
                <a:ea typeface="ＭＳ Ｐゴシック" charset="-128"/>
                <a:cs typeface="Arial" charset="0"/>
              </a:rPr>
              <a:t> is passed. If it is not passed, print a message.</a:t>
            </a:r>
          </a:p>
          <a:p>
            <a:pPr marL="0">
              <a:buFont typeface="Arial" charset="0"/>
              <a:buChar char="•"/>
              <a:defRPr/>
            </a:pPr>
            <a:endParaRPr sz="2400" dirty="0">
              <a:cs typeface="Arial" charset="0"/>
            </a:endParaRPr>
          </a:p>
          <a:p>
            <a:pPr marL="0">
              <a:buFont typeface="Arial" charset="0"/>
              <a:buChar char="•"/>
              <a:defRPr/>
            </a:pPr>
            <a:endParaRPr sz="2400" dirty="0">
              <a:cs typeface="Arial" charset="0"/>
            </a:endParaRPr>
          </a:p>
          <a:p>
            <a:pPr>
              <a:buFont typeface="Arial" charset="0"/>
              <a:buChar char="•"/>
              <a:defRPr/>
            </a:pPr>
            <a:endParaRPr sz="2400" dirty="0"/>
          </a:p>
        </p:txBody>
      </p:sp>
      <p:sp>
        <p:nvSpPr>
          <p:cNvPr id="94211" name="Rectangle 2">
            <a:extLst>
              <a:ext uri="{FF2B5EF4-FFF2-40B4-BE49-F238E27FC236}">
                <a16:creationId xmlns:a16="http://schemas.microsoft.com/office/drawing/2014/main" id="{3E8C3018-567B-47D1-A9D4-C2D97F9DC924}"/>
              </a:ext>
            </a:extLst>
          </p:cNvPr>
          <p:cNvSpPr>
            <a:spLocks noGrp="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Assignments</a:t>
            </a:r>
          </a:p>
        </p:txBody>
      </p:sp>
    </p:spTree>
    <p:extLst>
      <p:ext uri="{BB962C8B-B14F-4D97-AF65-F5344CB8AC3E}">
        <p14:creationId xmlns:p14="http://schemas.microsoft.com/office/powerpoint/2010/main" val="335493753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1657A2-0D30-46A6-9658-867D8BC13785}"/>
              </a:ext>
            </a:extLst>
          </p:cNvPr>
          <p:cNvSpPr>
            <a:spLocks noGrp="1"/>
          </p:cNvSpPr>
          <p:nvPr>
            <p:ph type="body" sz="quarter" idx="16"/>
          </p:nvPr>
        </p:nvSpPr>
        <p:spPr/>
        <p:txBody>
          <a:bodyPr/>
          <a:lstStyle/>
          <a:p>
            <a:pPr marL="0">
              <a:buNone/>
              <a:defRPr/>
            </a:pPr>
            <a:r>
              <a:rPr sz="2400" dirty="0">
                <a:cs typeface="Arial" charset="0"/>
              </a:rPr>
              <a:t>At the end of this sub-module, you should be </a:t>
            </a:r>
            <a:r>
              <a:rPr sz="2400">
                <a:cs typeface="Arial" charset="0"/>
              </a:rPr>
              <a:t>able to:</a:t>
            </a:r>
            <a:endParaRPr sz="2400" dirty="0">
              <a:cs typeface="Arial" charset="0"/>
            </a:endParaRPr>
          </a:p>
          <a:p>
            <a:pPr marL="0">
              <a:buNone/>
              <a:defRPr/>
            </a:pPr>
            <a:endParaRPr sz="2400" dirty="0">
              <a:cs typeface="Arial" charset="0"/>
            </a:endParaRPr>
          </a:p>
          <a:p>
            <a:pPr marL="0">
              <a:buFont typeface="Arial" charset="0"/>
              <a:buChar char="•"/>
              <a:defRPr/>
            </a:pPr>
            <a:r>
              <a:rPr sz="2400" dirty="0">
                <a:cs typeface="Arial" charset="0"/>
              </a:rPr>
              <a:t>Describe how to create user defined functions</a:t>
            </a:r>
          </a:p>
          <a:p>
            <a:pPr marL="0">
              <a:buFont typeface="Arial" charset="0"/>
              <a:buChar char="•"/>
              <a:defRPr/>
            </a:pPr>
            <a:endParaRPr sz="2400" dirty="0">
              <a:cs typeface="Arial" charset="0"/>
            </a:endParaRPr>
          </a:p>
          <a:p>
            <a:pPr marL="0">
              <a:buFont typeface="Arial" charset="0"/>
              <a:buChar char="•"/>
              <a:defRPr/>
            </a:pPr>
            <a:r>
              <a:rPr sz="2400" dirty="0">
                <a:cs typeface="Arial" charset="0"/>
              </a:rPr>
              <a:t>Describe the multi-statement functions</a:t>
            </a:r>
          </a:p>
          <a:p>
            <a:pPr marL="0">
              <a:buFont typeface="Arial" charset="0"/>
              <a:buChar char="•"/>
              <a:defRPr/>
            </a:pPr>
            <a:endParaRPr sz="2400" dirty="0">
              <a:cs typeface="Arial" charset="0"/>
            </a:endParaRPr>
          </a:p>
          <a:p>
            <a:pPr marL="0">
              <a:buFont typeface="Arial" charset="0"/>
              <a:buChar char="•"/>
              <a:defRPr/>
            </a:pPr>
            <a:r>
              <a:rPr sz="2400" dirty="0">
                <a:cs typeface="Arial" charset="0"/>
              </a:rPr>
              <a:t>Illustrate how to create in-line functions</a:t>
            </a:r>
          </a:p>
          <a:p>
            <a:pPr marL="0">
              <a:buFont typeface="Arial" charset="0"/>
              <a:buChar char="•"/>
              <a:defRPr/>
            </a:pPr>
            <a:endParaRPr sz="2400" dirty="0">
              <a:cs typeface="Arial" charset="0"/>
            </a:endParaRPr>
          </a:p>
          <a:p>
            <a:pPr marL="0">
              <a:buFont typeface="Arial" charset="0"/>
              <a:buChar char="•"/>
              <a:defRPr/>
            </a:pPr>
            <a:r>
              <a:rPr sz="2400" dirty="0">
                <a:cs typeface="Arial" charset="0"/>
              </a:rPr>
              <a:t>Recognize advantages of creating functions</a:t>
            </a:r>
          </a:p>
          <a:p>
            <a:pPr>
              <a:buFont typeface="Arial" charset="0"/>
              <a:buChar char="•"/>
              <a:defRPr/>
            </a:pPr>
            <a:endParaRPr dirty="0">
              <a:solidFill>
                <a:schemeClr val="tx1"/>
              </a:solidFill>
            </a:endParaRPr>
          </a:p>
        </p:txBody>
      </p:sp>
      <p:sp>
        <p:nvSpPr>
          <p:cNvPr id="98307" name="Rectangle 2">
            <a:extLst>
              <a:ext uri="{FF2B5EF4-FFF2-40B4-BE49-F238E27FC236}">
                <a16:creationId xmlns:a16="http://schemas.microsoft.com/office/drawing/2014/main" id="{CD90C8D4-2D05-43FC-AE6E-F9CCA35AB960}"/>
              </a:ext>
            </a:extLst>
          </p:cNvPr>
          <p:cNvSpPr>
            <a:spLocks noGrp="1"/>
          </p:cNvSpPr>
          <p:nvPr>
            <p:ph type="title" idx="4294967295"/>
          </p:nvPr>
        </p:nvSpPr>
        <p:spPr>
          <a:xfrm>
            <a:off x="1809750" y="207964"/>
            <a:ext cx="7562850" cy="554037"/>
          </a:xfrm>
        </p:spPr>
        <p:txBody>
          <a:bodyPr>
            <a:normAutofit fontScale="90000"/>
          </a:bodyPr>
          <a:lstStyle/>
          <a:p>
            <a:pPr eaLnBrk="1" hangingPunct="1"/>
            <a:r>
              <a:rPr altLang="en-US">
                <a:solidFill>
                  <a:schemeClr val="tx1"/>
                </a:solidFill>
                <a:cs typeface="Arial" panose="020B0604020202020204" pitchFamily="34" charset="0"/>
              </a:rPr>
              <a:t>Objectives</a:t>
            </a:r>
          </a:p>
        </p:txBody>
      </p:sp>
    </p:spTree>
    <p:extLst>
      <p:ext uri="{BB962C8B-B14F-4D97-AF65-F5344CB8AC3E}">
        <p14:creationId xmlns:p14="http://schemas.microsoft.com/office/powerpoint/2010/main" val="1726145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Placeholder 1">
            <a:extLst>
              <a:ext uri="{FF2B5EF4-FFF2-40B4-BE49-F238E27FC236}">
                <a16:creationId xmlns:a16="http://schemas.microsoft.com/office/drawing/2014/main" id="{FD866222-467D-4566-A7BD-ACC96D5D897A}"/>
              </a:ext>
            </a:extLst>
          </p:cNvPr>
          <p:cNvSpPr>
            <a:spLocks noGrp="1"/>
          </p:cNvSpPr>
          <p:nvPr>
            <p:ph type="body" sz="quarter" idx="16"/>
          </p:nvPr>
        </p:nvSpPr>
        <p:spPr>
          <a:xfrm>
            <a:off x="1997076" y="977901"/>
            <a:ext cx="8240713" cy="4473575"/>
          </a:xfrm>
        </p:spPr>
        <p:txBody>
          <a:bodyPr/>
          <a:lstStyle/>
          <a:p>
            <a:pPr algn="just" eaLnBrk="1" hangingPunct="1"/>
            <a:r>
              <a:rPr altLang="en-US">
                <a:solidFill>
                  <a:schemeClr val="tx1"/>
                </a:solidFill>
                <a:cs typeface="Arial" panose="020B0604020202020204" pitchFamily="34" charset="0"/>
              </a:rPr>
              <a:t>Scalar functions</a:t>
            </a:r>
          </a:p>
          <a:p>
            <a:pPr lvl="1" algn="just" eaLnBrk="1" hangingPunct="1"/>
            <a:r>
              <a:rPr altLang="en-US" sz="2200">
                <a:cs typeface="Arial" panose="020B0604020202020204" pitchFamily="34" charset="0"/>
              </a:rPr>
              <a:t>Similar to a built-in function</a:t>
            </a:r>
          </a:p>
          <a:p>
            <a:pPr lvl="1" algn="just" eaLnBrk="1" hangingPunct="1"/>
            <a:r>
              <a:rPr altLang="en-US" sz="2200">
                <a:cs typeface="Arial" panose="020B0604020202020204" pitchFamily="34" charset="0"/>
              </a:rPr>
              <a:t>Returns a single data value built by a series of statements</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Multi-statement table-valued functions</a:t>
            </a:r>
          </a:p>
          <a:p>
            <a:pPr lvl="1" algn="just" eaLnBrk="1" hangingPunct="1"/>
            <a:r>
              <a:rPr altLang="en-US" sz="2200">
                <a:cs typeface="Arial" panose="020B0604020202020204" pitchFamily="34" charset="0"/>
              </a:rPr>
              <a:t>Content like a stored procedure </a:t>
            </a:r>
          </a:p>
          <a:p>
            <a:pPr lvl="1" algn="just" eaLnBrk="1" hangingPunct="1"/>
            <a:r>
              <a:rPr altLang="en-US" sz="2200">
                <a:cs typeface="Arial" panose="020B0604020202020204" pitchFamily="34" charset="0"/>
              </a:rPr>
              <a:t>Referenced like a view</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In-line table-valued functions</a:t>
            </a:r>
          </a:p>
          <a:p>
            <a:pPr lvl="1" algn="just" eaLnBrk="1" hangingPunct="1"/>
            <a:r>
              <a:rPr altLang="en-US" sz="2200">
                <a:cs typeface="Arial" panose="020B0604020202020204" pitchFamily="34" charset="0"/>
              </a:rPr>
              <a:t>Similar to a view with parameters</a:t>
            </a:r>
          </a:p>
          <a:p>
            <a:pPr lvl="1" algn="just" eaLnBrk="1" hangingPunct="1"/>
            <a:r>
              <a:rPr altLang="en-US" sz="2200">
                <a:cs typeface="Arial" panose="020B0604020202020204" pitchFamily="34" charset="0"/>
              </a:rPr>
              <a:t>Returns a table as the result of single SELECT statement</a:t>
            </a:r>
          </a:p>
          <a:p>
            <a:pPr algn="just" eaLnBrk="1" hangingPunct="1"/>
            <a:endParaRPr altLang="en-US">
              <a:solidFill>
                <a:schemeClr val="tx1"/>
              </a:solidFill>
              <a:cs typeface="Arial" panose="020B0604020202020204" pitchFamily="34" charset="0"/>
            </a:endParaRPr>
          </a:p>
        </p:txBody>
      </p:sp>
      <p:sp>
        <p:nvSpPr>
          <p:cNvPr id="100355" name="Rectangle 2">
            <a:extLst>
              <a:ext uri="{FF2B5EF4-FFF2-40B4-BE49-F238E27FC236}">
                <a16:creationId xmlns:a16="http://schemas.microsoft.com/office/drawing/2014/main" id="{46212340-6875-4848-B6AA-D1F6DCA20347}"/>
              </a:ext>
            </a:extLst>
          </p:cNvPr>
          <p:cNvSpPr>
            <a:spLocks noGrp="1" noChangeArrowheads="1"/>
          </p:cNvSpPr>
          <p:nvPr>
            <p:ph type="title" idx="4294967295"/>
          </p:nvPr>
        </p:nvSpPr>
        <p:spPr>
          <a:xfrm>
            <a:off x="1657350" y="207964"/>
            <a:ext cx="7562850" cy="554037"/>
          </a:xfrm>
        </p:spPr>
        <p:txBody>
          <a:bodyPr>
            <a:normAutofit fontScale="90000"/>
          </a:bodyPr>
          <a:lstStyle/>
          <a:p>
            <a:pPr eaLnBrk="1" hangingPunct="1"/>
            <a:r>
              <a:rPr altLang="en-US">
                <a:solidFill>
                  <a:schemeClr val="tx1"/>
                </a:solidFill>
                <a:cs typeface="Arial" panose="020B0604020202020204" pitchFamily="34" charset="0"/>
              </a:rPr>
              <a:t>What Is a User-defined Function?</a:t>
            </a:r>
          </a:p>
        </p:txBody>
      </p:sp>
    </p:spTree>
    <p:extLst>
      <p:ext uri="{BB962C8B-B14F-4D97-AF65-F5344CB8AC3E}">
        <p14:creationId xmlns:p14="http://schemas.microsoft.com/office/powerpoint/2010/main" val="425845180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Placeholder 1">
            <a:extLst>
              <a:ext uri="{FF2B5EF4-FFF2-40B4-BE49-F238E27FC236}">
                <a16:creationId xmlns:a16="http://schemas.microsoft.com/office/drawing/2014/main" id="{4778A136-3F15-4BF0-BAEF-F856B2A29D06}"/>
              </a:ext>
            </a:extLst>
          </p:cNvPr>
          <p:cNvSpPr>
            <a:spLocks noGrp="1"/>
          </p:cNvSpPr>
          <p:nvPr>
            <p:ph type="body" sz="quarter" idx="16"/>
          </p:nvPr>
        </p:nvSpPr>
        <p:spPr/>
        <p:txBody>
          <a:bodyPr/>
          <a:lstStyle/>
          <a:p>
            <a:pPr algn="just" eaLnBrk="1" hangingPunct="1">
              <a:spcBef>
                <a:spcPct val="0"/>
              </a:spcBef>
            </a:pPr>
            <a:r>
              <a:rPr altLang="en-US">
                <a:solidFill>
                  <a:schemeClr val="tx1"/>
                </a:solidFill>
                <a:cs typeface="Arial" panose="020B0604020202020204" pitchFamily="34" charset="0"/>
              </a:rPr>
              <a:t>Aggregate Functions</a:t>
            </a:r>
          </a:p>
          <a:p>
            <a:pPr lvl="1" algn="just" eaLnBrk="1" hangingPunct="1">
              <a:spcBef>
                <a:spcPct val="0"/>
              </a:spcBef>
            </a:pPr>
            <a:r>
              <a:rPr altLang="en-US" sz="2200">
                <a:cs typeface="Arial" panose="020B0604020202020204" pitchFamily="34" charset="0"/>
              </a:rPr>
              <a:t>Sum</a:t>
            </a:r>
          </a:p>
          <a:p>
            <a:pPr lvl="1" algn="just" eaLnBrk="1" hangingPunct="1">
              <a:spcBef>
                <a:spcPct val="0"/>
              </a:spcBef>
            </a:pPr>
            <a:r>
              <a:rPr altLang="en-US" sz="2200">
                <a:cs typeface="Arial" panose="020B0604020202020204" pitchFamily="34" charset="0"/>
              </a:rPr>
              <a:t>Min</a:t>
            </a:r>
          </a:p>
          <a:p>
            <a:pPr lvl="1" algn="just" eaLnBrk="1" hangingPunct="1">
              <a:spcBef>
                <a:spcPct val="0"/>
              </a:spcBef>
            </a:pPr>
            <a:r>
              <a:rPr altLang="en-US" sz="2200">
                <a:cs typeface="Arial" panose="020B0604020202020204" pitchFamily="34" charset="0"/>
              </a:rPr>
              <a:t>Max</a:t>
            </a:r>
          </a:p>
          <a:p>
            <a:pPr lvl="1" algn="just" eaLnBrk="1" hangingPunct="1">
              <a:spcBef>
                <a:spcPct val="0"/>
              </a:spcBef>
            </a:pPr>
            <a:r>
              <a:rPr altLang="en-US" sz="2200">
                <a:cs typeface="Arial" panose="020B0604020202020204" pitchFamily="34" charset="0"/>
              </a:rPr>
              <a:t>AVG</a:t>
            </a:r>
          </a:p>
          <a:p>
            <a:pPr algn="just" eaLnBrk="1" hangingPunct="1">
              <a:spcBef>
                <a:spcPct val="0"/>
              </a:spcBef>
            </a:pPr>
            <a:endParaRPr altLang="en-US">
              <a:solidFill>
                <a:schemeClr val="tx1"/>
              </a:solidFill>
              <a:cs typeface="Arial" panose="020B0604020202020204" pitchFamily="34" charset="0"/>
            </a:endParaRPr>
          </a:p>
          <a:p>
            <a:pPr algn="just" eaLnBrk="1" hangingPunct="1">
              <a:spcBef>
                <a:spcPct val="0"/>
              </a:spcBef>
            </a:pPr>
            <a:r>
              <a:rPr altLang="en-US">
                <a:solidFill>
                  <a:schemeClr val="tx1"/>
                </a:solidFill>
                <a:cs typeface="Arial" panose="020B0604020202020204" pitchFamily="34" charset="0"/>
              </a:rPr>
              <a:t>Scalar Functions</a:t>
            </a:r>
          </a:p>
          <a:p>
            <a:pPr lvl="1" algn="just" eaLnBrk="1" hangingPunct="1">
              <a:spcBef>
                <a:spcPct val="0"/>
              </a:spcBef>
            </a:pPr>
            <a:r>
              <a:rPr altLang="en-US" sz="2200">
                <a:cs typeface="Arial" panose="020B0604020202020204" pitchFamily="34" charset="0"/>
              </a:rPr>
              <a:t>DB_Name</a:t>
            </a:r>
          </a:p>
          <a:p>
            <a:pPr lvl="1" algn="just" eaLnBrk="1" hangingPunct="1">
              <a:spcBef>
                <a:spcPct val="0"/>
              </a:spcBef>
            </a:pPr>
            <a:r>
              <a:rPr altLang="en-US" sz="2200">
                <a:cs typeface="Arial" panose="020B0604020202020204" pitchFamily="34" charset="0"/>
              </a:rPr>
              <a:t>USER_Name</a:t>
            </a:r>
          </a:p>
          <a:p>
            <a:pPr algn="just" eaLnBrk="1" hangingPunct="1">
              <a:spcBef>
                <a:spcPct val="0"/>
              </a:spcBef>
            </a:pPr>
            <a:endParaRPr altLang="en-US">
              <a:solidFill>
                <a:schemeClr val="tx1"/>
              </a:solidFill>
              <a:cs typeface="Arial" panose="020B0604020202020204" pitchFamily="34" charset="0"/>
            </a:endParaRPr>
          </a:p>
          <a:p>
            <a:pPr algn="just" eaLnBrk="1" hangingPunct="1">
              <a:spcBef>
                <a:spcPct val="0"/>
              </a:spcBef>
            </a:pPr>
            <a:r>
              <a:rPr altLang="en-US">
                <a:solidFill>
                  <a:schemeClr val="tx1"/>
                </a:solidFill>
                <a:cs typeface="Arial" panose="020B0604020202020204" pitchFamily="34" charset="0"/>
              </a:rPr>
              <a:t>Rowset Functions</a:t>
            </a:r>
          </a:p>
          <a:p>
            <a:pPr lvl="1" algn="just" eaLnBrk="1" hangingPunct="1">
              <a:spcBef>
                <a:spcPct val="0"/>
              </a:spcBef>
            </a:pPr>
            <a:r>
              <a:rPr altLang="en-US" sz="2200">
                <a:cs typeface="Arial" panose="020B0604020202020204" pitchFamily="34" charset="0"/>
              </a:rPr>
              <a:t>OpenRowSet</a:t>
            </a:r>
          </a:p>
          <a:p>
            <a:pPr algn="just" eaLnBrk="1" hangingPunct="1">
              <a:spcBef>
                <a:spcPct val="0"/>
              </a:spcBef>
            </a:pPr>
            <a:endParaRPr altLang="en-US">
              <a:solidFill>
                <a:schemeClr val="tx1"/>
              </a:solidFill>
              <a:cs typeface="Arial" panose="020B0604020202020204" pitchFamily="34" charset="0"/>
            </a:endParaRPr>
          </a:p>
        </p:txBody>
      </p:sp>
      <p:sp>
        <p:nvSpPr>
          <p:cNvPr id="103427" name="Rectangle 2">
            <a:extLst>
              <a:ext uri="{FF2B5EF4-FFF2-40B4-BE49-F238E27FC236}">
                <a16:creationId xmlns:a16="http://schemas.microsoft.com/office/drawing/2014/main" id="{28C45F93-62FC-467B-92D0-1E827629D316}"/>
              </a:ext>
            </a:extLst>
          </p:cNvPr>
          <p:cNvSpPr>
            <a:spLocks noGrp="1" noChangeArrowheads="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Functions Examples</a:t>
            </a:r>
          </a:p>
        </p:txBody>
      </p:sp>
    </p:spTree>
    <p:extLst>
      <p:ext uri="{BB962C8B-B14F-4D97-AF65-F5344CB8AC3E}">
        <p14:creationId xmlns:p14="http://schemas.microsoft.com/office/powerpoint/2010/main" val="311868648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C23593E-0AC4-4B47-AAF5-7506CE7FC5D3}"/>
              </a:ext>
            </a:extLst>
          </p:cNvPr>
          <p:cNvSpPr>
            <a:spLocks noGrp="1" noChangeArrowheads="1"/>
          </p:cNvSpPr>
          <p:nvPr>
            <p:ph type="title" idx="4294967295"/>
          </p:nvPr>
        </p:nvSpPr>
        <p:spPr>
          <a:xfrm>
            <a:off x="1731964" y="207964"/>
            <a:ext cx="7564437" cy="554037"/>
          </a:xfrm>
        </p:spPr>
        <p:txBody>
          <a:bodyPr>
            <a:normAutofit fontScale="90000"/>
          </a:bodyPr>
          <a:lstStyle/>
          <a:p>
            <a:pPr eaLnBrk="1" hangingPunct="1"/>
            <a:r>
              <a:rPr altLang="en-US">
                <a:solidFill>
                  <a:schemeClr val="tx1"/>
                </a:solidFill>
                <a:cs typeface="Arial" panose="020B0604020202020204" pitchFamily="34" charset="0"/>
              </a:rPr>
              <a:t>Function Examples</a:t>
            </a:r>
          </a:p>
        </p:txBody>
      </p:sp>
      <p:sp>
        <p:nvSpPr>
          <p:cNvPr id="105475" name="Rectangle 3">
            <a:extLst>
              <a:ext uri="{FF2B5EF4-FFF2-40B4-BE49-F238E27FC236}">
                <a16:creationId xmlns:a16="http://schemas.microsoft.com/office/drawing/2014/main" id="{87BFC3AB-A2F2-4FE5-BA2E-E57F898DC788}"/>
              </a:ext>
            </a:extLst>
          </p:cNvPr>
          <p:cNvSpPr>
            <a:spLocks noChangeArrowheads="1"/>
          </p:cNvSpPr>
          <p:nvPr/>
        </p:nvSpPr>
        <p:spPr bwMode="auto">
          <a:xfrm>
            <a:off x="2057400" y="4191000"/>
            <a:ext cx="7924800" cy="2209800"/>
          </a:xfrm>
          <a:prstGeom prst="rect">
            <a:avLst/>
          </a:prstGeom>
          <a:solidFill>
            <a:schemeClr val="bg1"/>
          </a:solidFill>
          <a:ln w="9525">
            <a:solidFill>
              <a:schemeClr val="folHlink"/>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800" noProof="1">
                <a:latin typeface="Courier New" panose="02070309020205020404" pitchFamily="49" charset="0"/>
                <a:cs typeface="Courier New" panose="02070309020205020404" pitchFamily="49" charset="0"/>
              </a:rPr>
              <a:t>SELECT 'ANSI:'</a:t>
            </a:r>
            <a:r>
              <a:rPr lang="en-US" altLang="en-US" sz="1800" dirty="0">
                <a:latin typeface="Courier New" panose="02070309020205020404" pitchFamily="49" charset="0"/>
                <a:cs typeface="Courier New" panose="02070309020205020404" pitchFamily="49" charset="0"/>
              </a:rPr>
              <a:t> AS Region</a:t>
            </a:r>
            <a:r>
              <a:rPr lang="en-US" altLang="en-US" sz="1800" noProof="1">
                <a:latin typeface="Courier New" panose="02070309020205020404" pitchFamily="49" charset="0"/>
                <a:cs typeface="Courier New" panose="02070309020205020404" pitchFamily="49" charset="0"/>
              </a:rPr>
              <a:t>, </a:t>
            </a:r>
            <a:endParaRPr lang="en-US" altLang="en-US" sz="1800" dirty="0">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noProof="1">
                <a:latin typeface="Courier New" panose="02070309020205020404" pitchFamily="49" charset="0"/>
                <a:cs typeface="Courier New" panose="02070309020205020404" pitchFamily="49" charset="0"/>
              </a:rPr>
              <a:t>CONVERT(varchar(30), GETDATE(), 102) AS Style</a:t>
            </a:r>
            <a:br>
              <a:rPr lang="en-US" altLang="en-US" sz="1800" noProof="1">
                <a:latin typeface="Courier New" panose="02070309020205020404" pitchFamily="49" charset="0"/>
                <a:cs typeface="Courier New" panose="02070309020205020404" pitchFamily="49" charset="0"/>
              </a:rPr>
            </a:br>
            <a:r>
              <a:rPr lang="en-US" altLang="en-US" sz="1800" noProof="1">
                <a:latin typeface="Courier New" panose="02070309020205020404" pitchFamily="49" charset="0"/>
                <a:cs typeface="Courier New" panose="02070309020205020404" pitchFamily="49" charset="0"/>
              </a:rPr>
              <a:t>UNION</a:t>
            </a:r>
            <a:br>
              <a:rPr lang="en-US" altLang="en-US" sz="1800" noProof="1">
                <a:latin typeface="Courier New" panose="02070309020205020404" pitchFamily="49" charset="0"/>
                <a:cs typeface="Courier New" panose="02070309020205020404" pitchFamily="49" charset="0"/>
              </a:rPr>
            </a:br>
            <a:r>
              <a:rPr lang="en-US" altLang="en-US" sz="1800" noProof="1">
                <a:latin typeface="Courier New" panose="02070309020205020404" pitchFamily="49" charset="0"/>
                <a:cs typeface="Courier New" panose="02070309020205020404" pitchFamily="49" charset="0"/>
              </a:rPr>
              <a:t>SELECT 'European:', CONVERT(varchar(30), GETDATE(), 113)</a:t>
            </a:r>
            <a:endParaRPr lang="en-US" altLang="en-US" sz="1800" dirty="0">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noProof="1">
                <a:latin typeface="Courier New" panose="02070309020205020404" pitchFamily="49" charset="0"/>
                <a:cs typeface="Courier New" panose="02070309020205020404" pitchFamily="49" charset="0"/>
              </a:rPr>
              <a:t>UNION</a:t>
            </a:r>
            <a:br>
              <a:rPr lang="en-US" altLang="en-US" sz="1800" noProof="1">
                <a:latin typeface="Courier New" panose="02070309020205020404" pitchFamily="49" charset="0"/>
                <a:cs typeface="Courier New" panose="02070309020205020404" pitchFamily="49" charset="0"/>
              </a:rPr>
            </a:br>
            <a:r>
              <a:rPr lang="en-US" altLang="en-US" sz="1800" noProof="1">
                <a:latin typeface="Courier New" panose="02070309020205020404" pitchFamily="49" charset="0"/>
                <a:cs typeface="Courier New" panose="02070309020205020404" pitchFamily="49" charset="0"/>
              </a:rPr>
              <a:t>SELECT 'Japanese:', CONVERT(varchar(30), GETDATE(), 111)</a:t>
            </a:r>
          </a:p>
        </p:txBody>
      </p:sp>
      <p:sp>
        <p:nvSpPr>
          <p:cNvPr id="105476" name="Rectangle 4">
            <a:extLst>
              <a:ext uri="{FF2B5EF4-FFF2-40B4-BE49-F238E27FC236}">
                <a16:creationId xmlns:a16="http://schemas.microsoft.com/office/drawing/2014/main" id="{1D9DF128-EF93-422C-A399-F2703FCDFA16}"/>
              </a:ext>
            </a:extLst>
          </p:cNvPr>
          <p:cNvSpPr>
            <a:spLocks noChangeArrowheads="1"/>
          </p:cNvSpPr>
          <p:nvPr/>
        </p:nvSpPr>
        <p:spPr bwMode="auto">
          <a:xfrm>
            <a:off x="2057400" y="2895600"/>
            <a:ext cx="7924800" cy="1143000"/>
          </a:xfrm>
          <a:prstGeom prst="rect">
            <a:avLst/>
          </a:prstGeom>
          <a:solidFill>
            <a:schemeClr val="bg1"/>
          </a:solidFill>
          <a:ln w="9525">
            <a:solidFill>
              <a:schemeClr val="folHlink"/>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a:latin typeface="Courier New" panose="02070309020205020404" pitchFamily="49" charset="0"/>
                <a:cs typeface="Courier New" panose="02070309020205020404" pitchFamily="49" charset="0"/>
              </a:rPr>
              <a:t>SELECT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FROM OPENQUERY</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(OracleSvr, 'SELECT ENAME, EMPNO FROM SCOTT.EMP')</a:t>
            </a:r>
            <a:r>
              <a:rPr lang="en-US" altLang="en-US" noProof="1">
                <a:latin typeface="Courier New" panose="02070309020205020404" pitchFamily="49" charset="0"/>
                <a:cs typeface="Courier New" panose="02070309020205020404" pitchFamily="49" charset="0"/>
              </a:rPr>
              <a:t>  </a:t>
            </a:r>
            <a:endParaRPr lang="en-US" altLang="en-US">
              <a:latin typeface="Courier New" panose="02070309020205020404" pitchFamily="49" charset="0"/>
              <a:cs typeface="Courier New" panose="02070309020205020404" pitchFamily="49" charset="0"/>
            </a:endParaRPr>
          </a:p>
        </p:txBody>
      </p:sp>
      <p:sp>
        <p:nvSpPr>
          <p:cNvPr id="105477" name="Rectangle 5">
            <a:extLst>
              <a:ext uri="{FF2B5EF4-FFF2-40B4-BE49-F238E27FC236}">
                <a16:creationId xmlns:a16="http://schemas.microsoft.com/office/drawing/2014/main" id="{E83011E7-8F29-4A1B-8C64-93D644E7BE60}"/>
              </a:ext>
            </a:extLst>
          </p:cNvPr>
          <p:cNvSpPr>
            <a:spLocks noChangeArrowheads="1"/>
          </p:cNvSpPr>
          <p:nvPr/>
        </p:nvSpPr>
        <p:spPr bwMode="auto">
          <a:xfrm>
            <a:off x="2057400" y="914400"/>
            <a:ext cx="7924800" cy="762000"/>
          </a:xfrm>
          <a:prstGeom prst="rect">
            <a:avLst/>
          </a:prstGeom>
          <a:solidFill>
            <a:schemeClr val="bg1"/>
          </a:solidFill>
          <a:ln w="9525">
            <a:solidFill>
              <a:schemeClr val="folHlink"/>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a:latin typeface="Courier New" panose="02070309020205020404" pitchFamily="49" charset="0"/>
                <a:cs typeface="Courier New" panose="02070309020205020404" pitchFamily="49" charset="0"/>
              </a:rPr>
              <a:t>SELECT AVG (UnitPrice) FROM PRODUCTS</a:t>
            </a:r>
            <a:endParaRPr lang="en-US" altLang="en-US" sz="2400">
              <a:latin typeface="Courier New" panose="02070309020205020404" pitchFamily="49" charset="0"/>
              <a:cs typeface="Courier New" panose="02070309020205020404" pitchFamily="49" charset="0"/>
            </a:endParaRPr>
          </a:p>
        </p:txBody>
      </p:sp>
      <p:sp>
        <p:nvSpPr>
          <p:cNvPr id="105478" name="Rectangle 6">
            <a:extLst>
              <a:ext uri="{FF2B5EF4-FFF2-40B4-BE49-F238E27FC236}">
                <a16:creationId xmlns:a16="http://schemas.microsoft.com/office/drawing/2014/main" id="{302876C8-F742-415D-BD71-1F14098ACD94}"/>
              </a:ext>
            </a:extLst>
          </p:cNvPr>
          <p:cNvSpPr>
            <a:spLocks noChangeArrowheads="1"/>
          </p:cNvSpPr>
          <p:nvPr/>
        </p:nvSpPr>
        <p:spPr bwMode="auto">
          <a:xfrm>
            <a:off x="2057400" y="1905000"/>
            <a:ext cx="7924800" cy="762000"/>
          </a:xfrm>
          <a:prstGeom prst="rect">
            <a:avLst/>
          </a:prstGeom>
          <a:solidFill>
            <a:schemeClr val="bg1"/>
          </a:solidFill>
          <a:ln w="9525">
            <a:solidFill>
              <a:schemeClr val="folHlink"/>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a:latin typeface="Courier New" panose="02070309020205020404" pitchFamily="49" charset="0"/>
                <a:cs typeface="Courier New" panose="02070309020205020404" pitchFamily="49" charset="0"/>
              </a:rPr>
              <a:t>SELECT DB_NAME() AS 'database'</a:t>
            </a:r>
          </a:p>
        </p:txBody>
      </p:sp>
    </p:spTree>
    <p:extLst>
      <p:ext uri="{BB962C8B-B14F-4D97-AF65-F5344CB8AC3E}">
        <p14:creationId xmlns:p14="http://schemas.microsoft.com/office/powerpoint/2010/main" val="114555927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Placeholder 1">
            <a:extLst>
              <a:ext uri="{FF2B5EF4-FFF2-40B4-BE49-F238E27FC236}">
                <a16:creationId xmlns:a16="http://schemas.microsoft.com/office/drawing/2014/main" id="{1A880804-7094-4A46-A29A-BB6187BB4A63}"/>
              </a:ext>
            </a:extLst>
          </p:cNvPr>
          <p:cNvSpPr>
            <a:spLocks noGrp="1"/>
          </p:cNvSpPr>
          <p:nvPr>
            <p:ph type="body" sz="quarter" idx="16"/>
          </p:nvPr>
        </p:nvSpPr>
        <p:spPr>
          <a:xfrm>
            <a:off x="1981201" y="1843548"/>
            <a:ext cx="8240713" cy="3773028"/>
          </a:xfrm>
        </p:spPr>
        <p:txBody>
          <a:bodyPr/>
          <a:lstStyle/>
          <a:p>
            <a:pPr marL="0">
              <a:spcBef>
                <a:spcPct val="0"/>
              </a:spcBef>
            </a:pPr>
            <a:r>
              <a:rPr altLang="en-US" sz="2400" dirty="0">
                <a:cs typeface="Arial" panose="020B0604020202020204" pitchFamily="34" charset="0"/>
              </a:rPr>
              <a:t>One of the advantages of user defined functions over stored procedures, is the fact that a UDF can be used in a select, where, or case statement. </a:t>
            </a:r>
          </a:p>
          <a:p>
            <a:pPr marL="0">
              <a:spcBef>
                <a:spcPct val="0"/>
              </a:spcBef>
            </a:pPr>
            <a:endParaRPr altLang="en-US" sz="2400" dirty="0">
              <a:cs typeface="Arial" panose="020B0604020202020204" pitchFamily="34" charset="0"/>
            </a:endParaRPr>
          </a:p>
          <a:p>
            <a:pPr marL="0">
              <a:spcBef>
                <a:spcPct val="0"/>
              </a:spcBef>
            </a:pPr>
            <a:r>
              <a:rPr altLang="en-US" sz="2400" dirty="0">
                <a:cs typeface="Arial" panose="020B0604020202020204" pitchFamily="34" charset="0"/>
              </a:rPr>
              <a:t>They also can be used to create joins. </a:t>
            </a:r>
          </a:p>
          <a:p>
            <a:pPr marL="0">
              <a:spcBef>
                <a:spcPct val="0"/>
              </a:spcBef>
            </a:pPr>
            <a:endParaRPr altLang="en-US" sz="2400" dirty="0">
              <a:cs typeface="Arial" panose="020B0604020202020204" pitchFamily="34" charset="0"/>
            </a:endParaRPr>
          </a:p>
          <a:p>
            <a:pPr marL="0">
              <a:spcBef>
                <a:spcPct val="0"/>
              </a:spcBef>
            </a:pPr>
            <a:r>
              <a:rPr altLang="en-US" sz="2400" dirty="0">
                <a:cs typeface="Arial" panose="020B0604020202020204" pitchFamily="34" charset="0"/>
              </a:rPr>
              <a:t>User defined functions are simpler to invoke than stored procedures from inside another </a:t>
            </a:r>
            <a:r>
              <a:rPr altLang="en-US" sz="2400" dirty="0" err="1">
                <a:cs typeface="Arial" panose="020B0604020202020204" pitchFamily="34" charset="0"/>
              </a:rPr>
              <a:t>sql</a:t>
            </a:r>
            <a:r>
              <a:rPr altLang="en-US" sz="2400" dirty="0">
                <a:cs typeface="Arial" panose="020B0604020202020204" pitchFamily="34" charset="0"/>
              </a:rPr>
              <a:t> statement.</a:t>
            </a:r>
          </a:p>
          <a:p>
            <a:pPr marL="0">
              <a:spcBef>
                <a:spcPct val="0"/>
              </a:spcBef>
            </a:pPr>
            <a:endParaRPr altLang="en-US" sz="2400" dirty="0">
              <a:cs typeface="Arial" panose="020B0604020202020204" pitchFamily="34" charset="0"/>
            </a:endParaRPr>
          </a:p>
        </p:txBody>
      </p:sp>
      <p:sp>
        <p:nvSpPr>
          <p:cNvPr id="107523" name="Rectangle 2">
            <a:extLst>
              <a:ext uri="{FF2B5EF4-FFF2-40B4-BE49-F238E27FC236}">
                <a16:creationId xmlns:a16="http://schemas.microsoft.com/office/drawing/2014/main" id="{FF42EF55-A576-44C8-881A-ADE249ECF2B8}"/>
              </a:ext>
            </a:extLst>
          </p:cNvPr>
          <p:cNvSpPr>
            <a:spLocks noGrp="1"/>
          </p:cNvSpPr>
          <p:nvPr>
            <p:ph type="title" idx="4294967295"/>
          </p:nvPr>
        </p:nvSpPr>
        <p:spPr>
          <a:xfrm>
            <a:off x="1752600" y="550605"/>
            <a:ext cx="7562850" cy="990601"/>
          </a:xfrm>
        </p:spPr>
        <p:txBody>
          <a:bodyPr>
            <a:normAutofit fontScale="90000"/>
          </a:bodyPr>
          <a:lstStyle/>
          <a:p>
            <a:pPr eaLnBrk="1" hangingPunct="1"/>
            <a:r>
              <a:rPr altLang="en-US" dirty="0">
                <a:solidFill>
                  <a:schemeClr val="tx1"/>
                </a:solidFill>
                <a:cs typeface="Arial" panose="020B0604020202020204" pitchFamily="34" charset="0"/>
              </a:rPr>
              <a:t>Advantages of User Defined Functions</a:t>
            </a:r>
            <a:br>
              <a:rPr altLang="en-US" dirty="0">
                <a:solidFill>
                  <a:schemeClr val="tx1"/>
                </a:solidFill>
                <a:cs typeface="Arial" panose="020B0604020202020204" pitchFamily="34" charset="0"/>
              </a:rPr>
            </a:br>
            <a:endParaRPr altLang="en-US" dirty="0">
              <a:solidFill>
                <a:schemeClr val="tx1"/>
              </a:solidFill>
              <a:cs typeface="Arial" panose="020B0604020202020204" pitchFamily="34" charset="0"/>
            </a:endParaRPr>
          </a:p>
        </p:txBody>
      </p:sp>
    </p:spTree>
    <p:extLst>
      <p:ext uri="{BB962C8B-B14F-4D97-AF65-F5344CB8AC3E}">
        <p14:creationId xmlns:p14="http://schemas.microsoft.com/office/powerpoint/2010/main" val="56508354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B2E2DC0-BE26-4B2A-A6A6-B430223B69BB}"/>
              </a:ext>
            </a:extLst>
          </p:cNvPr>
          <p:cNvSpPr>
            <a:spLocks noGrp="1" noChangeArrowheads="1"/>
          </p:cNvSpPr>
          <p:nvPr>
            <p:ph type="title" idx="4294967295"/>
          </p:nvPr>
        </p:nvSpPr>
        <p:spPr>
          <a:xfrm>
            <a:off x="1809750" y="207964"/>
            <a:ext cx="7562850" cy="554037"/>
          </a:xfrm>
        </p:spPr>
        <p:txBody>
          <a:bodyPr>
            <a:normAutofit fontScale="90000"/>
          </a:bodyPr>
          <a:lstStyle/>
          <a:p>
            <a:pPr eaLnBrk="1" hangingPunct="1"/>
            <a:r>
              <a:rPr altLang="en-US">
                <a:solidFill>
                  <a:schemeClr val="tx1"/>
                </a:solidFill>
                <a:cs typeface="Arial" panose="020B0604020202020204" pitchFamily="34" charset="0"/>
              </a:rPr>
              <a:t>Creating a user Defined Function</a:t>
            </a:r>
          </a:p>
        </p:txBody>
      </p:sp>
      <p:sp>
        <p:nvSpPr>
          <p:cNvPr id="109571" name="Rectangle 4">
            <a:extLst>
              <a:ext uri="{FF2B5EF4-FFF2-40B4-BE49-F238E27FC236}">
                <a16:creationId xmlns:a16="http://schemas.microsoft.com/office/drawing/2014/main" id="{5BF6EF5C-2640-4201-B25F-8C05099553C3}"/>
              </a:ext>
            </a:extLst>
          </p:cNvPr>
          <p:cNvSpPr>
            <a:spLocks noChangeArrowheads="1"/>
          </p:cNvSpPr>
          <p:nvPr/>
        </p:nvSpPr>
        <p:spPr bwMode="auto">
          <a:xfrm>
            <a:off x="2133600" y="1828801"/>
            <a:ext cx="8001000" cy="2987675"/>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USE NORTHWIND</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GO</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CREATE FUNCTION </a:t>
            </a:r>
            <a:r>
              <a:rPr lang="en-US" altLang="en-US" sz="1800" dirty="0" err="1">
                <a:latin typeface="Courier New" panose="02070309020205020404" pitchFamily="49" charset="0"/>
                <a:cs typeface="Courier New" panose="02070309020205020404" pitchFamily="49" charset="0"/>
              </a:rPr>
              <a:t>fn_NewRegion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myinput</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nvarchar</a:t>
            </a:r>
            <a:r>
              <a:rPr lang="en-US" altLang="en-US" sz="1800" dirty="0">
                <a:latin typeface="Courier New" panose="02070309020205020404" pitchFamily="49" charset="0"/>
                <a:cs typeface="Courier New" panose="02070309020205020404" pitchFamily="49" charset="0"/>
              </a:rPr>
              <a:t>(30) ) </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  RETURNS </a:t>
            </a:r>
            <a:r>
              <a:rPr lang="en-US" altLang="en-US" sz="1800" dirty="0" err="1">
                <a:latin typeface="Courier New" panose="02070309020205020404" pitchFamily="49" charset="0"/>
                <a:cs typeface="Courier New" panose="02070309020205020404" pitchFamily="49" charset="0"/>
              </a:rPr>
              <a:t>nvarchar</a:t>
            </a:r>
            <a:r>
              <a:rPr lang="en-US" altLang="en-US" sz="1800" dirty="0">
                <a:latin typeface="Courier New" panose="02070309020205020404" pitchFamily="49" charset="0"/>
                <a:cs typeface="Courier New" panose="02070309020205020404" pitchFamily="49" charset="0"/>
              </a:rPr>
              <a:t>(30)</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BEGIN</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dirty="0" err="1">
                <a:latin typeface="Courier New" panose="02070309020205020404" pitchFamily="49" charset="0"/>
                <a:cs typeface="Courier New" panose="02070309020205020404" pitchFamily="49" charset="0"/>
              </a:rPr>
              <a:t>myinput</a:t>
            </a:r>
            <a:r>
              <a:rPr lang="en-US" altLang="en-US" sz="1800" dirty="0">
                <a:latin typeface="Courier New" panose="02070309020205020404" pitchFamily="49" charset="0"/>
                <a:cs typeface="Courier New" panose="02070309020205020404" pitchFamily="49" charset="0"/>
              </a:rPr>
              <a:t> IS NULL</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   SET @</a:t>
            </a:r>
            <a:r>
              <a:rPr lang="en-US" altLang="en-US" sz="1800" dirty="0" err="1">
                <a:latin typeface="Courier New" panose="02070309020205020404" pitchFamily="49" charset="0"/>
                <a:cs typeface="Courier New" panose="02070309020205020404" pitchFamily="49" charset="0"/>
              </a:rPr>
              <a:t>myinput</a:t>
            </a:r>
            <a:r>
              <a:rPr lang="en-US" altLang="en-US" sz="1800" dirty="0">
                <a:latin typeface="Courier New" panose="02070309020205020404" pitchFamily="49" charset="0"/>
                <a:cs typeface="Courier New" panose="02070309020205020404" pitchFamily="49" charset="0"/>
              </a:rPr>
              <a:t> = 'Not Applicable'</a:t>
            </a:r>
          </a:p>
          <a:p>
            <a:pPr>
              <a:lnSpc>
                <a:spcPct val="96000"/>
              </a:lnSpc>
              <a:spcBef>
                <a:spcPct val="0"/>
              </a:spcBef>
              <a:buFontTx/>
              <a:buNone/>
            </a:pPr>
            <a:endParaRPr lang="en-US" altLang="en-US" sz="1800" dirty="0">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  RETURN @</a:t>
            </a:r>
            <a:r>
              <a:rPr lang="en-US" altLang="en-US" sz="1800" dirty="0" err="1">
                <a:latin typeface="Courier New" panose="02070309020205020404" pitchFamily="49" charset="0"/>
                <a:cs typeface="Courier New" panose="02070309020205020404" pitchFamily="49" charset="0"/>
              </a:rPr>
              <a:t>myinput</a:t>
            </a:r>
            <a:endParaRPr lang="en-US" altLang="en-US" sz="1800" dirty="0">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END</a:t>
            </a:r>
          </a:p>
          <a:p>
            <a:pPr>
              <a:lnSpc>
                <a:spcPct val="96000"/>
              </a:lnSpc>
              <a:spcBef>
                <a:spcPct val="0"/>
              </a:spcBef>
              <a:buFontTx/>
              <a:buNone/>
            </a:pPr>
            <a:r>
              <a:rPr lang="en-US" altLang="en-US" sz="180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27204674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Placeholder 1">
            <a:extLst>
              <a:ext uri="{FF2B5EF4-FFF2-40B4-BE49-F238E27FC236}">
                <a16:creationId xmlns:a16="http://schemas.microsoft.com/office/drawing/2014/main" id="{F3C5972E-8027-4BD1-90CF-85888487D837}"/>
              </a:ext>
            </a:extLst>
          </p:cNvPr>
          <p:cNvSpPr>
            <a:spLocks noGrp="1"/>
          </p:cNvSpPr>
          <p:nvPr>
            <p:ph type="body" sz="quarter" idx="16"/>
          </p:nvPr>
        </p:nvSpPr>
        <p:spPr>
          <a:xfrm>
            <a:off x="1981200" y="914400"/>
            <a:ext cx="8382000" cy="5562600"/>
          </a:xfrm>
        </p:spPr>
        <p:txBody>
          <a:bodyPr/>
          <a:lstStyle/>
          <a:p>
            <a:pPr marL="0" algn="just">
              <a:spcBef>
                <a:spcPct val="0"/>
              </a:spcBef>
            </a:pPr>
            <a:r>
              <a:rPr altLang="en-US" sz="2400">
                <a:solidFill>
                  <a:schemeClr val="tx1"/>
                </a:solidFill>
                <a:cs typeface="Arial" panose="020B0604020202020204" pitchFamily="34" charset="0"/>
              </a:rPr>
              <a:t>The select list of a subquery introduced with a comparison operator can include only one expression or column name.</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ntext, text and image data types are not allowed in the select list of subqueries.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distinct keyword cannot be used with subqueries that include group by.</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The compute and into clauses cannot be specified.</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Order by can only be specified if top is also specified.</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A view created with a subquery cannot be updated.</a:t>
            </a:r>
            <a:br>
              <a:rPr altLang="en-US" sz="2400">
                <a:solidFill>
                  <a:schemeClr val="tx1"/>
                </a:solidFill>
                <a:cs typeface="Arial" panose="020B0604020202020204" pitchFamily="34" charset="0"/>
              </a:rPr>
            </a:b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a:p>
            <a:pPr marL="0" algn="just">
              <a:spcBef>
                <a:spcPct val="0"/>
              </a:spcBef>
            </a:pPr>
            <a:endParaRPr altLang="en-US" sz="2400">
              <a:solidFill>
                <a:schemeClr val="tx1"/>
              </a:solidFill>
              <a:cs typeface="Arial" panose="020B0604020202020204" pitchFamily="34" charset="0"/>
            </a:endParaRPr>
          </a:p>
        </p:txBody>
      </p:sp>
      <p:sp>
        <p:nvSpPr>
          <p:cNvPr id="84995" name="Rectangle 2">
            <a:extLst>
              <a:ext uri="{FF2B5EF4-FFF2-40B4-BE49-F238E27FC236}">
                <a16:creationId xmlns:a16="http://schemas.microsoft.com/office/drawing/2014/main" id="{2C55EA04-1C09-4D34-A3C7-39D2A0566150}"/>
              </a:ext>
            </a:extLst>
          </p:cNvPr>
          <p:cNvSpPr>
            <a:spLocks noGrp="1"/>
          </p:cNvSpPr>
          <p:nvPr>
            <p:ph type="title" idx="4294967295"/>
          </p:nvPr>
        </p:nvSpPr>
        <p:spPr>
          <a:xfrm>
            <a:off x="1733550" y="152400"/>
            <a:ext cx="7562850" cy="554038"/>
          </a:xfrm>
        </p:spPr>
        <p:txBody>
          <a:bodyPr>
            <a:normAutofit fontScale="90000"/>
          </a:bodyPr>
          <a:lstStyle/>
          <a:p>
            <a:pPr eaLnBrk="1" hangingPunct="1"/>
            <a:r>
              <a:rPr altLang="en-US">
                <a:solidFill>
                  <a:schemeClr val="tx1"/>
                </a:solidFill>
                <a:cs typeface="Arial" panose="020B0604020202020204" pitchFamily="34" charset="0"/>
              </a:rPr>
              <a:t>Rules for using Subquery</a:t>
            </a:r>
          </a:p>
        </p:txBody>
      </p:sp>
    </p:spTree>
    <p:extLst>
      <p:ext uri="{BB962C8B-B14F-4D97-AF65-F5344CB8AC3E}">
        <p14:creationId xmlns:p14="http://schemas.microsoft.com/office/powerpoint/2010/main" val="144024816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67778E-2687-4042-AD8C-D4682917A83E}"/>
              </a:ext>
            </a:extLst>
          </p:cNvPr>
          <p:cNvSpPr>
            <a:spLocks noGrp="1"/>
          </p:cNvSpPr>
          <p:nvPr>
            <p:ph type="body" sz="quarter" idx="16"/>
          </p:nvPr>
        </p:nvSpPr>
        <p:spPr/>
        <p:txBody>
          <a:bodyPr/>
          <a:lstStyle/>
          <a:p>
            <a:pPr marL="0" indent="0">
              <a:buNone/>
              <a:defRPr/>
            </a:pPr>
            <a:r>
              <a:rPr b="1" u="sng" dirty="0">
                <a:solidFill>
                  <a:schemeClr val="tx1"/>
                </a:solidFill>
                <a:cs typeface="Arial" charset="0"/>
              </a:rPr>
              <a:t>Syntax</a:t>
            </a:r>
          </a:p>
          <a:p>
            <a:pPr>
              <a:buNone/>
              <a:defRPr/>
            </a:pPr>
            <a:endParaRPr dirty="0">
              <a:solidFill>
                <a:schemeClr val="tx1"/>
              </a:solidFill>
              <a:latin typeface="Courier New" pitchFamily="49" charset="0"/>
              <a:cs typeface="Courier New" pitchFamily="49" charset="0"/>
            </a:endParaRPr>
          </a:p>
          <a:p>
            <a:pPr marL="638175" indent="-298450">
              <a:buNone/>
              <a:defRPr/>
            </a:pPr>
            <a:r>
              <a:rPr sz="2400" dirty="0">
                <a:latin typeface="Courier New" pitchFamily="49" charset="0"/>
                <a:cs typeface="Courier New" pitchFamily="49" charset="0"/>
              </a:rPr>
              <a:t>CREATE FUNCTION [ </a:t>
            </a:r>
            <a:r>
              <a:rPr sz="2400" dirty="0" err="1">
                <a:latin typeface="Courier New" pitchFamily="49" charset="0"/>
                <a:cs typeface="Courier New" pitchFamily="49" charset="0"/>
              </a:rPr>
              <a:t>owner_name</a:t>
            </a:r>
            <a:r>
              <a:rPr sz="2400" dirty="0">
                <a:latin typeface="Courier New" pitchFamily="49" charset="0"/>
                <a:cs typeface="Courier New" pitchFamily="49" charset="0"/>
              </a:rPr>
              <a:t>.] </a:t>
            </a:r>
            <a:r>
              <a:rPr sz="2400" dirty="0" err="1">
                <a:latin typeface="Courier New" pitchFamily="49" charset="0"/>
                <a:cs typeface="Courier New" pitchFamily="49" charset="0"/>
              </a:rPr>
              <a:t>function_name</a:t>
            </a:r>
            <a:r>
              <a:rPr sz="2400" dirty="0">
                <a:latin typeface="Courier New" pitchFamily="49" charset="0"/>
                <a:cs typeface="Courier New" pitchFamily="49" charset="0"/>
              </a:rPr>
              <a:t>([@ </a:t>
            </a:r>
            <a:r>
              <a:rPr sz="2400" dirty="0" err="1">
                <a:latin typeface="Courier New" pitchFamily="49" charset="0"/>
                <a:cs typeface="Courier New" pitchFamily="49" charset="0"/>
              </a:rPr>
              <a:t>parameter_name</a:t>
            </a:r>
            <a:r>
              <a:rPr sz="2400" dirty="0">
                <a:latin typeface="Courier New" pitchFamily="49" charset="0"/>
                <a:cs typeface="Courier New" pitchFamily="49" charset="0"/>
              </a:rPr>
              <a:t> </a:t>
            </a:r>
            <a:r>
              <a:rPr sz="2400" dirty="0" err="1">
                <a:latin typeface="Courier New" pitchFamily="49" charset="0"/>
                <a:cs typeface="Courier New" pitchFamily="49" charset="0"/>
              </a:rPr>
              <a:t>parameter_data_type</a:t>
            </a:r>
            <a:r>
              <a:rPr sz="2400" dirty="0">
                <a:latin typeface="Courier New" pitchFamily="49" charset="0"/>
                <a:cs typeface="Courier New" pitchFamily="49" charset="0"/>
              </a:rPr>
              <a:t> [= </a:t>
            </a:r>
            <a:r>
              <a:rPr sz="2400" dirty="0" err="1">
                <a:latin typeface="Courier New" pitchFamily="49" charset="0"/>
                <a:cs typeface="Courier New" pitchFamily="49" charset="0"/>
              </a:rPr>
              <a:t>default_value</a:t>
            </a:r>
            <a:r>
              <a:rPr sz="2400" dirty="0">
                <a:latin typeface="Courier New" pitchFamily="49" charset="0"/>
                <a:cs typeface="Courier New" pitchFamily="49" charset="0"/>
              </a:rPr>
              <a:t>]} [,...n]])</a:t>
            </a:r>
          </a:p>
          <a:p>
            <a:pPr marL="638175" indent="-298450">
              <a:buNone/>
              <a:defRPr/>
            </a:pPr>
            <a:r>
              <a:rPr sz="2400" dirty="0">
                <a:latin typeface="Courier New" pitchFamily="49" charset="0"/>
                <a:cs typeface="Courier New" pitchFamily="49" charset="0"/>
              </a:rPr>
              <a:t>RETURNS @ </a:t>
            </a:r>
            <a:r>
              <a:rPr sz="2400" dirty="0" err="1">
                <a:latin typeface="Courier New" pitchFamily="49" charset="0"/>
                <a:cs typeface="Courier New" pitchFamily="49" charset="0"/>
              </a:rPr>
              <a:t>return_variable</a:t>
            </a:r>
            <a:r>
              <a:rPr sz="2400" dirty="0">
                <a:latin typeface="Courier New" pitchFamily="49" charset="0"/>
                <a:cs typeface="Courier New" pitchFamily="49" charset="0"/>
              </a:rPr>
              <a:t> TABLE( </a:t>
            </a:r>
            <a:r>
              <a:rPr sz="2400" dirty="0" err="1">
                <a:latin typeface="Courier New" pitchFamily="49" charset="0"/>
                <a:cs typeface="Courier New" pitchFamily="49" charset="0"/>
              </a:rPr>
              <a:t>table_definition</a:t>
            </a:r>
            <a:r>
              <a:rPr sz="2400" dirty="0">
                <a:latin typeface="Courier New" pitchFamily="49" charset="0"/>
                <a:cs typeface="Courier New" pitchFamily="49" charset="0"/>
              </a:rPr>
              <a:t>)</a:t>
            </a:r>
          </a:p>
          <a:p>
            <a:pPr marL="638175" indent="-298450">
              <a:buNone/>
              <a:defRPr/>
            </a:pPr>
            <a:r>
              <a:rPr sz="2400" dirty="0">
                <a:latin typeface="Courier New" pitchFamily="49" charset="0"/>
                <a:cs typeface="Courier New" pitchFamily="49" charset="0"/>
              </a:rPr>
              <a:t>[WITH option [...n]]</a:t>
            </a:r>
          </a:p>
          <a:p>
            <a:pPr marL="638175" indent="-298450">
              <a:buNone/>
              <a:defRPr/>
            </a:pPr>
            <a:r>
              <a:rPr sz="2400" dirty="0">
                <a:latin typeface="Courier New" pitchFamily="49" charset="0"/>
                <a:cs typeface="Courier New" pitchFamily="49" charset="0"/>
              </a:rPr>
              <a:t>AS</a:t>
            </a:r>
          </a:p>
          <a:p>
            <a:pPr marL="638175" indent="-298450">
              <a:buNone/>
              <a:defRPr/>
            </a:pPr>
            <a:r>
              <a:rPr sz="2400" dirty="0">
                <a:latin typeface="Courier New" pitchFamily="49" charset="0"/>
                <a:cs typeface="Courier New" pitchFamily="49" charset="0"/>
              </a:rPr>
              <a:t>BEGIN </a:t>
            </a:r>
            <a:r>
              <a:rPr sz="2400" dirty="0" err="1">
                <a:latin typeface="Courier New" pitchFamily="49" charset="0"/>
                <a:cs typeface="Courier New" pitchFamily="49" charset="0"/>
              </a:rPr>
              <a:t>function_statements</a:t>
            </a:r>
            <a:endParaRPr sz="2400" dirty="0">
              <a:latin typeface="Courier New" pitchFamily="49" charset="0"/>
              <a:cs typeface="Courier New" pitchFamily="49" charset="0"/>
            </a:endParaRPr>
          </a:p>
          <a:p>
            <a:pPr marL="638175" indent="-298450">
              <a:buNone/>
              <a:defRPr/>
            </a:pPr>
            <a:r>
              <a:rPr sz="2400" dirty="0">
                <a:latin typeface="Courier New" pitchFamily="49" charset="0"/>
                <a:cs typeface="Courier New" pitchFamily="49" charset="0"/>
              </a:rPr>
              <a:t>RETURN</a:t>
            </a:r>
          </a:p>
          <a:p>
            <a:pPr marL="638175" indent="-298450">
              <a:buNone/>
              <a:defRPr/>
            </a:pPr>
            <a:r>
              <a:rPr sz="2400" dirty="0">
                <a:latin typeface="Courier New" pitchFamily="49" charset="0"/>
                <a:cs typeface="Courier New" pitchFamily="49" charset="0"/>
              </a:rPr>
              <a:t>END </a:t>
            </a:r>
          </a:p>
          <a:p>
            <a:pPr>
              <a:buFont typeface="Arial" charset="0"/>
              <a:buChar char="•"/>
              <a:defRPr/>
            </a:pPr>
            <a:endParaRPr dirty="0">
              <a:solidFill>
                <a:schemeClr val="tx1"/>
              </a:solidFill>
              <a:cs typeface="Arial" charset="0"/>
            </a:endParaRPr>
          </a:p>
          <a:p>
            <a:pPr eaLnBrk="1" hangingPunct="1">
              <a:buFont typeface="Arial" charset="0"/>
              <a:buChar char="•"/>
              <a:defRPr/>
            </a:pPr>
            <a:endParaRPr dirty="0">
              <a:solidFill>
                <a:schemeClr val="tx1"/>
              </a:solidFill>
            </a:endParaRPr>
          </a:p>
        </p:txBody>
      </p:sp>
      <p:sp>
        <p:nvSpPr>
          <p:cNvPr id="111619" name="Rectangle 2">
            <a:extLst>
              <a:ext uri="{FF2B5EF4-FFF2-40B4-BE49-F238E27FC236}">
                <a16:creationId xmlns:a16="http://schemas.microsoft.com/office/drawing/2014/main" id="{F0DAAC9B-109F-419E-8A18-F70AEBAB4E70}"/>
              </a:ext>
            </a:extLst>
          </p:cNvPr>
          <p:cNvSpPr>
            <a:spLocks noGrp="1"/>
          </p:cNvSpPr>
          <p:nvPr>
            <p:ph type="title" idx="4294967295"/>
          </p:nvPr>
        </p:nvSpPr>
        <p:spPr>
          <a:xfrm>
            <a:off x="1524000" y="207964"/>
            <a:ext cx="9144000" cy="554037"/>
          </a:xfrm>
        </p:spPr>
        <p:txBody>
          <a:bodyPr>
            <a:normAutofit fontScale="90000"/>
          </a:bodyPr>
          <a:lstStyle/>
          <a:p>
            <a:pPr eaLnBrk="1" hangingPunct="1"/>
            <a:r>
              <a:rPr lang="en-GB" altLang="en-US">
                <a:solidFill>
                  <a:schemeClr val="tx1"/>
                </a:solidFill>
                <a:cs typeface="Arial" panose="020B0604020202020204" pitchFamily="34" charset="0"/>
              </a:rPr>
              <a:t>Creating a Multi-statement </a:t>
            </a:r>
            <a:r>
              <a:rPr altLang="en-US">
                <a:solidFill>
                  <a:schemeClr val="tx1"/>
                </a:solidFill>
                <a:cs typeface="Arial" panose="020B0604020202020204" pitchFamily="34" charset="0"/>
              </a:rPr>
              <a:t>Table</a:t>
            </a:r>
            <a:r>
              <a:rPr lang="en-GB" altLang="en-US">
                <a:solidFill>
                  <a:schemeClr val="tx1"/>
                </a:solidFill>
                <a:cs typeface="Arial" panose="020B0604020202020204" pitchFamily="34" charset="0"/>
              </a:rPr>
              <a:t>-valued Function</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335345886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81AF8D-D302-4F42-A00B-3E753DDB5A36}"/>
              </a:ext>
            </a:extLst>
          </p:cNvPr>
          <p:cNvSpPr>
            <a:spLocks noGrp="1"/>
          </p:cNvSpPr>
          <p:nvPr>
            <p:ph type="body" sz="quarter" idx="16"/>
          </p:nvPr>
        </p:nvSpPr>
        <p:spPr/>
        <p:txBody>
          <a:bodyPr/>
          <a:lstStyle/>
          <a:p>
            <a:pPr marL="0" indent="0">
              <a:buNone/>
              <a:defRPr/>
            </a:pPr>
            <a:r>
              <a:rPr b="1" i="1" dirty="0">
                <a:solidFill>
                  <a:schemeClr val="tx1"/>
                </a:solidFill>
                <a:cs typeface="Arial" charset="0"/>
              </a:rPr>
              <a:t>Syntax</a:t>
            </a:r>
            <a:endParaRPr dirty="0">
              <a:solidFill>
                <a:schemeClr val="tx1"/>
              </a:solidFill>
              <a:cs typeface="Arial" charset="0"/>
            </a:endParaRPr>
          </a:p>
          <a:p>
            <a:pPr lvl="1">
              <a:buNone/>
              <a:defRPr/>
            </a:pPr>
            <a:endParaRPr sz="2000" i="1" dirty="0">
              <a:latin typeface="Courier New" pitchFamily="49" charset="0"/>
              <a:cs typeface="Courier New" pitchFamily="49" charset="0"/>
            </a:endParaRPr>
          </a:p>
          <a:p>
            <a:pPr lvl="1">
              <a:buNone/>
              <a:defRPr/>
            </a:pPr>
            <a:r>
              <a:rPr sz="2000" i="1" dirty="0">
                <a:latin typeface="Courier New" pitchFamily="49" charset="0"/>
                <a:cs typeface="Courier New" pitchFamily="49" charset="0"/>
              </a:rPr>
              <a:t>CREATE FUNCTION [ </a:t>
            </a:r>
            <a:r>
              <a:rPr sz="2000" i="1" dirty="0" err="1">
                <a:latin typeface="Courier New" pitchFamily="49" charset="0"/>
                <a:cs typeface="Courier New" pitchFamily="49" charset="0"/>
              </a:rPr>
              <a:t>owner_name</a:t>
            </a:r>
            <a:r>
              <a:rPr sz="2000" i="1" dirty="0">
                <a:latin typeface="Courier New" pitchFamily="49" charset="0"/>
                <a:cs typeface="Courier New" pitchFamily="49" charset="0"/>
              </a:rPr>
              <a:t>.] </a:t>
            </a:r>
            <a:r>
              <a:rPr sz="2000" i="1" dirty="0" err="1">
                <a:latin typeface="Courier New" pitchFamily="49" charset="0"/>
                <a:cs typeface="Courier New" pitchFamily="49" charset="0"/>
              </a:rPr>
              <a:t>function_name</a:t>
            </a:r>
            <a:endParaRPr sz="2000" i="1" dirty="0">
              <a:latin typeface="Courier New" pitchFamily="49" charset="0"/>
              <a:cs typeface="Courier New" pitchFamily="49" charset="0"/>
            </a:endParaRPr>
          </a:p>
          <a:p>
            <a:pPr lvl="1">
              <a:buNone/>
              <a:defRPr/>
            </a:pPr>
            <a:r>
              <a:rPr sz="2000" i="1" dirty="0">
                <a:latin typeface="Courier New" pitchFamily="49" charset="0"/>
                <a:cs typeface="Courier New" pitchFamily="49" charset="0"/>
              </a:rPr>
              <a:t>([@ </a:t>
            </a:r>
            <a:r>
              <a:rPr sz="2000" i="1" dirty="0" err="1">
                <a:latin typeface="Courier New" pitchFamily="49" charset="0"/>
                <a:cs typeface="Courier New" pitchFamily="49" charset="0"/>
              </a:rPr>
              <a:t>parameter_name</a:t>
            </a:r>
            <a:r>
              <a:rPr sz="2000" i="1" dirty="0">
                <a:latin typeface="Courier New" pitchFamily="49" charset="0"/>
                <a:cs typeface="Courier New" pitchFamily="49" charset="0"/>
              </a:rPr>
              <a:t> </a:t>
            </a:r>
            <a:r>
              <a:rPr sz="2000" i="1" dirty="0" err="1">
                <a:latin typeface="Courier New" pitchFamily="49" charset="0"/>
                <a:cs typeface="Courier New" pitchFamily="49" charset="0"/>
              </a:rPr>
              <a:t>parameter_data_type</a:t>
            </a:r>
            <a:r>
              <a:rPr sz="2000" i="1" dirty="0">
                <a:latin typeface="Courier New" pitchFamily="49" charset="0"/>
                <a:cs typeface="Courier New" pitchFamily="49" charset="0"/>
              </a:rPr>
              <a:t> [= </a:t>
            </a:r>
            <a:r>
              <a:rPr sz="2000" i="1" dirty="0" err="1">
                <a:latin typeface="Courier New" pitchFamily="49" charset="0"/>
                <a:cs typeface="Courier New" pitchFamily="49" charset="0"/>
              </a:rPr>
              <a:t>default_value</a:t>
            </a:r>
            <a:r>
              <a:rPr sz="2000" i="1" dirty="0">
                <a:latin typeface="Courier New" pitchFamily="49" charset="0"/>
                <a:cs typeface="Courier New" pitchFamily="49" charset="0"/>
              </a:rPr>
              <a:t>]} [,...n]])</a:t>
            </a:r>
          </a:p>
          <a:p>
            <a:pPr lvl="1">
              <a:buNone/>
              <a:defRPr/>
            </a:pPr>
            <a:r>
              <a:rPr sz="2000" i="1" dirty="0">
                <a:latin typeface="Courier New" pitchFamily="49" charset="0"/>
                <a:cs typeface="Courier New" pitchFamily="49" charset="0"/>
              </a:rPr>
              <a:t>RETURNS TABLE</a:t>
            </a:r>
          </a:p>
          <a:p>
            <a:pPr lvl="1">
              <a:buNone/>
              <a:defRPr/>
            </a:pPr>
            <a:r>
              <a:rPr sz="2000" i="1" dirty="0">
                <a:latin typeface="Courier New" pitchFamily="49" charset="0"/>
                <a:cs typeface="Courier New" pitchFamily="49" charset="0"/>
              </a:rPr>
              <a:t>[WITH option [...n]]</a:t>
            </a:r>
          </a:p>
          <a:p>
            <a:pPr lvl="1">
              <a:buNone/>
              <a:defRPr/>
            </a:pPr>
            <a:r>
              <a:rPr sz="2000" i="1" dirty="0">
                <a:latin typeface="Courier New" pitchFamily="49" charset="0"/>
                <a:cs typeface="Courier New" pitchFamily="49" charset="0"/>
              </a:rPr>
              <a:t>AS</a:t>
            </a:r>
          </a:p>
          <a:p>
            <a:pPr lvl="1">
              <a:buNone/>
              <a:defRPr/>
            </a:pPr>
            <a:r>
              <a:rPr sz="2000" i="1" dirty="0">
                <a:latin typeface="Courier New" pitchFamily="49" charset="0"/>
                <a:cs typeface="Courier New" pitchFamily="49" charset="0"/>
              </a:rPr>
              <a:t>RETURN (SELECT statement)</a:t>
            </a:r>
          </a:p>
          <a:p>
            <a:pPr lvl="1">
              <a:buNone/>
              <a:defRPr/>
            </a:pPr>
            <a:r>
              <a:rPr sz="2000" i="1" dirty="0">
                <a:latin typeface="Courier New" pitchFamily="49" charset="0"/>
                <a:cs typeface="Courier New" pitchFamily="49" charset="0"/>
              </a:rPr>
              <a:t>END</a:t>
            </a:r>
          </a:p>
          <a:p>
            <a:pPr>
              <a:buNone/>
              <a:defRPr/>
            </a:pPr>
            <a:endParaRPr i="1" dirty="0">
              <a:solidFill>
                <a:schemeClr val="tx1"/>
              </a:solidFill>
              <a:cs typeface="Arial" charset="0"/>
            </a:endParaRPr>
          </a:p>
          <a:p>
            <a:pPr eaLnBrk="1" hangingPunct="1">
              <a:buFont typeface="Arial" charset="0"/>
              <a:buChar char="•"/>
              <a:defRPr/>
            </a:pPr>
            <a:endParaRPr dirty="0">
              <a:solidFill>
                <a:schemeClr val="tx1"/>
              </a:solidFill>
            </a:endParaRPr>
          </a:p>
        </p:txBody>
      </p:sp>
      <p:sp>
        <p:nvSpPr>
          <p:cNvPr id="113667" name="Rectangle 2">
            <a:extLst>
              <a:ext uri="{FF2B5EF4-FFF2-40B4-BE49-F238E27FC236}">
                <a16:creationId xmlns:a16="http://schemas.microsoft.com/office/drawing/2014/main" id="{86CC6A7D-705F-49B1-949C-786CFA09F75E}"/>
              </a:ext>
            </a:extLst>
          </p:cNvPr>
          <p:cNvSpPr>
            <a:spLocks noGrp="1"/>
          </p:cNvSpPr>
          <p:nvPr>
            <p:ph type="title" idx="4294967295"/>
          </p:nvPr>
        </p:nvSpPr>
        <p:spPr>
          <a:xfrm>
            <a:off x="1600200" y="207964"/>
            <a:ext cx="8382000" cy="554037"/>
          </a:xfrm>
        </p:spPr>
        <p:txBody>
          <a:bodyPr>
            <a:normAutofit fontScale="90000"/>
          </a:bodyPr>
          <a:lstStyle/>
          <a:p>
            <a:pPr eaLnBrk="1" hangingPunct="1"/>
            <a:r>
              <a:rPr lang="en-GB" altLang="en-US">
                <a:solidFill>
                  <a:schemeClr val="tx1"/>
                </a:solidFill>
                <a:cs typeface="Arial" panose="020B0604020202020204" pitchFamily="34" charset="0"/>
              </a:rPr>
              <a:t>Creating an Inline Table-valued Function</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416628331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42738C-745D-4E35-9DEE-EC1624C6977F}"/>
              </a:ext>
            </a:extLst>
          </p:cNvPr>
          <p:cNvSpPr>
            <a:spLocks noGrp="1"/>
          </p:cNvSpPr>
          <p:nvPr>
            <p:ph type="body" sz="quarter" idx="16"/>
          </p:nvPr>
        </p:nvSpPr>
        <p:spPr>
          <a:xfrm>
            <a:off x="1981201" y="1066800"/>
            <a:ext cx="8240713" cy="5257800"/>
          </a:xfrm>
        </p:spPr>
        <p:txBody>
          <a:bodyPr/>
          <a:lstStyle/>
          <a:p>
            <a:pPr>
              <a:buFont typeface="Arial" charset="0"/>
              <a:buChar char="•"/>
              <a:defRPr/>
            </a:pPr>
            <a:r>
              <a:rPr sz="2000" dirty="0">
                <a:cs typeface="Arial" charset="0"/>
              </a:rPr>
              <a:t>When you reference a user-defined function, you specify the function name followed by parentheses. </a:t>
            </a:r>
          </a:p>
          <a:p>
            <a:pPr>
              <a:buFont typeface="Arial" charset="0"/>
              <a:buChar char="•"/>
              <a:defRPr/>
            </a:pPr>
            <a:endParaRPr sz="1050" dirty="0">
              <a:cs typeface="Arial" charset="0"/>
            </a:endParaRPr>
          </a:p>
          <a:p>
            <a:pPr>
              <a:buFont typeface="Arial" charset="0"/>
              <a:buChar char="•"/>
              <a:defRPr/>
            </a:pPr>
            <a:r>
              <a:rPr sz="2000" dirty="0">
                <a:cs typeface="Arial" charset="0"/>
              </a:rPr>
              <a:t>Within the parentheses, you can specify expressions that provide the data to be passed in to the parameters. </a:t>
            </a:r>
          </a:p>
          <a:p>
            <a:pPr>
              <a:buFont typeface="Arial" charset="0"/>
              <a:buChar char="•"/>
              <a:defRPr/>
            </a:pPr>
            <a:endParaRPr sz="1000" dirty="0">
              <a:cs typeface="Arial" charset="0"/>
            </a:endParaRPr>
          </a:p>
          <a:p>
            <a:pPr>
              <a:buFont typeface="Arial" charset="0"/>
              <a:buChar char="•"/>
              <a:defRPr/>
            </a:pPr>
            <a:r>
              <a:rPr sz="2000" dirty="0">
                <a:cs typeface="Arial" charset="0"/>
              </a:rPr>
              <a:t>You cannot specify parameter names in the arguments when invoking a function. </a:t>
            </a:r>
          </a:p>
          <a:p>
            <a:pPr>
              <a:buFont typeface="Arial" charset="0"/>
              <a:buChar char="•"/>
              <a:defRPr/>
            </a:pPr>
            <a:endParaRPr sz="1000" dirty="0">
              <a:cs typeface="Arial" charset="0"/>
            </a:endParaRPr>
          </a:p>
          <a:p>
            <a:pPr>
              <a:buFont typeface="Arial" charset="0"/>
              <a:buChar char="•"/>
              <a:defRPr/>
            </a:pPr>
            <a:r>
              <a:rPr sz="2000" dirty="0">
                <a:cs typeface="Arial" charset="0"/>
              </a:rPr>
              <a:t>When you invoke a function, you must supply argument values for all of the parameters and you must specify the argument values in the same sequence in which the parameters are defined in the create function statement.</a:t>
            </a:r>
          </a:p>
          <a:p>
            <a:pPr marL="511175" lvl="1" indent="0">
              <a:buNone/>
              <a:defRPr/>
            </a:pPr>
            <a:r>
              <a:rPr sz="2000" dirty="0">
                <a:latin typeface="Courier New" pitchFamily="49" charset="0"/>
                <a:cs typeface="Courier New" pitchFamily="49" charset="0"/>
              </a:rPr>
              <a:t>Select * from </a:t>
            </a:r>
            <a:r>
              <a:rPr sz="2000" dirty="0" err="1">
                <a:latin typeface="Courier New" pitchFamily="49" charset="0"/>
                <a:cs typeface="Courier New" pitchFamily="49" charset="0"/>
              </a:rPr>
              <a:t>sometable</a:t>
            </a:r>
            <a:r>
              <a:rPr sz="2000" dirty="0">
                <a:latin typeface="Courier New" pitchFamily="49" charset="0"/>
                <a:cs typeface="Courier New" pitchFamily="49" charset="0"/>
              </a:rPr>
              <a:t> where </a:t>
            </a:r>
            <a:r>
              <a:rPr sz="2000" dirty="0" err="1">
                <a:latin typeface="Courier New" pitchFamily="49" charset="0"/>
                <a:cs typeface="Courier New" pitchFamily="49" charset="0"/>
              </a:rPr>
              <a:t>prikey</a:t>
            </a:r>
            <a:r>
              <a:rPr sz="2000" dirty="0">
                <a:latin typeface="Courier New" pitchFamily="49" charset="0"/>
                <a:cs typeface="Courier New" pitchFamily="49" charset="0"/>
              </a:rPr>
              <a:t> = </a:t>
            </a:r>
            <a:r>
              <a:rPr sz="2000" dirty="0" err="1">
                <a:latin typeface="Courier New" pitchFamily="49" charset="0"/>
                <a:cs typeface="Courier New" pitchFamily="49" charset="0"/>
              </a:rPr>
              <a:t>dbo.Fn_myintfunc</a:t>
            </a:r>
            <a:r>
              <a:rPr sz="2000" dirty="0">
                <a:latin typeface="Courier New" pitchFamily="49" charset="0"/>
                <a:cs typeface="Courier New" pitchFamily="49" charset="0"/>
              </a:rPr>
              <a:t>( 1, </a:t>
            </a:r>
            <a:r>
              <a:rPr sz="2000" dirty="0" err="1">
                <a:latin typeface="Courier New" pitchFamily="49" charset="0"/>
                <a:cs typeface="Courier New" pitchFamily="49" charset="0"/>
              </a:rPr>
              <a:t>n'anderson</a:t>
            </a:r>
            <a:r>
              <a:rPr sz="2000" dirty="0">
                <a:latin typeface="Courier New" pitchFamily="49" charset="0"/>
                <a:cs typeface="Courier New" pitchFamily="49" charset="0"/>
              </a:rPr>
              <a:t>' )</a:t>
            </a:r>
          </a:p>
          <a:p>
            <a:pPr marL="511175" lvl="1" indent="0">
              <a:buNone/>
              <a:defRPr/>
            </a:pPr>
            <a:endParaRPr sz="2000" dirty="0">
              <a:latin typeface="Courier New" pitchFamily="49" charset="0"/>
              <a:cs typeface="Courier New" pitchFamily="49" charset="0"/>
            </a:endParaRPr>
          </a:p>
          <a:p>
            <a:pPr marL="511175" lvl="1" indent="0">
              <a:buNone/>
              <a:defRPr/>
            </a:pPr>
            <a:r>
              <a:rPr sz="2000" dirty="0">
                <a:latin typeface="Courier New" pitchFamily="49" charset="0"/>
                <a:cs typeface="Courier New" pitchFamily="49" charset="0"/>
              </a:rPr>
              <a:t>SELECT * FROM </a:t>
            </a:r>
            <a:r>
              <a:rPr sz="2000" dirty="0" err="1">
                <a:latin typeface="Courier New" pitchFamily="49" charset="0"/>
                <a:cs typeface="Courier New" pitchFamily="49" charset="0"/>
              </a:rPr>
              <a:t>dbo.Fn_mytablefunc</a:t>
            </a:r>
            <a:r>
              <a:rPr sz="2000" dirty="0">
                <a:latin typeface="Courier New" pitchFamily="49" charset="0"/>
                <a:cs typeface="Courier New" pitchFamily="49" charset="0"/>
              </a:rPr>
              <a:t>( 123.09, n'o''</a:t>
            </a:r>
            <a:r>
              <a:rPr sz="2000" dirty="0" err="1">
                <a:latin typeface="Courier New" pitchFamily="49" charset="0"/>
                <a:cs typeface="Courier New" pitchFamily="49" charset="0"/>
              </a:rPr>
              <a:t>neill</a:t>
            </a:r>
            <a:r>
              <a:rPr sz="2000" dirty="0">
                <a:latin typeface="Courier New" pitchFamily="49" charset="0"/>
                <a:cs typeface="Courier New" pitchFamily="49" charset="0"/>
              </a:rPr>
              <a:t>' ) </a:t>
            </a:r>
          </a:p>
          <a:p>
            <a:pPr algn="just" eaLnBrk="1" hangingPunct="1">
              <a:buFont typeface="Arial" charset="0"/>
              <a:buChar char="•"/>
              <a:defRPr/>
            </a:pPr>
            <a:endParaRPr dirty="0">
              <a:solidFill>
                <a:schemeClr val="tx1"/>
              </a:solidFill>
            </a:endParaRPr>
          </a:p>
        </p:txBody>
      </p:sp>
      <p:sp>
        <p:nvSpPr>
          <p:cNvPr id="115715" name="Rectangle 2">
            <a:extLst>
              <a:ext uri="{FF2B5EF4-FFF2-40B4-BE49-F238E27FC236}">
                <a16:creationId xmlns:a16="http://schemas.microsoft.com/office/drawing/2014/main" id="{3570878B-DDF0-4732-B75A-F0B51C2CBA50}"/>
              </a:ext>
            </a:extLst>
          </p:cNvPr>
          <p:cNvSpPr>
            <a:spLocks noGrp="1"/>
          </p:cNvSpPr>
          <p:nvPr>
            <p:ph type="title" idx="4294967295"/>
          </p:nvPr>
        </p:nvSpPr>
        <p:spPr>
          <a:xfrm>
            <a:off x="1752600" y="152400"/>
            <a:ext cx="7562850" cy="457200"/>
          </a:xfrm>
        </p:spPr>
        <p:txBody>
          <a:bodyPr>
            <a:normAutofit fontScale="90000"/>
          </a:bodyPr>
          <a:lstStyle/>
          <a:p>
            <a:pPr eaLnBrk="1" hangingPunct="1"/>
            <a:r>
              <a:rPr altLang="en-US">
                <a:solidFill>
                  <a:schemeClr val="tx1"/>
                </a:solidFill>
                <a:cs typeface="Arial" panose="020B0604020202020204" pitchFamily="34" charset="0"/>
              </a:rPr>
              <a:t>Invoking User-Defined Functions</a:t>
            </a:r>
            <a:br>
              <a:rPr altLang="en-US">
                <a:solidFill>
                  <a:schemeClr val="tx1"/>
                </a:solidFill>
                <a:cs typeface="Arial" panose="020B0604020202020204" pitchFamily="34" charset="0"/>
              </a:rPr>
            </a:b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118822931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Placeholder 1">
            <a:extLst>
              <a:ext uri="{FF2B5EF4-FFF2-40B4-BE49-F238E27FC236}">
                <a16:creationId xmlns:a16="http://schemas.microsoft.com/office/drawing/2014/main" id="{B8C4B11F-970F-472C-AF40-E883FD00F3D7}"/>
              </a:ext>
            </a:extLst>
          </p:cNvPr>
          <p:cNvSpPr>
            <a:spLocks noGrp="1"/>
          </p:cNvSpPr>
          <p:nvPr>
            <p:ph type="body" sz="quarter" idx="16"/>
          </p:nvPr>
        </p:nvSpPr>
        <p:spPr>
          <a:xfrm>
            <a:off x="1981201" y="1143001"/>
            <a:ext cx="8240713" cy="4473575"/>
          </a:xfrm>
        </p:spPr>
        <p:txBody>
          <a:bodyPr/>
          <a:lstStyle/>
          <a:p>
            <a:pPr algn="just" eaLnBrk="1" hangingPunct="1"/>
            <a:r>
              <a:rPr altLang="en-US">
                <a:solidFill>
                  <a:schemeClr val="tx1"/>
                </a:solidFill>
                <a:cs typeface="Arial" panose="020B0604020202020204" pitchFamily="34" charset="0"/>
              </a:rPr>
              <a:t>Alters an existing user-defined function, without changing permissions and without affecting any dependent functions, stored procedures, or triggers. </a:t>
            </a: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Syntax</a:t>
            </a:r>
          </a:p>
          <a:p>
            <a:pPr algn="just" eaLnBrk="1" hangingPunct="1"/>
            <a:endParaRPr altLang="en-US">
              <a:solidFill>
                <a:schemeClr val="tx1"/>
              </a:solidFill>
              <a:cs typeface="Arial" panose="020B0604020202020204" pitchFamily="34" charset="0"/>
            </a:endParaRPr>
          </a:p>
          <a:p>
            <a:pPr lvl="1" algn="just" eaLnBrk="1" hangingPunct="1">
              <a:buFont typeface="Wingdings" panose="05000000000000000000" pitchFamily="2" charset="2"/>
              <a:buNone/>
            </a:pPr>
            <a:r>
              <a:rPr altLang="en-US" sz="2200">
                <a:latin typeface="Courier New" panose="02070309020205020404" pitchFamily="49" charset="0"/>
                <a:cs typeface="Courier New" panose="02070309020205020404" pitchFamily="49" charset="0"/>
              </a:rPr>
              <a:t>Alter function owner.Function_name </a:t>
            </a:r>
          </a:p>
          <a:p>
            <a:pPr algn="just" eaLnBrk="1" hangingPunct="1"/>
            <a:endParaRPr altLang="en-US">
              <a:solidFill>
                <a:schemeClr val="tx1"/>
              </a:solidFill>
              <a:cs typeface="Arial" panose="020B0604020202020204" pitchFamily="34" charset="0"/>
            </a:endParaRPr>
          </a:p>
          <a:p>
            <a:pPr algn="just" eaLnBrk="1" hangingPunct="1"/>
            <a:endParaRPr altLang="en-US">
              <a:solidFill>
                <a:schemeClr val="tx1"/>
              </a:solidFill>
              <a:cs typeface="Arial" panose="020B0604020202020204" pitchFamily="34" charset="0"/>
            </a:endParaRPr>
          </a:p>
          <a:p>
            <a:pPr algn="just" eaLnBrk="1" hangingPunct="1"/>
            <a:r>
              <a:rPr altLang="en-US">
                <a:solidFill>
                  <a:schemeClr val="tx1"/>
                </a:solidFill>
                <a:cs typeface="Arial" panose="020B0604020202020204" pitchFamily="34" charset="0"/>
              </a:rPr>
              <a:t>Syntax</a:t>
            </a:r>
          </a:p>
          <a:p>
            <a:pPr algn="just" eaLnBrk="1" hangingPunct="1"/>
            <a:endParaRPr altLang="en-US">
              <a:solidFill>
                <a:schemeClr val="tx1"/>
              </a:solidFill>
              <a:cs typeface="Arial" panose="020B0604020202020204" pitchFamily="34" charset="0"/>
            </a:endParaRPr>
          </a:p>
          <a:p>
            <a:pPr lvl="1" algn="just" eaLnBrk="1" hangingPunct="1">
              <a:buFont typeface="Wingdings" panose="05000000000000000000" pitchFamily="2" charset="2"/>
              <a:buNone/>
            </a:pPr>
            <a:r>
              <a:rPr altLang="en-US" sz="2200">
                <a:latin typeface="Courier New" panose="02070309020205020404" pitchFamily="49" charset="0"/>
                <a:cs typeface="Courier New" panose="02070309020205020404" pitchFamily="49" charset="0"/>
              </a:rPr>
              <a:t>Drop function owner.Function_name</a:t>
            </a:r>
          </a:p>
          <a:p>
            <a:pPr algn="just" eaLnBrk="1" hangingPunct="1"/>
            <a:endParaRPr altLang="en-US">
              <a:solidFill>
                <a:schemeClr val="tx1"/>
              </a:solidFill>
              <a:cs typeface="Arial" panose="020B0604020202020204" pitchFamily="34" charset="0"/>
            </a:endParaRPr>
          </a:p>
        </p:txBody>
      </p:sp>
      <p:sp>
        <p:nvSpPr>
          <p:cNvPr id="117763" name="Rectangle 2">
            <a:extLst>
              <a:ext uri="{FF2B5EF4-FFF2-40B4-BE49-F238E27FC236}">
                <a16:creationId xmlns:a16="http://schemas.microsoft.com/office/drawing/2014/main" id="{27789421-D532-4320-92B0-0C557A821D92}"/>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Managing User-defined Functions</a:t>
            </a:r>
          </a:p>
        </p:txBody>
      </p:sp>
    </p:spTree>
    <p:extLst>
      <p:ext uri="{BB962C8B-B14F-4D97-AF65-F5344CB8AC3E}">
        <p14:creationId xmlns:p14="http://schemas.microsoft.com/office/powerpoint/2010/main" val="233197928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Placeholder 1">
            <a:extLst>
              <a:ext uri="{FF2B5EF4-FFF2-40B4-BE49-F238E27FC236}">
                <a16:creationId xmlns:a16="http://schemas.microsoft.com/office/drawing/2014/main" id="{455CD235-2083-4DBA-9D24-996BEF89D66E}"/>
              </a:ext>
            </a:extLst>
          </p:cNvPr>
          <p:cNvSpPr>
            <a:spLocks noGrp="1"/>
          </p:cNvSpPr>
          <p:nvPr>
            <p:ph type="body" sz="quarter" idx="16"/>
          </p:nvPr>
        </p:nvSpPr>
        <p:spPr/>
        <p:txBody>
          <a:bodyPr/>
          <a:lstStyle/>
          <a:p>
            <a:pPr algn="just" eaLnBrk="1" hangingPunct="1">
              <a:spcBef>
                <a:spcPct val="0"/>
              </a:spcBef>
            </a:pPr>
            <a:r>
              <a:rPr altLang="en-US" sz="2400">
                <a:cs typeface="Arial" panose="020B0604020202020204" pitchFamily="34" charset="0"/>
              </a:rPr>
              <a:t>In this sub-module, we have discussed:</a:t>
            </a:r>
          </a:p>
          <a:p>
            <a:pPr algn="just" eaLnBrk="1" hangingPunct="1">
              <a:spcBef>
                <a:spcPct val="0"/>
              </a:spcBef>
            </a:pPr>
            <a:endParaRPr altLang="en-US" sz="2400">
              <a:cs typeface="Arial" panose="020B0604020202020204" pitchFamily="34" charset="0"/>
            </a:endParaRPr>
          </a:p>
          <a:p>
            <a:pPr lvl="1" algn="just" eaLnBrk="1" hangingPunct="1">
              <a:spcBef>
                <a:spcPct val="0"/>
              </a:spcBef>
            </a:pPr>
            <a:r>
              <a:rPr altLang="en-US">
                <a:cs typeface="Arial" panose="020B0604020202020204" pitchFamily="34" charset="0"/>
              </a:rPr>
              <a:t>How to create scalar functions</a:t>
            </a:r>
          </a:p>
          <a:p>
            <a:pPr lvl="1" algn="just" eaLnBrk="1" hangingPunct="1">
              <a:spcBef>
                <a:spcPct val="0"/>
              </a:spcBef>
            </a:pPr>
            <a:endParaRPr altLang="en-US">
              <a:cs typeface="Arial" panose="020B0604020202020204" pitchFamily="34" charset="0"/>
            </a:endParaRPr>
          </a:p>
          <a:p>
            <a:pPr lvl="1" algn="just" eaLnBrk="1" hangingPunct="1">
              <a:spcBef>
                <a:spcPct val="0"/>
              </a:spcBef>
            </a:pPr>
            <a:r>
              <a:rPr altLang="en-US">
                <a:cs typeface="Arial" panose="020B0604020202020204" pitchFamily="34" charset="0"/>
              </a:rPr>
              <a:t>How to create and use multi-statement table value functions</a:t>
            </a:r>
          </a:p>
          <a:p>
            <a:pPr lvl="1" algn="just" eaLnBrk="1" hangingPunct="1">
              <a:spcBef>
                <a:spcPct val="0"/>
              </a:spcBef>
            </a:pPr>
            <a:endParaRPr altLang="en-US">
              <a:cs typeface="Arial" panose="020B0604020202020204" pitchFamily="34" charset="0"/>
            </a:endParaRPr>
          </a:p>
          <a:p>
            <a:pPr lvl="1" algn="just" eaLnBrk="1" hangingPunct="1">
              <a:spcBef>
                <a:spcPct val="0"/>
              </a:spcBef>
            </a:pPr>
            <a:r>
              <a:rPr altLang="en-US">
                <a:cs typeface="Arial" panose="020B0604020202020204" pitchFamily="34" charset="0"/>
              </a:rPr>
              <a:t>How to create in-line functions</a:t>
            </a:r>
          </a:p>
          <a:p>
            <a:pPr lvl="1" algn="just" eaLnBrk="1" hangingPunct="1">
              <a:spcBef>
                <a:spcPct val="0"/>
              </a:spcBef>
            </a:pPr>
            <a:endParaRPr altLang="en-US">
              <a:cs typeface="Arial" panose="020B0604020202020204" pitchFamily="34" charset="0"/>
            </a:endParaRPr>
          </a:p>
          <a:p>
            <a:pPr lvl="1" algn="just" eaLnBrk="1" hangingPunct="1">
              <a:spcBef>
                <a:spcPct val="0"/>
              </a:spcBef>
            </a:pPr>
            <a:endParaRPr altLang="en-US">
              <a:cs typeface="Arial" panose="020B0604020202020204" pitchFamily="34" charset="0"/>
            </a:endParaRPr>
          </a:p>
          <a:p>
            <a:pPr algn="just" eaLnBrk="1" hangingPunct="1">
              <a:spcBef>
                <a:spcPct val="0"/>
              </a:spcBef>
            </a:pPr>
            <a:endParaRPr altLang="en-US" sz="2400">
              <a:cs typeface="Arial" panose="020B0604020202020204" pitchFamily="34" charset="0"/>
            </a:endParaRPr>
          </a:p>
        </p:txBody>
      </p:sp>
      <p:sp>
        <p:nvSpPr>
          <p:cNvPr id="119811" name="Rectangle 2">
            <a:extLst>
              <a:ext uri="{FF2B5EF4-FFF2-40B4-BE49-F238E27FC236}">
                <a16:creationId xmlns:a16="http://schemas.microsoft.com/office/drawing/2014/main" id="{CD7620FC-1BAC-4923-AE51-8DCD3B6DE709}"/>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Summary</a:t>
            </a:r>
          </a:p>
        </p:txBody>
      </p:sp>
    </p:spTree>
    <p:extLst>
      <p:ext uri="{BB962C8B-B14F-4D97-AF65-F5344CB8AC3E}">
        <p14:creationId xmlns:p14="http://schemas.microsoft.com/office/powerpoint/2010/main" val="27483520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Placeholder 1">
            <a:extLst>
              <a:ext uri="{FF2B5EF4-FFF2-40B4-BE49-F238E27FC236}">
                <a16:creationId xmlns:a16="http://schemas.microsoft.com/office/drawing/2014/main" id="{3E73DE05-4C4B-43D3-977F-4AF6775A1E42}"/>
              </a:ext>
            </a:extLst>
          </p:cNvPr>
          <p:cNvSpPr>
            <a:spLocks noGrp="1"/>
          </p:cNvSpPr>
          <p:nvPr>
            <p:ph type="body" sz="quarter" idx="16"/>
          </p:nvPr>
        </p:nvSpPr>
        <p:spPr/>
        <p:txBody>
          <a:bodyPr/>
          <a:lstStyle/>
          <a:p>
            <a:pPr algn="just" eaLnBrk="1" hangingPunct="1"/>
            <a:r>
              <a:rPr altLang="en-US" sz="2800">
                <a:cs typeface="Arial" panose="020B0604020202020204" pitchFamily="34" charset="0"/>
              </a:rPr>
              <a:t>User-defined functions</a:t>
            </a:r>
          </a:p>
          <a:p>
            <a:pPr algn="just" eaLnBrk="1" hangingPunct="1"/>
            <a:endParaRPr altLang="en-US" sz="2800">
              <a:cs typeface="Arial" panose="020B0604020202020204" pitchFamily="34" charset="0"/>
            </a:endParaRPr>
          </a:p>
          <a:p>
            <a:pPr algn="just" eaLnBrk="1" hangingPunct="1"/>
            <a:r>
              <a:rPr altLang="en-US" sz="2800">
                <a:cs typeface="Arial" panose="020B0604020202020204" pitchFamily="34" charset="0"/>
              </a:rPr>
              <a:t>Multi-statement table valued functions</a:t>
            </a:r>
          </a:p>
          <a:p>
            <a:pPr algn="just" eaLnBrk="1" hangingPunct="1"/>
            <a:endParaRPr altLang="en-US" sz="2800">
              <a:cs typeface="Arial" panose="020B0604020202020204" pitchFamily="34" charset="0"/>
            </a:endParaRPr>
          </a:p>
          <a:p>
            <a:pPr algn="just" eaLnBrk="1" hangingPunct="1"/>
            <a:r>
              <a:rPr altLang="en-US" sz="2800">
                <a:cs typeface="Arial" panose="020B0604020202020204" pitchFamily="34" charset="0"/>
              </a:rPr>
              <a:t>In-line table valued functions</a:t>
            </a:r>
          </a:p>
          <a:p>
            <a:pPr algn="just" eaLnBrk="1" hangingPunct="1"/>
            <a:endParaRPr altLang="en-US" sz="2400">
              <a:cs typeface="Arial" panose="020B0604020202020204" pitchFamily="34" charset="0"/>
            </a:endParaRPr>
          </a:p>
        </p:txBody>
      </p:sp>
      <p:sp>
        <p:nvSpPr>
          <p:cNvPr id="121859" name="Rectangle 2">
            <a:extLst>
              <a:ext uri="{FF2B5EF4-FFF2-40B4-BE49-F238E27FC236}">
                <a16:creationId xmlns:a16="http://schemas.microsoft.com/office/drawing/2014/main" id="{CFEFBD1B-1D7A-4C90-8BE3-B2F7C7FBD52F}"/>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Glossary</a:t>
            </a:r>
          </a:p>
        </p:txBody>
      </p:sp>
    </p:spTree>
    <p:extLst>
      <p:ext uri="{BB962C8B-B14F-4D97-AF65-F5344CB8AC3E}">
        <p14:creationId xmlns:p14="http://schemas.microsoft.com/office/powerpoint/2010/main" val="2943779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Placeholder 1">
            <a:extLst>
              <a:ext uri="{FF2B5EF4-FFF2-40B4-BE49-F238E27FC236}">
                <a16:creationId xmlns:a16="http://schemas.microsoft.com/office/drawing/2014/main" id="{87A10BB4-0D41-453C-91BB-416E5C5FE9A6}"/>
              </a:ext>
            </a:extLst>
          </p:cNvPr>
          <p:cNvSpPr>
            <a:spLocks noGrp="1"/>
          </p:cNvSpPr>
          <p:nvPr>
            <p:ph type="body" sz="quarter" idx="16"/>
          </p:nvPr>
        </p:nvSpPr>
        <p:spPr/>
        <p:txBody>
          <a:bodyPr/>
          <a:lstStyle/>
          <a:p>
            <a:pPr marL="0">
              <a:spcBef>
                <a:spcPct val="0"/>
              </a:spcBef>
            </a:pPr>
            <a:r>
              <a:rPr altLang="en-US" sz="2400" dirty="0">
                <a:cs typeface="Arial" panose="020B0604020202020204" pitchFamily="34" charset="0"/>
              </a:rPr>
              <a:t>Write a UDF get the number of working days between two dates.</a:t>
            </a:r>
          </a:p>
          <a:p>
            <a:pPr marL="0">
              <a:spcBef>
                <a:spcPct val="0"/>
              </a:spcBef>
            </a:pPr>
            <a:endParaRPr altLang="en-US" sz="2400" dirty="0">
              <a:cs typeface="Arial" panose="020B0604020202020204" pitchFamily="34" charset="0"/>
            </a:endParaRPr>
          </a:p>
          <a:p>
            <a:pPr marL="0">
              <a:spcBef>
                <a:spcPct val="0"/>
              </a:spcBef>
            </a:pPr>
            <a:r>
              <a:rPr altLang="en-US" sz="2400" dirty="0">
                <a:cs typeface="Arial" panose="020B0604020202020204" pitchFamily="34" charset="0"/>
              </a:rPr>
              <a:t>Write a function that can calculate the yearly salary of a job if an applicant is given the hourly salary. Consider that the yearly salary is based on 40 hours a week. In your function, if the hourly salary is given as a negative value, don't perform the calculation </a:t>
            </a:r>
          </a:p>
          <a:p>
            <a:pPr marL="0">
              <a:spcBef>
                <a:spcPct val="0"/>
              </a:spcBef>
            </a:pPr>
            <a:endParaRPr altLang="en-US" sz="2400" dirty="0">
              <a:cs typeface="Arial" panose="020B0604020202020204" pitchFamily="34" charset="0"/>
            </a:endParaRPr>
          </a:p>
          <a:p>
            <a:pPr marL="0">
              <a:spcBef>
                <a:spcPct val="0"/>
              </a:spcBef>
            </a:pPr>
            <a:endParaRPr altLang="en-US" dirty="0">
              <a:solidFill>
                <a:schemeClr val="tx1"/>
              </a:solidFill>
              <a:cs typeface="Arial" panose="020B0604020202020204" pitchFamily="34" charset="0"/>
            </a:endParaRPr>
          </a:p>
        </p:txBody>
      </p:sp>
      <p:sp>
        <p:nvSpPr>
          <p:cNvPr id="123907" name="Rectangle 2">
            <a:extLst>
              <a:ext uri="{FF2B5EF4-FFF2-40B4-BE49-F238E27FC236}">
                <a16:creationId xmlns:a16="http://schemas.microsoft.com/office/drawing/2014/main" id="{6AB3B12C-8138-4DDE-8506-4BF5DF930D47}"/>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Hands-on Exercises</a:t>
            </a:r>
          </a:p>
        </p:txBody>
      </p:sp>
    </p:spTree>
    <p:extLst>
      <p:ext uri="{BB962C8B-B14F-4D97-AF65-F5344CB8AC3E}">
        <p14:creationId xmlns:p14="http://schemas.microsoft.com/office/powerpoint/2010/main" val="2696183316"/>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Placeholder 1">
            <a:extLst>
              <a:ext uri="{FF2B5EF4-FFF2-40B4-BE49-F238E27FC236}">
                <a16:creationId xmlns:a16="http://schemas.microsoft.com/office/drawing/2014/main" id="{3CC1C669-4F2C-424D-A670-AAB6BE652D55}"/>
              </a:ext>
            </a:extLst>
          </p:cNvPr>
          <p:cNvSpPr>
            <a:spLocks noGrp="1"/>
          </p:cNvSpPr>
          <p:nvPr>
            <p:ph type="body" sz="quarter" idx="16"/>
          </p:nvPr>
        </p:nvSpPr>
        <p:spPr/>
        <p:txBody>
          <a:bodyPr/>
          <a:lstStyle/>
          <a:p>
            <a:pPr marL="0">
              <a:spcBef>
                <a:spcPct val="0"/>
              </a:spcBef>
            </a:pPr>
            <a:r>
              <a:rPr altLang="en-US" sz="2400" dirty="0">
                <a:cs typeface="Arial" panose="020B0604020202020204" pitchFamily="34" charset="0"/>
              </a:rPr>
              <a:t>Write a  function that processes a cylinder. It calculates and displays the diameter of the base, the circumference of the base, the base area, the side area, the total area, and the volume, given the radius and the height of a cylinder </a:t>
            </a:r>
          </a:p>
          <a:p>
            <a:pPr marL="0">
              <a:spcBef>
                <a:spcPct val="0"/>
              </a:spcBef>
            </a:pPr>
            <a:endParaRPr altLang="en-US" sz="2400" dirty="0">
              <a:cs typeface="Arial" panose="020B0604020202020204" pitchFamily="34" charset="0"/>
            </a:endParaRPr>
          </a:p>
          <a:p>
            <a:pPr marL="0">
              <a:spcBef>
                <a:spcPct val="0"/>
              </a:spcBef>
            </a:pPr>
            <a:endParaRPr altLang="en-US" dirty="0">
              <a:solidFill>
                <a:schemeClr val="tx1"/>
              </a:solidFill>
              <a:cs typeface="Arial" panose="020B0604020202020204" pitchFamily="34" charset="0"/>
            </a:endParaRPr>
          </a:p>
        </p:txBody>
      </p:sp>
      <p:sp>
        <p:nvSpPr>
          <p:cNvPr id="125955" name="Rectangle 2">
            <a:extLst>
              <a:ext uri="{FF2B5EF4-FFF2-40B4-BE49-F238E27FC236}">
                <a16:creationId xmlns:a16="http://schemas.microsoft.com/office/drawing/2014/main" id="{DFC65CE2-FEB9-48BF-90F9-B12BE946926D}"/>
              </a:ext>
            </a:extLst>
          </p:cNvPr>
          <p:cNvSpPr>
            <a:spLocks noGrp="1"/>
          </p:cNvSpPr>
          <p:nvPr>
            <p:ph type="title" idx="4294967295"/>
          </p:nvPr>
        </p:nvSpPr>
        <p:spPr>
          <a:xfrm>
            <a:off x="1733550" y="207964"/>
            <a:ext cx="7562850" cy="554037"/>
          </a:xfrm>
        </p:spPr>
        <p:txBody>
          <a:bodyPr>
            <a:normAutofit fontScale="90000"/>
          </a:bodyPr>
          <a:lstStyle/>
          <a:p>
            <a:pPr eaLnBrk="1" hangingPunct="1"/>
            <a:r>
              <a:rPr altLang="en-US">
                <a:solidFill>
                  <a:schemeClr val="tx1"/>
                </a:solidFill>
                <a:cs typeface="Arial" panose="020B0604020202020204" pitchFamily="34" charset="0"/>
              </a:rPr>
              <a:t>Assignments</a:t>
            </a:r>
          </a:p>
        </p:txBody>
      </p:sp>
    </p:spTree>
    <p:extLst>
      <p:ext uri="{BB962C8B-B14F-4D97-AF65-F5344CB8AC3E}">
        <p14:creationId xmlns:p14="http://schemas.microsoft.com/office/powerpoint/2010/main" val="28256200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38215521-2F24-4A53-B8DC-8E8E7333FBD2}"/>
              </a:ext>
            </a:extLst>
          </p:cNvPr>
          <p:cNvSpPr>
            <a:spLocks noGrp="1"/>
          </p:cNvSpPr>
          <p:nvPr>
            <p:ph type="body" sz="quarter" idx="16"/>
          </p:nvPr>
        </p:nvSpPr>
        <p:spPr/>
        <p:txBody>
          <a:bodyPr/>
          <a:lstStyle/>
          <a:p>
            <a:pPr marL="0" algn="just">
              <a:spcBef>
                <a:spcPct val="0"/>
              </a:spcBef>
              <a:buNone/>
            </a:pPr>
            <a:r>
              <a:rPr altLang="en-US" sz="2400">
                <a:solidFill>
                  <a:schemeClr val="tx1"/>
                </a:solidFill>
                <a:cs typeface="Arial" panose="020B0604020202020204" pitchFamily="34" charset="0"/>
              </a:rPr>
              <a:t>At the end of this sub-module, you should be able to:</a:t>
            </a:r>
          </a:p>
          <a:p>
            <a:pPr marL="0" algn="just">
              <a:spcBef>
                <a:spcPct val="0"/>
              </a:spcBef>
              <a:buNone/>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Define indexes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Recognize the types of indexes</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Define clustered and non clustered index</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Application of  indexes</a:t>
            </a:r>
          </a:p>
          <a:p>
            <a:pPr marL="0" algn="just">
              <a:spcBef>
                <a:spcPct val="0"/>
              </a:spcBef>
            </a:pPr>
            <a:endParaRPr altLang="en-US" sz="2400">
              <a:solidFill>
                <a:schemeClr val="tx1"/>
              </a:solidFill>
              <a:cs typeface="Arial" panose="020B0604020202020204" pitchFamily="34" charset="0"/>
            </a:endParaRPr>
          </a:p>
          <a:p>
            <a:pPr marL="0" algn="just">
              <a:spcBef>
                <a:spcPct val="0"/>
              </a:spcBef>
              <a:buNone/>
            </a:pPr>
            <a:endParaRPr altLang="en-US" sz="2400">
              <a:solidFill>
                <a:schemeClr val="tx1"/>
              </a:solidFill>
              <a:cs typeface="Arial" panose="020B0604020202020204" pitchFamily="34" charset="0"/>
            </a:endParaRPr>
          </a:p>
        </p:txBody>
      </p:sp>
      <p:sp>
        <p:nvSpPr>
          <p:cNvPr id="137219" name="Rectangle 2">
            <a:extLst>
              <a:ext uri="{FF2B5EF4-FFF2-40B4-BE49-F238E27FC236}">
                <a16:creationId xmlns:a16="http://schemas.microsoft.com/office/drawing/2014/main" id="{BFDC3523-537E-4A4E-B565-EE85F73864DE}"/>
              </a:ext>
            </a:extLst>
          </p:cNvPr>
          <p:cNvSpPr>
            <a:spLocks noGrp="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Objectives</a:t>
            </a:r>
          </a:p>
        </p:txBody>
      </p:sp>
    </p:spTree>
    <p:extLst>
      <p:ext uri="{BB962C8B-B14F-4D97-AF65-F5344CB8AC3E}">
        <p14:creationId xmlns:p14="http://schemas.microsoft.com/office/powerpoint/2010/main" val="29982787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a:extLst>
              <a:ext uri="{FF2B5EF4-FFF2-40B4-BE49-F238E27FC236}">
                <a16:creationId xmlns:a16="http://schemas.microsoft.com/office/drawing/2014/main" id="{599CB0B6-6ECF-460D-95F0-47D983EB0D10}"/>
              </a:ext>
            </a:extLst>
          </p:cNvPr>
          <p:cNvSpPr>
            <a:spLocks noGrp="1" noChangeArrowheads="1"/>
          </p:cNvSpPr>
          <p:nvPr>
            <p:ph type="body" sz="quarter" idx="16"/>
          </p:nvPr>
        </p:nvSpPr>
        <p:spPr/>
        <p:txBody>
          <a:bodyPr/>
          <a:lstStyle/>
          <a:p>
            <a:pPr algn="just">
              <a:spcBef>
                <a:spcPct val="0"/>
              </a:spcBef>
            </a:pPr>
            <a:r>
              <a:rPr altLang="en-US">
                <a:solidFill>
                  <a:schemeClr val="tx1"/>
                </a:solidFill>
                <a:cs typeface="Arial" panose="020B0604020202020204" pitchFamily="34" charset="0"/>
              </a:rPr>
              <a:t>All SQL server indexes are b-trees. There is a single root page at the top of the tree, branching out into N number of pages at each intermediate level until it reaches the bottom, or leaf level, of the index </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Why to create an index</a:t>
            </a:r>
          </a:p>
          <a:p>
            <a:pPr lvl="1" algn="just">
              <a:spcBef>
                <a:spcPct val="0"/>
              </a:spcBef>
            </a:pPr>
            <a:r>
              <a:rPr altLang="en-US" sz="2200">
                <a:solidFill>
                  <a:schemeClr val="tx1"/>
                </a:solidFill>
                <a:cs typeface="Arial" panose="020B0604020202020204" pitchFamily="34" charset="0"/>
              </a:rPr>
              <a:t>Speeds up data access</a:t>
            </a:r>
          </a:p>
          <a:p>
            <a:pPr lvl="1" algn="just">
              <a:spcBef>
                <a:spcPct val="0"/>
              </a:spcBef>
            </a:pPr>
            <a:r>
              <a:rPr altLang="en-US" sz="2200">
                <a:solidFill>
                  <a:schemeClr val="tx1"/>
                </a:solidFill>
                <a:cs typeface="Arial" panose="020B0604020202020204" pitchFamily="34" charset="0"/>
              </a:rPr>
              <a:t>Enforces uniqueness of rows</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Why not to create an index</a:t>
            </a:r>
          </a:p>
          <a:p>
            <a:pPr lvl="1" algn="just">
              <a:spcBef>
                <a:spcPct val="0"/>
              </a:spcBef>
            </a:pPr>
            <a:r>
              <a:rPr altLang="en-US" sz="2200">
                <a:solidFill>
                  <a:schemeClr val="tx1"/>
                </a:solidFill>
                <a:cs typeface="Arial" panose="020B0604020202020204" pitchFamily="34" charset="0"/>
              </a:rPr>
              <a:t>Consumes disk space</a:t>
            </a:r>
          </a:p>
          <a:p>
            <a:pPr lvl="1" algn="just">
              <a:spcBef>
                <a:spcPct val="0"/>
              </a:spcBef>
            </a:pPr>
            <a:endParaRPr altLang="en-US" sz="2200">
              <a:solidFill>
                <a:schemeClr val="tx1"/>
              </a:solidFill>
              <a:cs typeface="Arial" panose="020B0604020202020204" pitchFamily="34" charset="0"/>
            </a:endParaRPr>
          </a:p>
        </p:txBody>
      </p:sp>
      <p:sp>
        <p:nvSpPr>
          <p:cNvPr id="139267" name="Rectangle 2">
            <a:extLst>
              <a:ext uri="{FF2B5EF4-FFF2-40B4-BE49-F238E27FC236}">
                <a16:creationId xmlns:a16="http://schemas.microsoft.com/office/drawing/2014/main" id="{93FFAF7A-10E3-4C0C-925F-C9B26D13ECF3}"/>
              </a:ext>
            </a:extLst>
          </p:cNvPr>
          <p:cNvSpPr>
            <a:spLocks noGrp="1" noChangeArrowheads="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Introduction to Indexes </a:t>
            </a:r>
            <a:endParaRPr lang="en-GB" altLang="en-US">
              <a:solidFill>
                <a:schemeClr val="tx1"/>
              </a:solidFill>
              <a:cs typeface="Arial" panose="020B0604020202020204" pitchFamily="34" charset="0"/>
            </a:endParaRPr>
          </a:p>
        </p:txBody>
      </p:sp>
    </p:spTree>
    <p:extLst>
      <p:ext uri="{BB962C8B-B14F-4D97-AF65-F5344CB8AC3E}">
        <p14:creationId xmlns:p14="http://schemas.microsoft.com/office/powerpoint/2010/main" val="10243547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1">
            <a:extLst>
              <a:ext uri="{FF2B5EF4-FFF2-40B4-BE49-F238E27FC236}">
                <a16:creationId xmlns:a16="http://schemas.microsoft.com/office/drawing/2014/main" id="{8F8B7598-F468-440D-9744-1C4F92BD5027}"/>
              </a:ext>
            </a:extLst>
          </p:cNvPr>
          <p:cNvSpPr>
            <a:spLocks noGrp="1"/>
          </p:cNvSpPr>
          <p:nvPr>
            <p:ph type="body" sz="quarter" idx="16"/>
          </p:nvPr>
        </p:nvSpPr>
        <p:spPr>
          <a:xfrm>
            <a:off x="1905001" y="1066800"/>
            <a:ext cx="8240713" cy="5638800"/>
          </a:xfrm>
        </p:spPr>
        <p:txBody>
          <a:bodyPr/>
          <a:lstStyle/>
          <a:p>
            <a:pPr marL="0" indent="0">
              <a:buNone/>
              <a:defRPr/>
            </a:pPr>
            <a:r>
              <a:rPr dirty="0" err="1">
                <a:solidFill>
                  <a:schemeClr val="tx1"/>
                </a:solidFill>
                <a:cs typeface="Arial" charset="0"/>
              </a:rPr>
              <a:t>Subqueries</a:t>
            </a:r>
            <a:r>
              <a:rPr dirty="0">
                <a:solidFill>
                  <a:schemeClr val="tx1"/>
                </a:solidFill>
                <a:cs typeface="Arial" charset="0"/>
              </a:rPr>
              <a:t> can be specified in many places: </a:t>
            </a:r>
          </a:p>
          <a:p>
            <a:pPr marL="0" lvl="1" indent="0">
              <a:spcBef>
                <a:spcPts val="0"/>
              </a:spcBef>
              <a:buNone/>
              <a:defRPr/>
            </a:pPr>
            <a:endParaRPr sz="2200">
              <a:solidFill>
                <a:schemeClr val="tx1"/>
              </a:solidFill>
            </a:endParaRPr>
          </a:p>
          <a:p>
            <a:pPr marL="342900" lvl="1" indent="-342900">
              <a:spcBef>
                <a:spcPts val="0"/>
              </a:spcBef>
              <a:defRPr/>
            </a:pPr>
            <a:r>
              <a:rPr sz="2200">
                <a:solidFill>
                  <a:schemeClr val="tx1"/>
                </a:solidFill>
              </a:rPr>
              <a:t>with aliases</a:t>
            </a:r>
          </a:p>
          <a:p>
            <a:pPr marL="342900" lvl="1" indent="-342900">
              <a:spcBef>
                <a:spcPts val="0"/>
              </a:spcBef>
              <a:defRPr/>
            </a:pPr>
            <a:r>
              <a:rPr sz="2200">
                <a:solidFill>
                  <a:schemeClr val="tx1"/>
                </a:solidFill>
              </a:rPr>
              <a:t>With IN or NOT IN</a:t>
            </a:r>
          </a:p>
          <a:p>
            <a:pPr marL="342900" lvl="1" indent="-342900">
              <a:spcBef>
                <a:spcPts val="0"/>
              </a:spcBef>
              <a:defRPr/>
            </a:pPr>
            <a:r>
              <a:rPr sz="2200">
                <a:solidFill>
                  <a:schemeClr val="tx1"/>
                </a:solidFill>
              </a:rPr>
              <a:t>In </a:t>
            </a:r>
            <a:r>
              <a:rPr sz="2200" dirty="0">
                <a:solidFill>
                  <a:schemeClr val="tx1"/>
                </a:solidFill>
              </a:rPr>
              <a:t>UPDATE, DELETE, and </a:t>
            </a:r>
            <a:r>
              <a:rPr sz="2200">
                <a:solidFill>
                  <a:schemeClr val="tx1"/>
                </a:solidFill>
              </a:rPr>
              <a:t>INSERT statements</a:t>
            </a:r>
          </a:p>
          <a:p>
            <a:pPr marL="342900" lvl="1" indent="-342900">
              <a:spcBef>
                <a:spcPts val="0"/>
              </a:spcBef>
              <a:defRPr/>
            </a:pPr>
            <a:r>
              <a:rPr sz="2200">
                <a:solidFill>
                  <a:schemeClr val="tx1"/>
                </a:solidFill>
              </a:rPr>
              <a:t>With comparison operators</a:t>
            </a:r>
          </a:p>
          <a:p>
            <a:pPr marL="342900" lvl="1" indent="-342900">
              <a:spcBef>
                <a:spcPts val="0"/>
              </a:spcBef>
              <a:defRPr/>
            </a:pPr>
            <a:r>
              <a:rPr sz="2200">
                <a:solidFill>
                  <a:schemeClr val="tx1"/>
                </a:solidFill>
              </a:rPr>
              <a:t>With </a:t>
            </a:r>
            <a:r>
              <a:rPr sz="2200" dirty="0">
                <a:solidFill>
                  <a:schemeClr val="tx1"/>
                </a:solidFill>
              </a:rPr>
              <a:t>ANY </a:t>
            </a:r>
            <a:r>
              <a:rPr sz="2200">
                <a:solidFill>
                  <a:schemeClr val="tx1"/>
                </a:solidFill>
              </a:rPr>
              <a:t>or  ALL</a:t>
            </a:r>
          </a:p>
          <a:p>
            <a:pPr marL="342900" lvl="1" indent="-342900">
              <a:spcBef>
                <a:spcPts val="0"/>
              </a:spcBef>
              <a:defRPr/>
            </a:pPr>
            <a:r>
              <a:rPr sz="2200">
                <a:solidFill>
                  <a:schemeClr val="tx1"/>
                </a:solidFill>
              </a:rPr>
              <a:t>With </a:t>
            </a:r>
            <a:r>
              <a:rPr sz="2200" dirty="0">
                <a:solidFill>
                  <a:schemeClr val="tx1"/>
                </a:solidFill>
              </a:rPr>
              <a:t>EXISTS or </a:t>
            </a:r>
            <a:r>
              <a:rPr sz="2200">
                <a:solidFill>
                  <a:schemeClr val="tx1"/>
                </a:solidFill>
              </a:rPr>
              <a:t>NOT EXISTS</a:t>
            </a:r>
          </a:p>
          <a:p>
            <a:pPr marL="342900" lvl="1" indent="-342900">
              <a:spcBef>
                <a:spcPts val="0"/>
              </a:spcBef>
              <a:defRPr/>
            </a:pPr>
            <a:r>
              <a:rPr sz="2200">
                <a:solidFill>
                  <a:schemeClr val="tx1"/>
                </a:solidFill>
              </a:rPr>
              <a:t>In </a:t>
            </a:r>
            <a:r>
              <a:rPr sz="2200" dirty="0">
                <a:solidFill>
                  <a:schemeClr val="tx1"/>
                </a:solidFill>
              </a:rPr>
              <a:t>place of an expression </a:t>
            </a:r>
          </a:p>
          <a:p>
            <a:pPr lvl="1" eaLnBrk="1" hangingPunct="1">
              <a:buFont typeface="Arial" charset="0"/>
              <a:buChar char="•"/>
              <a:defRPr/>
            </a:pPr>
            <a:endParaRPr sz="2200" dirty="0">
              <a:solidFill>
                <a:schemeClr val="tx1"/>
              </a:solidFill>
            </a:endParaRPr>
          </a:p>
          <a:p>
            <a:pPr eaLnBrk="1" hangingPunct="1">
              <a:buFont typeface="Arial" charset="0"/>
              <a:buChar char="•"/>
              <a:defRPr/>
            </a:pPr>
            <a:endParaRPr dirty="0">
              <a:solidFill>
                <a:schemeClr val="tx1"/>
              </a:solidFill>
              <a:cs typeface="Arial" charset="0"/>
            </a:endParaRPr>
          </a:p>
          <a:p>
            <a:pPr eaLnBrk="1" hangingPunct="1">
              <a:buFont typeface="Arial" charset="0"/>
              <a:buChar char="•"/>
              <a:defRPr/>
            </a:pPr>
            <a:endParaRPr dirty="0">
              <a:solidFill>
                <a:schemeClr val="tx1"/>
              </a:solidFill>
              <a:cs typeface="Arial" charset="0"/>
            </a:endParaRPr>
          </a:p>
        </p:txBody>
      </p:sp>
      <p:sp>
        <p:nvSpPr>
          <p:cNvPr id="87043" name="Rectangle 2">
            <a:extLst>
              <a:ext uri="{FF2B5EF4-FFF2-40B4-BE49-F238E27FC236}">
                <a16:creationId xmlns:a16="http://schemas.microsoft.com/office/drawing/2014/main" id="{61EA4BE1-C650-45DE-9B6F-51629113DD6D}"/>
              </a:ext>
            </a:extLst>
          </p:cNvPr>
          <p:cNvSpPr>
            <a:spLocks noGrp="1"/>
          </p:cNvSpPr>
          <p:nvPr>
            <p:ph type="title" idx="4294967295"/>
          </p:nvPr>
        </p:nvSpPr>
        <p:spPr>
          <a:xfrm>
            <a:off x="1752601" y="207964"/>
            <a:ext cx="7362825" cy="554037"/>
          </a:xfrm>
        </p:spPr>
        <p:txBody>
          <a:bodyPr>
            <a:normAutofit fontScale="90000"/>
          </a:bodyPr>
          <a:lstStyle/>
          <a:p>
            <a:pPr eaLnBrk="1" hangingPunct="1"/>
            <a:r>
              <a:rPr altLang="en-US">
                <a:solidFill>
                  <a:schemeClr val="tx1"/>
                </a:solidFill>
                <a:cs typeface="Arial" panose="020B0604020202020204" pitchFamily="34" charset="0"/>
              </a:rPr>
              <a:t>Subquery Types </a:t>
            </a:r>
          </a:p>
        </p:txBody>
      </p:sp>
    </p:spTree>
    <p:extLst>
      <p:ext uri="{BB962C8B-B14F-4D97-AF65-F5344CB8AC3E}">
        <p14:creationId xmlns:p14="http://schemas.microsoft.com/office/powerpoint/2010/main" val="249834674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3F495164-B225-4D7E-A519-3D7B0A0C14B2}"/>
              </a:ext>
            </a:extLst>
          </p:cNvPr>
          <p:cNvSpPr>
            <a:spLocks noGrp="1"/>
          </p:cNvSpPr>
          <p:nvPr>
            <p:ph type="body" sz="quarter" idx="16"/>
          </p:nvPr>
        </p:nvSpPr>
        <p:spPr>
          <a:xfrm>
            <a:off x="1981201" y="1066801"/>
            <a:ext cx="8240713" cy="4473575"/>
          </a:xfrm>
        </p:spPr>
        <p:txBody>
          <a:bodyPr/>
          <a:lstStyle/>
          <a:p>
            <a:pPr algn="just">
              <a:buFont typeface="Arial" charset="0"/>
              <a:buChar char="•"/>
              <a:defRPr/>
            </a:pPr>
            <a:r>
              <a:rPr dirty="0">
                <a:solidFill>
                  <a:schemeClr val="tx1"/>
                </a:solidFill>
                <a:cs typeface="Arial" pitchFamily="34" charset="0"/>
              </a:rPr>
              <a:t>Table scan</a:t>
            </a:r>
          </a:p>
          <a:p>
            <a:pPr lvl="1" algn="just">
              <a:buFont typeface="Arial" charset="0"/>
              <a:buChar char="–"/>
              <a:defRPr/>
            </a:pPr>
            <a:r>
              <a:rPr sz="2200" dirty="0">
                <a:solidFill>
                  <a:schemeClr val="tx1"/>
                </a:solidFill>
                <a:cs typeface="Arial" pitchFamily="34" charset="0"/>
              </a:rPr>
              <a:t>SQL server reads all table pages</a:t>
            </a:r>
          </a:p>
          <a:p>
            <a:pPr lvl="1" algn="just">
              <a:buFont typeface="Arial" charset="0"/>
              <a:buChar char="–"/>
              <a:defRPr/>
            </a:pPr>
            <a:endParaRPr sz="2200" dirty="0">
              <a:solidFill>
                <a:schemeClr val="tx1"/>
              </a:solidFill>
              <a:cs typeface="Arial" pitchFamily="34" charset="0"/>
            </a:endParaRPr>
          </a:p>
          <a:p>
            <a:pPr algn="just">
              <a:buFont typeface="Arial" charset="0"/>
              <a:buChar char="•"/>
              <a:defRPr/>
            </a:pPr>
            <a:endParaRPr dirty="0">
              <a:solidFill>
                <a:schemeClr val="tx1"/>
              </a:solidFill>
              <a:cs typeface="Arial" pitchFamily="34" charset="0"/>
            </a:endParaRPr>
          </a:p>
          <a:p>
            <a:pPr algn="just">
              <a:buFont typeface="Arial" charset="0"/>
              <a:buChar char="•"/>
              <a:defRPr/>
            </a:pPr>
            <a:endParaRPr dirty="0">
              <a:solidFill>
                <a:schemeClr val="tx1"/>
              </a:solidFill>
              <a:cs typeface="Arial" pitchFamily="34" charset="0"/>
            </a:endParaRPr>
          </a:p>
          <a:p>
            <a:pPr algn="just">
              <a:buFont typeface="Arial" charset="0"/>
              <a:buChar char="•"/>
              <a:defRPr/>
            </a:pPr>
            <a:r>
              <a:rPr dirty="0">
                <a:solidFill>
                  <a:schemeClr val="tx1"/>
                </a:solidFill>
                <a:cs typeface="Arial" pitchFamily="34" charset="0"/>
              </a:rPr>
              <a:t>Index</a:t>
            </a:r>
          </a:p>
          <a:p>
            <a:pPr lvl="1" algn="just">
              <a:buFont typeface="Arial" charset="0"/>
              <a:buChar char="–"/>
              <a:defRPr/>
            </a:pPr>
            <a:r>
              <a:rPr sz="2200" dirty="0">
                <a:solidFill>
                  <a:schemeClr val="tx1"/>
                </a:solidFill>
                <a:cs typeface="Arial" pitchFamily="34" charset="0"/>
              </a:rPr>
              <a:t>SQL server uses index pages to find rows</a:t>
            </a:r>
          </a:p>
          <a:p>
            <a:pPr algn="just">
              <a:defRPr/>
            </a:pPr>
            <a:endParaRPr dirty="0">
              <a:solidFill>
                <a:schemeClr val="tx1"/>
              </a:solidFill>
              <a:cs typeface="Arial" pitchFamily="34" charset="0"/>
            </a:endParaRPr>
          </a:p>
        </p:txBody>
      </p:sp>
      <p:sp>
        <p:nvSpPr>
          <p:cNvPr id="141315" name="Rectangle 2">
            <a:extLst>
              <a:ext uri="{FF2B5EF4-FFF2-40B4-BE49-F238E27FC236}">
                <a16:creationId xmlns:a16="http://schemas.microsoft.com/office/drawing/2014/main" id="{46C11391-2A47-425F-92E9-E84E958CB3CA}"/>
              </a:ext>
            </a:extLst>
          </p:cNvPr>
          <p:cNvSpPr>
            <a:spLocks noGrp="1"/>
          </p:cNvSpPr>
          <p:nvPr>
            <p:ph type="title" idx="4294967295"/>
          </p:nvPr>
        </p:nvSpPr>
        <p:spPr>
          <a:xfrm>
            <a:off x="1809750" y="207964"/>
            <a:ext cx="7562850" cy="554037"/>
          </a:xfrm>
        </p:spPr>
        <p:txBody>
          <a:bodyPr>
            <a:normAutofit fontScale="90000"/>
          </a:bodyPr>
          <a:lstStyle/>
          <a:p>
            <a:r>
              <a:rPr lang="en-GB" altLang="en-US">
                <a:solidFill>
                  <a:schemeClr val="tx1"/>
                </a:solidFill>
                <a:cs typeface="Arial" panose="020B0604020202020204" pitchFamily="34" charset="0"/>
              </a:rPr>
              <a:t>How SQL Server Accesses Data</a:t>
            </a:r>
            <a:endParaRPr altLang="en-US">
              <a:solidFill>
                <a:schemeClr val="tx1"/>
              </a:solidFill>
              <a:cs typeface="Arial" panose="020B0604020202020204" pitchFamily="34" charset="0"/>
            </a:endParaRPr>
          </a:p>
        </p:txBody>
      </p:sp>
      <p:pic>
        <p:nvPicPr>
          <p:cNvPr id="141316" name="Picture 3" descr="Table">
            <a:extLst>
              <a:ext uri="{FF2B5EF4-FFF2-40B4-BE49-F238E27FC236}">
                <a16:creationId xmlns:a16="http://schemas.microsoft.com/office/drawing/2014/main" id="{2C759225-BA75-4D50-BBFA-62ACE9DB7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1" y="1919288"/>
            <a:ext cx="16811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7" name="Picture 4" descr="Table">
            <a:extLst>
              <a:ext uri="{FF2B5EF4-FFF2-40B4-BE49-F238E27FC236}">
                <a16:creationId xmlns:a16="http://schemas.microsoft.com/office/drawing/2014/main" id="{9BAF7977-CD84-4EB1-9E58-5DAE33C98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1" y="4149726"/>
            <a:ext cx="1681163"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8" name="Line 5">
            <a:extLst>
              <a:ext uri="{FF2B5EF4-FFF2-40B4-BE49-F238E27FC236}">
                <a16:creationId xmlns:a16="http://schemas.microsoft.com/office/drawing/2014/main" id="{9DD8EFBC-578C-45CF-9A74-BBF8D7D0D38F}"/>
              </a:ext>
            </a:extLst>
          </p:cNvPr>
          <p:cNvSpPr>
            <a:spLocks noChangeShapeType="1"/>
          </p:cNvSpPr>
          <p:nvPr/>
        </p:nvSpPr>
        <p:spPr bwMode="auto">
          <a:xfrm>
            <a:off x="6478589" y="4244976"/>
            <a:ext cx="338137" cy="4619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en-IN"/>
          </a:p>
        </p:txBody>
      </p:sp>
      <p:pic>
        <p:nvPicPr>
          <p:cNvPr id="141319" name="Picture 6" descr="Document_WritingB01">
            <a:extLst>
              <a:ext uri="{FF2B5EF4-FFF2-40B4-BE49-F238E27FC236}">
                <a16:creationId xmlns:a16="http://schemas.microsoft.com/office/drawing/2014/main" id="{CFB1C09B-E32D-46B0-B665-435BD591B0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26" y="4613276"/>
            <a:ext cx="27146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0" name="Picture 7" descr="Document_WritingB01">
            <a:extLst>
              <a:ext uri="{FF2B5EF4-FFF2-40B4-BE49-F238E27FC236}">
                <a16:creationId xmlns:a16="http://schemas.microsoft.com/office/drawing/2014/main" id="{5206233E-1EFB-4BBA-9833-7A4FDA198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8" y="1936751"/>
            <a:ext cx="2714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1" name="Picture 8" descr="Document_WritingB01">
            <a:extLst>
              <a:ext uri="{FF2B5EF4-FFF2-40B4-BE49-F238E27FC236}">
                <a16:creationId xmlns:a16="http://schemas.microsoft.com/office/drawing/2014/main" id="{4571A9CD-7EA2-4994-9DE1-A1AA2CDC2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8" y="2401888"/>
            <a:ext cx="27146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2" name="Picture 9" descr="Document_WritingB01">
            <a:extLst>
              <a:ext uri="{FF2B5EF4-FFF2-40B4-BE49-F238E27FC236}">
                <a16:creationId xmlns:a16="http://schemas.microsoft.com/office/drawing/2014/main" id="{61F213F7-91BC-4DC4-855B-8205A2CB6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8" y="2867026"/>
            <a:ext cx="2714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3" name="Line 10">
            <a:extLst>
              <a:ext uri="{FF2B5EF4-FFF2-40B4-BE49-F238E27FC236}">
                <a16:creationId xmlns:a16="http://schemas.microsoft.com/office/drawing/2014/main" id="{4A3A0969-1C56-42D2-A058-DBCC4F725B6E}"/>
              </a:ext>
            </a:extLst>
          </p:cNvPr>
          <p:cNvSpPr>
            <a:spLocks noChangeShapeType="1"/>
          </p:cNvSpPr>
          <p:nvPr/>
        </p:nvSpPr>
        <p:spPr bwMode="auto">
          <a:xfrm flipH="1">
            <a:off x="6026150" y="4244976"/>
            <a:ext cx="338138" cy="4619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en-IN"/>
          </a:p>
        </p:txBody>
      </p:sp>
      <p:pic>
        <p:nvPicPr>
          <p:cNvPr id="141324" name="Picture 11" descr="Document_WritingB01">
            <a:extLst>
              <a:ext uri="{FF2B5EF4-FFF2-40B4-BE49-F238E27FC236}">
                <a16:creationId xmlns:a16="http://schemas.microsoft.com/office/drawing/2014/main" id="{21B1BB49-B924-4DA3-910A-B5D34595E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8" y="4017963"/>
            <a:ext cx="27146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5" name="Picture 12" descr="Document_WritingB01">
            <a:extLst>
              <a:ext uri="{FF2B5EF4-FFF2-40B4-BE49-F238E27FC236}">
                <a16:creationId xmlns:a16="http://schemas.microsoft.com/office/drawing/2014/main" id="{814BEEB1-7406-425A-9AA9-CB55A42C8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026" y="4613276"/>
            <a:ext cx="27146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6" name="Freeform 13">
            <a:extLst>
              <a:ext uri="{FF2B5EF4-FFF2-40B4-BE49-F238E27FC236}">
                <a16:creationId xmlns:a16="http://schemas.microsoft.com/office/drawing/2014/main" id="{A4910AC0-B1B1-4B89-B70C-E428CF13A887}"/>
              </a:ext>
            </a:extLst>
          </p:cNvPr>
          <p:cNvSpPr>
            <a:spLocks/>
          </p:cNvSpPr>
          <p:nvPr/>
        </p:nvSpPr>
        <p:spPr bwMode="auto">
          <a:xfrm rot="11042913" flipH="1">
            <a:off x="6519864" y="5070475"/>
            <a:ext cx="655637" cy="317500"/>
          </a:xfrm>
          <a:custGeom>
            <a:avLst/>
            <a:gdLst>
              <a:gd name="T0" fmla="*/ 2147483646 w 826"/>
              <a:gd name="T1" fmla="*/ 2147483646 h 401"/>
              <a:gd name="T2" fmla="*/ 2147483646 w 826"/>
              <a:gd name="T3" fmla="*/ 2147483646 h 401"/>
              <a:gd name="T4" fmla="*/ 2147483646 w 826"/>
              <a:gd name="T5" fmla="*/ 0 h 401"/>
              <a:gd name="T6" fmla="*/ 2147483646 w 826"/>
              <a:gd name="T7" fmla="*/ 2147483646 h 401"/>
              <a:gd name="T8" fmla="*/ 2147483646 w 826"/>
              <a:gd name="T9" fmla="*/ 2147483646 h 401"/>
              <a:gd name="T10" fmla="*/ 2147483646 w 826"/>
              <a:gd name="T11" fmla="*/ 2147483646 h 401"/>
              <a:gd name="T12" fmla="*/ 2147483646 w 826"/>
              <a:gd name="T13" fmla="*/ 2147483646 h 401"/>
              <a:gd name="T14" fmla="*/ 2147483646 w 826"/>
              <a:gd name="T15" fmla="*/ 2147483646 h 401"/>
              <a:gd name="T16" fmla="*/ 2147483646 w 826"/>
              <a:gd name="T17" fmla="*/ 2147483646 h 401"/>
              <a:gd name="T18" fmla="*/ 2147483646 w 826"/>
              <a:gd name="T19" fmla="*/ 2147483646 h 401"/>
              <a:gd name="T20" fmla="*/ 2147483646 w 826"/>
              <a:gd name="T21" fmla="*/ 2147483646 h 401"/>
              <a:gd name="T22" fmla="*/ 2147483646 w 826"/>
              <a:gd name="T23" fmla="*/ 2147483646 h 401"/>
              <a:gd name="T24" fmla="*/ 2147483646 w 826"/>
              <a:gd name="T25" fmla="*/ 2147483646 h 401"/>
              <a:gd name="T26" fmla="*/ 2147483646 w 826"/>
              <a:gd name="T27" fmla="*/ 2147483646 h 401"/>
              <a:gd name="T28" fmla="*/ 2147483646 w 826"/>
              <a:gd name="T29" fmla="*/ 2147483646 h 401"/>
              <a:gd name="T30" fmla="*/ 2147483646 w 826"/>
              <a:gd name="T31" fmla="*/ 2147483646 h 401"/>
              <a:gd name="T32" fmla="*/ 2147483646 w 826"/>
              <a:gd name="T33" fmla="*/ 2147483646 h 401"/>
              <a:gd name="T34" fmla="*/ 2147483646 w 826"/>
              <a:gd name="T35" fmla="*/ 2147483646 h 401"/>
              <a:gd name="T36" fmla="*/ 2147483646 w 826"/>
              <a:gd name="T37" fmla="*/ 2147483646 h 401"/>
              <a:gd name="T38" fmla="*/ 2147483646 w 826"/>
              <a:gd name="T39" fmla="*/ 2147483646 h 401"/>
              <a:gd name="T40" fmla="*/ 0 w 826"/>
              <a:gd name="T41" fmla="*/ 2147483646 h 401"/>
              <a:gd name="T42" fmla="*/ 2147483646 w 826"/>
              <a:gd name="T43" fmla="*/ 2147483646 h 401"/>
              <a:gd name="T44" fmla="*/ 2147483646 w 826"/>
              <a:gd name="T45" fmla="*/ 2147483646 h 401"/>
              <a:gd name="T46" fmla="*/ 2147483646 w 826"/>
              <a:gd name="T47" fmla="*/ 2147483646 h 401"/>
              <a:gd name="T48" fmla="*/ 2147483646 w 826"/>
              <a:gd name="T49" fmla="*/ 2147483646 h 401"/>
              <a:gd name="T50" fmla="*/ 2147483646 w 826"/>
              <a:gd name="T51" fmla="*/ 2147483646 h 401"/>
              <a:gd name="T52" fmla="*/ 2147483646 w 826"/>
              <a:gd name="T53" fmla="*/ 2147483646 h 401"/>
              <a:gd name="T54" fmla="*/ 2147483646 w 826"/>
              <a:gd name="T55" fmla="*/ 2147483646 h 401"/>
              <a:gd name="T56" fmla="*/ 2147483646 w 826"/>
              <a:gd name="T57" fmla="*/ 2147483646 h 401"/>
              <a:gd name="T58" fmla="*/ 2147483646 w 826"/>
              <a:gd name="T59" fmla="*/ 2147483646 h 401"/>
              <a:gd name="T60" fmla="*/ 2147483646 w 826"/>
              <a:gd name="T61" fmla="*/ 2147483646 h 401"/>
              <a:gd name="T62" fmla="*/ 2147483646 w 826"/>
              <a:gd name="T63" fmla="*/ 2147483646 h 401"/>
              <a:gd name="T64" fmla="*/ 2147483646 w 826"/>
              <a:gd name="T65" fmla="*/ 2147483646 h 401"/>
              <a:gd name="T66" fmla="*/ 2147483646 w 826"/>
              <a:gd name="T67" fmla="*/ 2147483646 h 401"/>
              <a:gd name="T68" fmla="*/ 2147483646 w 826"/>
              <a:gd name="T69" fmla="*/ 2147483646 h 401"/>
              <a:gd name="T70" fmla="*/ 2147483646 w 826"/>
              <a:gd name="T71" fmla="*/ 2147483646 h 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6"/>
              <a:gd name="T109" fmla="*/ 0 h 401"/>
              <a:gd name="T110" fmla="*/ 826 w 826"/>
              <a:gd name="T111" fmla="*/ 401 h 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6" h="401">
                <a:moveTo>
                  <a:pt x="586" y="150"/>
                </a:moveTo>
                <a:lnTo>
                  <a:pt x="583" y="164"/>
                </a:lnTo>
                <a:lnTo>
                  <a:pt x="580" y="182"/>
                </a:lnTo>
                <a:lnTo>
                  <a:pt x="577" y="203"/>
                </a:lnTo>
                <a:lnTo>
                  <a:pt x="826" y="98"/>
                </a:lnTo>
                <a:lnTo>
                  <a:pt x="577" y="0"/>
                </a:lnTo>
                <a:lnTo>
                  <a:pt x="580" y="19"/>
                </a:lnTo>
                <a:lnTo>
                  <a:pt x="583" y="37"/>
                </a:lnTo>
                <a:lnTo>
                  <a:pt x="586" y="53"/>
                </a:lnTo>
                <a:lnTo>
                  <a:pt x="564" y="56"/>
                </a:lnTo>
                <a:lnTo>
                  <a:pt x="538" y="58"/>
                </a:lnTo>
                <a:lnTo>
                  <a:pt x="503" y="63"/>
                </a:lnTo>
                <a:lnTo>
                  <a:pt x="462" y="70"/>
                </a:lnTo>
                <a:lnTo>
                  <a:pt x="417" y="79"/>
                </a:lnTo>
                <a:lnTo>
                  <a:pt x="393" y="85"/>
                </a:lnTo>
                <a:lnTo>
                  <a:pt x="368" y="92"/>
                </a:lnTo>
                <a:lnTo>
                  <a:pt x="342" y="99"/>
                </a:lnTo>
                <a:lnTo>
                  <a:pt x="317" y="108"/>
                </a:lnTo>
                <a:lnTo>
                  <a:pt x="291" y="116"/>
                </a:lnTo>
                <a:lnTo>
                  <a:pt x="265" y="128"/>
                </a:lnTo>
                <a:lnTo>
                  <a:pt x="239" y="138"/>
                </a:lnTo>
                <a:lnTo>
                  <a:pt x="213" y="151"/>
                </a:lnTo>
                <a:lnTo>
                  <a:pt x="188" y="164"/>
                </a:lnTo>
                <a:lnTo>
                  <a:pt x="164" y="179"/>
                </a:lnTo>
                <a:lnTo>
                  <a:pt x="141" y="195"/>
                </a:lnTo>
                <a:lnTo>
                  <a:pt x="119" y="212"/>
                </a:lnTo>
                <a:lnTo>
                  <a:pt x="107" y="221"/>
                </a:lnTo>
                <a:lnTo>
                  <a:pt x="97" y="231"/>
                </a:lnTo>
                <a:lnTo>
                  <a:pt x="87" y="241"/>
                </a:lnTo>
                <a:lnTo>
                  <a:pt x="78" y="251"/>
                </a:lnTo>
                <a:lnTo>
                  <a:pt x="68" y="261"/>
                </a:lnTo>
                <a:lnTo>
                  <a:pt x="59" y="272"/>
                </a:lnTo>
                <a:lnTo>
                  <a:pt x="52" y="283"/>
                </a:lnTo>
                <a:lnTo>
                  <a:pt x="43" y="295"/>
                </a:lnTo>
                <a:lnTo>
                  <a:pt x="36" y="306"/>
                </a:lnTo>
                <a:lnTo>
                  <a:pt x="29" y="318"/>
                </a:lnTo>
                <a:lnTo>
                  <a:pt x="23" y="331"/>
                </a:lnTo>
                <a:lnTo>
                  <a:pt x="17" y="344"/>
                </a:lnTo>
                <a:lnTo>
                  <a:pt x="13" y="357"/>
                </a:lnTo>
                <a:lnTo>
                  <a:pt x="7" y="372"/>
                </a:lnTo>
                <a:lnTo>
                  <a:pt x="4" y="386"/>
                </a:lnTo>
                <a:lnTo>
                  <a:pt x="0" y="401"/>
                </a:lnTo>
                <a:lnTo>
                  <a:pt x="7" y="387"/>
                </a:lnTo>
                <a:lnTo>
                  <a:pt x="15" y="374"/>
                </a:lnTo>
                <a:lnTo>
                  <a:pt x="22" y="361"/>
                </a:lnTo>
                <a:lnTo>
                  <a:pt x="29" y="350"/>
                </a:lnTo>
                <a:lnTo>
                  <a:pt x="45" y="327"/>
                </a:lnTo>
                <a:lnTo>
                  <a:pt x="64" y="306"/>
                </a:lnTo>
                <a:lnTo>
                  <a:pt x="74" y="296"/>
                </a:lnTo>
                <a:lnTo>
                  <a:pt x="83" y="287"/>
                </a:lnTo>
                <a:lnTo>
                  <a:pt x="93" y="277"/>
                </a:lnTo>
                <a:lnTo>
                  <a:pt x="104" y="269"/>
                </a:lnTo>
                <a:lnTo>
                  <a:pt x="115" y="261"/>
                </a:lnTo>
                <a:lnTo>
                  <a:pt x="125" y="253"/>
                </a:lnTo>
                <a:lnTo>
                  <a:pt x="136" y="245"/>
                </a:lnTo>
                <a:lnTo>
                  <a:pt x="148" y="238"/>
                </a:lnTo>
                <a:lnTo>
                  <a:pt x="171" y="225"/>
                </a:lnTo>
                <a:lnTo>
                  <a:pt x="194" y="214"/>
                </a:lnTo>
                <a:lnTo>
                  <a:pt x="219" y="202"/>
                </a:lnTo>
                <a:lnTo>
                  <a:pt x="244" y="193"/>
                </a:lnTo>
                <a:lnTo>
                  <a:pt x="268" y="185"/>
                </a:lnTo>
                <a:lnTo>
                  <a:pt x="293" y="177"/>
                </a:lnTo>
                <a:lnTo>
                  <a:pt x="317" y="172"/>
                </a:lnTo>
                <a:lnTo>
                  <a:pt x="342" y="166"/>
                </a:lnTo>
                <a:lnTo>
                  <a:pt x="367" y="161"/>
                </a:lnTo>
                <a:lnTo>
                  <a:pt x="390" y="157"/>
                </a:lnTo>
                <a:lnTo>
                  <a:pt x="435" y="153"/>
                </a:lnTo>
                <a:lnTo>
                  <a:pt x="477" y="150"/>
                </a:lnTo>
                <a:lnTo>
                  <a:pt x="513" y="148"/>
                </a:lnTo>
                <a:lnTo>
                  <a:pt x="542" y="148"/>
                </a:lnTo>
                <a:lnTo>
                  <a:pt x="565" y="148"/>
                </a:lnTo>
                <a:lnTo>
                  <a:pt x="586" y="15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1327" name="Freeform 14">
            <a:extLst>
              <a:ext uri="{FF2B5EF4-FFF2-40B4-BE49-F238E27FC236}">
                <a16:creationId xmlns:a16="http://schemas.microsoft.com/office/drawing/2014/main" id="{52086EE9-720C-4AAD-87DD-55204D128691}"/>
              </a:ext>
            </a:extLst>
          </p:cNvPr>
          <p:cNvSpPr>
            <a:spLocks/>
          </p:cNvSpPr>
          <p:nvPr/>
        </p:nvSpPr>
        <p:spPr bwMode="auto">
          <a:xfrm>
            <a:off x="6827838" y="1879601"/>
            <a:ext cx="163512" cy="1438275"/>
          </a:xfrm>
          <a:custGeom>
            <a:avLst/>
            <a:gdLst>
              <a:gd name="T0" fmla="*/ 2147483646 w 103"/>
              <a:gd name="T1" fmla="*/ 2147483646 h 906"/>
              <a:gd name="T2" fmla="*/ 2147483646 w 103"/>
              <a:gd name="T3" fmla="*/ 2147483646 h 906"/>
              <a:gd name="T4" fmla="*/ 2147483646 w 103"/>
              <a:gd name="T5" fmla="*/ 2147483646 h 906"/>
              <a:gd name="T6" fmla="*/ 2147483646 w 103"/>
              <a:gd name="T7" fmla="*/ 2147483646 h 906"/>
              <a:gd name="T8" fmla="*/ 2147483646 w 103"/>
              <a:gd name="T9" fmla="*/ 2147483646 h 906"/>
              <a:gd name="T10" fmla="*/ 2147483646 w 103"/>
              <a:gd name="T11" fmla="*/ 2147483646 h 906"/>
              <a:gd name="T12" fmla="*/ 2147483646 w 103"/>
              <a:gd name="T13" fmla="*/ 2147483646 h 906"/>
              <a:gd name="T14" fmla="*/ 2147483646 w 103"/>
              <a:gd name="T15" fmla="*/ 2147483646 h 906"/>
              <a:gd name="T16" fmla="*/ 2147483646 w 103"/>
              <a:gd name="T17" fmla="*/ 2147483646 h 906"/>
              <a:gd name="T18" fmla="*/ 0 w 103"/>
              <a:gd name="T19" fmla="*/ 2147483646 h 906"/>
              <a:gd name="T20" fmla="*/ 2147483646 w 103"/>
              <a:gd name="T21" fmla="*/ 2147483646 h 906"/>
              <a:gd name="T22" fmla="*/ 2147483646 w 103"/>
              <a:gd name="T23" fmla="*/ 0 h 906"/>
              <a:gd name="T24" fmla="*/ 2147483646 w 103"/>
              <a:gd name="T25" fmla="*/ 2147483646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val="278636348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a:extLst>
              <a:ext uri="{FF2B5EF4-FFF2-40B4-BE49-F238E27FC236}">
                <a16:creationId xmlns:a16="http://schemas.microsoft.com/office/drawing/2014/main" id="{B5D0CE15-A4E6-4508-A828-BBE6C2A2F3C5}"/>
              </a:ext>
            </a:extLst>
          </p:cNvPr>
          <p:cNvSpPr>
            <a:spLocks noGrp="1" noChangeArrowheads="1"/>
          </p:cNvSpPr>
          <p:nvPr>
            <p:ph type="body" sz="quarter" idx="16"/>
          </p:nvPr>
        </p:nvSpPr>
        <p:spPr/>
        <p:txBody>
          <a:bodyPr/>
          <a:lstStyle/>
          <a:p>
            <a:pPr eaLnBrk="1" hangingPunct="1"/>
            <a:r>
              <a:rPr lang="en-GB" altLang="en-US" sz="2800">
                <a:solidFill>
                  <a:schemeClr val="tx1"/>
                </a:solidFill>
                <a:cs typeface="Arial" panose="020B0604020202020204" pitchFamily="34" charset="0"/>
              </a:rPr>
              <a:t>Indexes are of two types: </a:t>
            </a:r>
            <a:endParaRPr altLang="en-US" sz="2800">
              <a:solidFill>
                <a:schemeClr val="tx1"/>
              </a:solidFill>
              <a:cs typeface="Arial" panose="020B0604020202020204" pitchFamily="34" charset="0"/>
            </a:endParaRPr>
          </a:p>
          <a:p>
            <a:pPr lvl="1" eaLnBrk="1" hangingPunct="1">
              <a:buFontTx/>
              <a:buChar char="•"/>
            </a:pPr>
            <a:r>
              <a:rPr altLang="en-US">
                <a:solidFill>
                  <a:schemeClr val="tx1"/>
                </a:solidFill>
                <a:cs typeface="Arial" panose="020B0604020202020204" pitchFamily="34" charset="0"/>
              </a:rPr>
              <a:t> Clustered Index</a:t>
            </a:r>
          </a:p>
          <a:p>
            <a:pPr lvl="1" eaLnBrk="1" hangingPunct="1">
              <a:buFontTx/>
              <a:buChar char="•"/>
            </a:pPr>
            <a:r>
              <a:rPr altLang="en-US">
                <a:solidFill>
                  <a:schemeClr val="tx1"/>
                </a:solidFill>
                <a:cs typeface="Arial" panose="020B0604020202020204" pitchFamily="34" charset="0"/>
              </a:rPr>
              <a:t> Non Clustered Index </a:t>
            </a:r>
          </a:p>
          <a:p>
            <a:endParaRPr altLang="en-US" sz="2400">
              <a:solidFill>
                <a:schemeClr val="tx1"/>
              </a:solidFill>
              <a:cs typeface="Arial" panose="020B0604020202020204" pitchFamily="34" charset="0"/>
            </a:endParaRPr>
          </a:p>
        </p:txBody>
      </p:sp>
      <p:sp>
        <p:nvSpPr>
          <p:cNvPr id="143363" name="Rectangle 2">
            <a:extLst>
              <a:ext uri="{FF2B5EF4-FFF2-40B4-BE49-F238E27FC236}">
                <a16:creationId xmlns:a16="http://schemas.microsoft.com/office/drawing/2014/main" id="{C2F3AFF1-5A7D-4A3C-943C-FF3EDC63AF3D}"/>
              </a:ext>
            </a:extLst>
          </p:cNvPr>
          <p:cNvSpPr>
            <a:spLocks noGrp="1" noChangeArrowheads="1"/>
          </p:cNvSpPr>
          <p:nvPr>
            <p:ph type="title" idx="4294967295"/>
          </p:nvPr>
        </p:nvSpPr>
        <p:spPr>
          <a:xfrm>
            <a:off x="1657350" y="177800"/>
            <a:ext cx="7562850" cy="584200"/>
          </a:xfrm>
        </p:spPr>
        <p:txBody>
          <a:bodyPr/>
          <a:lstStyle/>
          <a:p>
            <a:pPr eaLnBrk="1" hangingPunct="1"/>
            <a:r>
              <a:rPr altLang="en-US" sz="3200">
                <a:cs typeface="Arial" panose="020B0604020202020204" pitchFamily="34" charset="0"/>
              </a:rPr>
              <a:t>Types Of Index</a:t>
            </a:r>
          </a:p>
        </p:txBody>
      </p:sp>
    </p:spTree>
    <p:extLst>
      <p:ext uri="{BB962C8B-B14F-4D97-AF65-F5344CB8AC3E}">
        <p14:creationId xmlns:p14="http://schemas.microsoft.com/office/powerpoint/2010/main" val="147753034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a:extLst>
              <a:ext uri="{FF2B5EF4-FFF2-40B4-BE49-F238E27FC236}">
                <a16:creationId xmlns:a16="http://schemas.microsoft.com/office/drawing/2014/main" id="{B540FB8C-6823-4B2C-A98E-92683F4FE866}"/>
              </a:ext>
            </a:extLst>
          </p:cNvPr>
          <p:cNvSpPr>
            <a:spLocks noGrp="1" noChangeArrowheads="1"/>
          </p:cNvSpPr>
          <p:nvPr>
            <p:ph type="body" sz="quarter" idx="16"/>
          </p:nvPr>
        </p:nvSpPr>
        <p:spPr/>
        <p:txBody>
          <a:bodyPr/>
          <a:lstStyle/>
          <a:p>
            <a:pPr marL="0" algn="just">
              <a:spcBef>
                <a:spcPct val="0"/>
              </a:spcBef>
            </a:pPr>
            <a:r>
              <a:rPr altLang="en-US" sz="2400">
                <a:solidFill>
                  <a:schemeClr val="tx1"/>
                </a:solidFill>
                <a:cs typeface="Arial" panose="020B0604020202020204" pitchFamily="34" charset="0"/>
              </a:rPr>
              <a:t>A clustered index determines the physical order of data in a table. A clustered index is analogous to a telephone directory, which arranges data by last name .</a:t>
            </a:r>
          </a:p>
          <a:p>
            <a:pPr marL="0" algn="just">
              <a:spcBef>
                <a:spcPct val="0"/>
              </a:spcBef>
            </a:pPr>
            <a:endParaRPr altLang="en-US" sz="2400">
              <a:solidFill>
                <a:schemeClr val="tx1"/>
              </a:solidFill>
              <a:cs typeface="Arial" panose="020B0604020202020204" pitchFamily="34" charset="0"/>
            </a:endParaRPr>
          </a:p>
          <a:p>
            <a:pPr marL="0" algn="just">
              <a:spcBef>
                <a:spcPct val="0"/>
              </a:spcBef>
            </a:pPr>
            <a:r>
              <a:rPr altLang="en-US" sz="2400">
                <a:solidFill>
                  <a:schemeClr val="tx1"/>
                </a:solidFill>
                <a:cs typeface="Arial" panose="020B0604020202020204" pitchFamily="34" charset="0"/>
              </a:rPr>
              <a:t>Each table can have only one clustered index</a:t>
            </a:r>
          </a:p>
          <a:p>
            <a:pPr marL="0" algn="just">
              <a:spcBef>
                <a:spcPct val="0"/>
              </a:spcBef>
            </a:pPr>
            <a:endParaRPr altLang="en-US" sz="2400">
              <a:solidFill>
                <a:schemeClr val="tx1"/>
              </a:solidFill>
              <a:cs typeface="Arial" panose="020B0604020202020204" pitchFamily="34" charset="0"/>
            </a:endParaRPr>
          </a:p>
        </p:txBody>
      </p:sp>
      <p:sp>
        <p:nvSpPr>
          <p:cNvPr id="145411" name="Rectangle 2">
            <a:extLst>
              <a:ext uri="{FF2B5EF4-FFF2-40B4-BE49-F238E27FC236}">
                <a16:creationId xmlns:a16="http://schemas.microsoft.com/office/drawing/2014/main" id="{0CAC60B4-D1BE-4E07-B168-DADAC553CA95}"/>
              </a:ext>
            </a:extLst>
          </p:cNvPr>
          <p:cNvSpPr>
            <a:spLocks noGrp="1" noChangeArrowheads="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Clustered Index</a:t>
            </a:r>
          </a:p>
        </p:txBody>
      </p:sp>
    </p:spTree>
    <p:extLst>
      <p:ext uri="{BB962C8B-B14F-4D97-AF65-F5344CB8AC3E}">
        <p14:creationId xmlns:p14="http://schemas.microsoft.com/office/powerpoint/2010/main" val="160135395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AutoShape 2">
            <a:extLst>
              <a:ext uri="{FF2B5EF4-FFF2-40B4-BE49-F238E27FC236}">
                <a16:creationId xmlns:a16="http://schemas.microsoft.com/office/drawing/2014/main" id="{C5A73C45-1712-45EB-AC7A-F84FCCB8CBF6}"/>
              </a:ext>
            </a:extLst>
          </p:cNvPr>
          <p:cNvSpPr>
            <a:spLocks noChangeArrowheads="1"/>
          </p:cNvSpPr>
          <p:nvPr/>
        </p:nvSpPr>
        <p:spPr bwMode="auto">
          <a:xfrm>
            <a:off x="2247900" y="1263651"/>
            <a:ext cx="7569200" cy="4835525"/>
          </a:xfrm>
          <a:prstGeom prst="roundRect">
            <a:avLst>
              <a:gd name="adj" fmla="val 3699"/>
            </a:avLst>
          </a:prstGeom>
          <a:solidFill>
            <a:srgbClr val="BBCDE3"/>
          </a:solidFill>
          <a:ln w="9525">
            <a:solidFill>
              <a:srgbClr val="4D4D4D"/>
            </a:solidFill>
            <a:round/>
            <a:headEnd/>
            <a:tailEnd/>
          </a:ln>
          <a:effectLst>
            <a:outerShdw dist="35921" dir="2700000" algn="ctr" rotWithShape="0">
              <a:srgbClr val="AFAFAF"/>
            </a:outerShdw>
          </a:effectLst>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FontTx/>
              <a:buNone/>
            </a:pPr>
            <a:endParaRPr lang="en-GB" altLang="en-US" sz="1800" b="1">
              <a:solidFill>
                <a:schemeClr val="tx1"/>
              </a:solidFill>
              <a:latin typeface="Arial Narrow" panose="020B0606020202030204" pitchFamily="34" charset="0"/>
            </a:endParaRPr>
          </a:p>
        </p:txBody>
      </p:sp>
      <p:sp>
        <p:nvSpPr>
          <p:cNvPr id="147459" name="Rectangle 3">
            <a:extLst>
              <a:ext uri="{FF2B5EF4-FFF2-40B4-BE49-F238E27FC236}">
                <a16:creationId xmlns:a16="http://schemas.microsoft.com/office/drawing/2014/main" id="{74D16159-979D-4F48-928F-46526ACD299E}"/>
              </a:ext>
            </a:extLst>
          </p:cNvPr>
          <p:cNvSpPr>
            <a:spLocks noGrp="1"/>
          </p:cNvSpPr>
          <p:nvPr>
            <p:ph type="title" idx="4294967295"/>
          </p:nvPr>
        </p:nvSpPr>
        <p:spPr>
          <a:xfrm>
            <a:off x="1581150" y="207964"/>
            <a:ext cx="7562850" cy="554037"/>
          </a:xfrm>
        </p:spPr>
        <p:txBody>
          <a:bodyPr>
            <a:normAutofit fontScale="90000"/>
          </a:bodyPr>
          <a:lstStyle/>
          <a:p>
            <a:r>
              <a:rPr lang="en-GB" altLang="en-US">
                <a:solidFill>
                  <a:schemeClr val="tx1"/>
                </a:solidFill>
                <a:cs typeface="Arial" panose="020B0604020202020204" pitchFamily="34" charset="0"/>
              </a:rPr>
              <a:t>Clustered Index (Contd.).</a:t>
            </a:r>
            <a:endParaRPr altLang="en-US">
              <a:solidFill>
                <a:schemeClr val="tx1"/>
              </a:solidFill>
              <a:cs typeface="Arial" panose="020B0604020202020204" pitchFamily="34" charset="0"/>
            </a:endParaRPr>
          </a:p>
        </p:txBody>
      </p:sp>
      <p:sp>
        <p:nvSpPr>
          <p:cNvPr id="147460" name="AutoShape 4">
            <a:extLst>
              <a:ext uri="{FF2B5EF4-FFF2-40B4-BE49-F238E27FC236}">
                <a16:creationId xmlns:a16="http://schemas.microsoft.com/office/drawing/2014/main" id="{B991D4B4-4F69-4644-A105-9855533DC3B7}"/>
              </a:ext>
            </a:extLst>
          </p:cNvPr>
          <p:cNvSpPr>
            <a:spLocks noChangeArrowheads="1"/>
          </p:cNvSpPr>
          <p:nvPr/>
        </p:nvSpPr>
        <p:spPr bwMode="auto">
          <a:xfrm>
            <a:off x="2451100" y="5024439"/>
            <a:ext cx="7162800" cy="892175"/>
          </a:xfrm>
          <a:prstGeom prst="roundRect">
            <a:avLst>
              <a:gd name="adj" fmla="val 2130"/>
            </a:avLst>
          </a:prstGeom>
          <a:solidFill>
            <a:schemeClr val="bg1"/>
          </a:solidFill>
          <a:ln w="9525" algn="ctr">
            <a:solidFill>
              <a:srgbClr val="333333"/>
            </a:solidFill>
            <a:round/>
            <a:headEnd/>
            <a:tailEnd/>
          </a:ln>
        </p:spPr>
        <p:txBody>
          <a:bodyPr tIns="82296"/>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Clr>
                <a:srgbClr val="DC0081"/>
              </a:buClr>
              <a:buFont typeface="Wingdings" panose="05000000000000000000" pitchFamily="2" charset="2"/>
              <a:buNone/>
            </a:pPr>
            <a:r>
              <a:rPr lang="en-US" altLang="en-US" sz="2200" b="1">
                <a:solidFill>
                  <a:schemeClr val="tx1"/>
                </a:solidFill>
                <a:latin typeface="Arial Narrow" panose="020B0606020202030204" pitchFamily="34" charset="0"/>
              </a:rPr>
              <a:t>Leaf Nodes</a:t>
            </a:r>
            <a:br>
              <a:rPr lang="en-US" altLang="en-US" sz="2200" b="1">
                <a:solidFill>
                  <a:schemeClr val="tx1"/>
                </a:solidFill>
                <a:latin typeface="Arial Narrow" panose="020B0606020202030204" pitchFamily="34" charset="0"/>
              </a:rPr>
            </a:br>
            <a:r>
              <a:rPr lang="en-GB" altLang="en-US" sz="1800" b="1">
                <a:solidFill>
                  <a:schemeClr val="tx1"/>
                </a:solidFill>
                <a:latin typeface="Arial Narrow" panose="020B0606020202030204" pitchFamily="34" charset="0"/>
              </a:rPr>
              <a:t>Data Pages</a:t>
            </a:r>
            <a:endParaRPr lang="en-US" altLang="en-US" sz="1800" b="1">
              <a:solidFill>
                <a:schemeClr val="tx1"/>
              </a:solidFill>
              <a:latin typeface="Arial Narrow" panose="020B0606020202030204" pitchFamily="34" charset="0"/>
            </a:endParaRPr>
          </a:p>
          <a:p>
            <a:pPr>
              <a:lnSpc>
                <a:spcPct val="90000"/>
              </a:lnSpc>
              <a:spcBef>
                <a:spcPct val="40000"/>
              </a:spcBef>
              <a:buClr>
                <a:srgbClr val="DC0081"/>
              </a:buClr>
              <a:buFont typeface="Wingdings" panose="05000000000000000000" pitchFamily="2" charset="2"/>
              <a:buNone/>
            </a:pPr>
            <a:endParaRPr lang="en-US" altLang="en-US" sz="2200" b="1">
              <a:solidFill>
                <a:schemeClr val="tx1"/>
              </a:solidFill>
              <a:latin typeface="Arial Narrow" panose="020B0606020202030204" pitchFamily="34" charset="0"/>
            </a:endParaRPr>
          </a:p>
        </p:txBody>
      </p:sp>
      <p:sp>
        <p:nvSpPr>
          <p:cNvPr id="147461" name="AutoShape 5">
            <a:extLst>
              <a:ext uri="{FF2B5EF4-FFF2-40B4-BE49-F238E27FC236}">
                <a16:creationId xmlns:a16="http://schemas.microsoft.com/office/drawing/2014/main" id="{C175741B-F2FD-40AC-80FB-8FE61A00E126}"/>
              </a:ext>
            </a:extLst>
          </p:cNvPr>
          <p:cNvSpPr>
            <a:spLocks noChangeArrowheads="1"/>
          </p:cNvSpPr>
          <p:nvPr/>
        </p:nvSpPr>
        <p:spPr bwMode="auto">
          <a:xfrm>
            <a:off x="2451100" y="1465263"/>
            <a:ext cx="7162800" cy="84296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lvl1pPr marL="231775" indent="-231775">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SzPct val="80000"/>
              <a:buFontTx/>
              <a:buBlip>
                <a:blip r:embed="rId3"/>
              </a:buBlip>
            </a:pPr>
            <a:r>
              <a:rPr lang="en-US" altLang="en-US" sz="2200" b="1">
                <a:solidFill>
                  <a:schemeClr val="tx1"/>
                </a:solidFill>
                <a:latin typeface="Arial Narrow" panose="020B0606020202030204" pitchFamily="34" charset="0"/>
              </a:rPr>
              <a:t>One clustered index per table</a:t>
            </a:r>
          </a:p>
          <a:p>
            <a:pPr>
              <a:lnSpc>
                <a:spcPct val="90000"/>
              </a:lnSpc>
              <a:spcBef>
                <a:spcPct val="40000"/>
              </a:spcBef>
              <a:buSzPct val="80000"/>
              <a:buFontTx/>
              <a:buBlip>
                <a:blip r:embed="rId3"/>
              </a:buBlip>
            </a:pPr>
            <a:r>
              <a:rPr lang="en-US" altLang="en-US" sz="2200" b="1">
                <a:solidFill>
                  <a:schemeClr val="tx1"/>
                </a:solidFill>
                <a:latin typeface="Arial Narrow" panose="020B0606020202030204" pitchFamily="34" charset="0"/>
              </a:rPr>
              <a:t>B-tree stores data pages in order of index key</a:t>
            </a:r>
          </a:p>
        </p:txBody>
      </p:sp>
      <p:pic>
        <p:nvPicPr>
          <p:cNvPr id="147462" name="Picture 6" descr="Document_WritingB01">
            <a:extLst>
              <a:ext uri="{FF2B5EF4-FFF2-40B4-BE49-F238E27FC236}">
                <a16:creationId xmlns:a16="http://schemas.microsoft.com/office/drawing/2014/main" id="{E4FFC5E0-2867-455F-97D1-0D6285F7BE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264"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28423" name="Group 7">
            <a:extLst>
              <a:ext uri="{FF2B5EF4-FFF2-40B4-BE49-F238E27FC236}">
                <a16:creationId xmlns:a16="http://schemas.microsoft.com/office/drawing/2014/main" id="{B099795E-6DAF-4EEF-97DE-75ACD9518D53}"/>
              </a:ext>
            </a:extLst>
          </p:cNvPr>
          <p:cNvGraphicFramePr>
            <a:graphicFrameLocks noGrp="1"/>
          </p:cNvGraphicFramePr>
          <p:nvPr/>
        </p:nvGraphicFramePr>
        <p:xfrm>
          <a:off x="4589464" y="2425701"/>
          <a:ext cx="3400425" cy="320675"/>
        </p:xfrm>
        <a:graphic>
          <a:graphicData uri="http://schemas.openxmlformats.org/drawingml/2006/table">
            <a:tbl>
              <a:tblPr/>
              <a:tblGrid>
                <a:gridCol w="328612">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tblGrid>
              <a:tr h="3206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200" b="0" i="0" u="none" strike="noStrike" cap="none" normalizeH="0" baseline="0">
                          <a:ln>
                            <a:noFill/>
                          </a:ln>
                          <a:solidFill>
                            <a:schemeClr val="tx1"/>
                          </a:solidFill>
                          <a:effectLst/>
                          <a:latin typeface="Gill Sans MT" pitchFamily="34" charset="0"/>
                        </a:rPr>
                        <a:t>id</a:t>
                      </a:r>
                      <a:endParaRPr kumimoji="0" lang="en-US"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200" b="0" i="0" u="none" strike="noStrike" cap="none" normalizeH="0" baseline="0">
                          <a:ln>
                            <a:noFill/>
                          </a:ln>
                          <a:solidFill>
                            <a:schemeClr val="tx1"/>
                          </a:solidFill>
                          <a:effectLst/>
                          <a:latin typeface="Gill Sans MT" pitchFamily="34" charset="0"/>
                        </a:rPr>
                        <a:t>index_id = 1</a:t>
                      </a:r>
                      <a:endParaRPr kumimoji="0" lang="en-US"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GB"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200" b="0" i="0" u="none" strike="noStrike" cap="none" normalizeH="0" baseline="0">
                          <a:ln>
                            <a:noFill/>
                          </a:ln>
                          <a:solidFill>
                            <a:schemeClr val="tx1"/>
                          </a:solidFill>
                          <a:effectLst/>
                          <a:latin typeface="Gill Sans MT" pitchFamily="34" charset="0"/>
                        </a:rPr>
                        <a:t>root_page</a:t>
                      </a:r>
                      <a:endParaRPr kumimoji="0" lang="en-US"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GB"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147477" name="Text Box 21">
            <a:extLst>
              <a:ext uri="{FF2B5EF4-FFF2-40B4-BE49-F238E27FC236}">
                <a16:creationId xmlns:a16="http://schemas.microsoft.com/office/drawing/2014/main" id="{19DC4699-E276-42F5-9CBD-3FAB3E6183BA}"/>
              </a:ext>
            </a:extLst>
          </p:cNvPr>
          <p:cNvSpPr txBox="1">
            <a:spLocks noChangeArrowheads="1"/>
          </p:cNvSpPr>
          <p:nvPr/>
        </p:nvSpPr>
        <p:spPr bwMode="auto">
          <a:xfrm>
            <a:off x="2895601" y="2401889"/>
            <a:ext cx="17319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r">
              <a:lnSpc>
                <a:spcPct val="90000"/>
              </a:lnSpc>
              <a:spcBef>
                <a:spcPct val="40000"/>
              </a:spcBef>
              <a:buFontTx/>
              <a:buNone/>
            </a:pPr>
            <a:r>
              <a:rPr lang="en-US" altLang="en-US" sz="1800" b="1">
                <a:solidFill>
                  <a:schemeClr val="tx1"/>
                </a:solidFill>
                <a:latin typeface="Arial Narrow" panose="020B0606020202030204" pitchFamily="34" charset="0"/>
              </a:rPr>
              <a:t>sys.partitions</a:t>
            </a:r>
          </a:p>
        </p:txBody>
      </p:sp>
      <p:pic>
        <p:nvPicPr>
          <p:cNvPr id="147478" name="Picture 22" descr="Document_WritingB01">
            <a:extLst>
              <a:ext uri="{FF2B5EF4-FFF2-40B4-BE49-F238E27FC236}">
                <a16:creationId xmlns:a16="http://schemas.microsoft.com/office/drawing/2014/main" id="{020B98D6-CB2F-4C0C-83A8-C9811A3CE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14"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79" name="Picture 23" descr="Document_WritingB01">
            <a:extLst>
              <a:ext uri="{FF2B5EF4-FFF2-40B4-BE49-F238E27FC236}">
                <a16:creationId xmlns:a16="http://schemas.microsoft.com/office/drawing/2014/main" id="{CD24CE2C-22F3-44F0-ACD5-36DFD341B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39"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0" name="Picture 24" descr="Document_WritingB01">
            <a:extLst>
              <a:ext uri="{FF2B5EF4-FFF2-40B4-BE49-F238E27FC236}">
                <a16:creationId xmlns:a16="http://schemas.microsoft.com/office/drawing/2014/main" id="{509CD82B-12DA-4EDC-B083-A733D44FE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9"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1" name="Picture 25" descr="Document_WritingB01">
            <a:extLst>
              <a:ext uri="{FF2B5EF4-FFF2-40B4-BE49-F238E27FC236}">
                <a16:creationId xmlns:a16="http://schemas.microsoft.com/office/drawing/2014/main" id="{D2F380CC-028D-471C-A620-FA11C4336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1"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82" name="AutoShape 26">
            <a:extLst>
              <a:ext uri="{FF2B5EF4-FFF2-40B4-BE49-F238E27FC236}">
                <a16:creationId xmlns:a16="http://schemas.microsoft.com/office/drawing/2014/main" id="{64A71A51-722A-44DB-A937-22A73D86C316}"/>
              </a:ext>
            </a:extLst>
          </p:cNvPr>
          <p:cNvSpPr>
            <a:spLocks noChangeArrowheads="1"/>
          </p:cNvSpPr>
          <p:nvPr/>
        </p:nvSpPr>
        <p:spPr bwMode="auto">
          <a:xfrm>
            <a:off x="2451100" y="3992564"/>
            <a:ext cx="7162800" cy="928687"/>
          </a:xfrm>
          <a:prstGeom prst="roundRect">
            <a:avLst>
              <a:gd name="adj" fmla="val 2130"/>
            </a:avLst>
          </a:prstGeom>
          <a:solidFill>
            <a:schemeClr val="bg1"/>
          </a:solidFill>
          <a:ln w="9525" algn="ctr">
            <a:solidFill>
              <a:srgbClr val="333333"/>
            </a:solidFill>
            <a:round/>
            <a:headEnd/>
            <a:tailEnd/>
          </a:ln>
        </p:spPr>
        <p:txBody>
          <a:bodyPr tIns="82296"/>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Clr>
                <a:srgbClr val="DC0081"/>
              </a:buClr>
              <a:buFont typeface="Wingdings" panose="05000000000000000000" pitchFamily="2" charset="2"/>
              <a:buNone/>
            </a:pPr>
            <a:r>
              <a:rPr lang="en-US" altLang="en-US" sz="2200" b="1">
                <a:solidFill>
                  <a:schemeClr val="tx1"/>
                </a:solidFill>
                <a:latin typeface="Arial Narrow" panose="020B0606020202030204" pitchFamily="34" charset="0"/>
              </a:rPr>
              <a:t>Intermediate </a:t>
            </a:r>
            <a:r>
              <a:rPr lang="en-GB" altLang="en-US" sz="2200" b="1">
                <a:solidFill>
                  <a:schemeClr val="tx1"/>
                </a:solidFill>
                <a:latin typeface="Arial Narrow" panose="020B0606020202030204" pitchFamily="34" charset="0"/>
              </a:rPr>
              <a:t>Level </a:t>
            </a:r>
            <a:br>
              <a:rPr lang="en-GB" altLang="en-US" sz="2200" b="1">
                <a:solidFill>
                  <a:schemeClr val="tx1"/>
                </a:solidFill>
                <a:latin typeface="Arial Narrow" panose="020B0606020202030204" pitchFamily="34" charset="0"/>
              </a:rPr>
            </a:br>
            <a:r>
              <a:rPr lang="en-GB" altLang="en-US" sz="1800" b="1">
                <a:solidFill>
                  <a:schemeClr val="tx1"/>
                </a:solidFill>
                <a:latin typeface="Arial Narrow" panose="020B0606020202030204" pitchFamily="34" charset="0"/>
              </a:rPr>
              <a:t>Index Pages</a:t>
            </a:r>
            <a:endParaRPr lang="en-US" altLang="en-US" sz="1800" b="1">
              <a:solidFill>
                <a:schemeClr val="tx1"/>
              </a:solidFill>
              <a:latin typeface="Arial Narrow" panose="020B0606020202030204" pitchFamily="34" charset="0"/>
            </a:endParaRPr>
          </a:p>
        </p:txBody>
      </p:sp>
      <p:pic>
        <p:nvPicPr>
          <p:cNvPr id="147483" name="Picture 27" descr="Document_WritingB01">
            <a:extLst>
              <a:ext uri="{FF2B5EF4-FFF2-40B4-BE49-F238E27FC236}">
                <a16:creationId xmlns:a16="http://schemas.microsoft.com/office/drawing/2014/main" id="{E7AF0235-49BE-4002-8A3A-B44A8A9A2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14" y="411797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4" name="Picture 28" descr="Document_WritingB01">
            <a:extLst>
              <a:ext uri="{FF2B5EF4-FFF2-40B4-BE49-F238E27FC236}">
                <a16:creationId xmlns:a16="http://schemas.microsoft.com/office/drawing/2014/main" id="{A72B3A52-09F2-46CD-A8F2-040D1044D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39" y="411797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5" name="Picture 29" descr="Document_WritingB01">
            <a:extLst>
              <a:ext uri="{FF2B5EF4-FFF2-40B4-BE49-F238E27FC236}">
                <a16:creationId xmlns:a16="http://schemas.microsoft.com/office/drawing/2014/main" id="{ACEDF348-69D4-4804-9136-10829D120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9" y="411797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6" name="Picture 30" descr="Document_WritingB01">
            <a:extLst>
              <a:ext uri="{FF2B5EF4-FFF2-40B4-BE49-F238E27FC236}">
                <a16:creationId xmlns:a16="http://schemas.microsoft.com/office/drawing/2014/main" id="{447569A2-647E-4307-B302-27C977207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6" y="3116263"/>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87" name="Text Box 31">
            <a:extLst>
              <a:ext uri="{FF2B5EF4-FFF2-40B4-BE49-F238E27FC236}">
                <a16:creationId xmlns:a16="http://schemas.microsoft.com/office/drawing/2014/main" id="{04A70605-37FC-48D1-A27E-A67784F378A7}"/>
              </a:ext>
            </a:extLst>
          </p:cNvPr>
          <p:cNvSpPr txBox="1">
            <a:spLocks noChangeArrowheads="1"/>
          </p:cNvSpPr>
          <p:nvPr/>
        </p:nvSpPr>
        <p:spPr bwMode="auto">
          <a:xfrm>
            <a:off x="6618288" y="3211513"/>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FontTx/>
              <a:buNone/>
            </a:pPr>
            <a:r>
              <a:rPr lang="en-GB" altLang="en-US" sz="1600" b="1">
                <a:solidFill>
                  <a:schemeClr val="tx1"/>
                </a:solidFill>
                <a:latin typeface="Arial Narrow" panose="020B0606020202030204" pitchFamily="34" charset="0"/>
              </a:rPr>
              <a:t>Root Index Page</a:t>
            </a:r>
            <a:endParaRPr lang="en-US" altLang="en-US" sz="1600" b="1">
              <a:solidFill>
                <a:schemeClr val="tx1"/>
              </a:solidFill>
              <a:latin typeface="Arial Narrow" panose="020B0606020202030204" pitchFamily="34" charset="0"/>
            </a:endParaRPr>
          </a:p>
        </p:txBody>
      </p:sp>
      <p:sp>
        <p:nvSpPr>
          <p:cNvPr id="147488" name="Text Box 32">
            <a:extLst>
              <a:ext uri="{FF2B5EF4-FFF2-40B4-BE49-F238E27FC236}">
                <a16:creationId xmlns:a16="http://schemas.microsoft.com/office/drawing/2014/main" id="{FFE7C7DD-4A4B-45E6-852F-29D4ADA42647}"/>
              </a:ext>
            </a:extLst>
          </p:cNvPr>
          <p:cNvSpPr txBox="1">
            <a:spLocks noChangeArrowheads="1"/>
          </p:cNvSpPr>
          <p:nvPr/>
        </p:nvSpPr>
        <p:spPr bwMode="auto">
          <a:xfrm>
            <a:off x="4460875" y="4270375"/>
            <a:ext cx="490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47489" name="Text Box 33">
            <a:extLst>
              <a:ext uri="{FF2B5EF4-FFF2-40B4-BE49-F238E27FC236}">
                <a16:creationId xmlns:a16="http://schemas.microsoft.com/office/drawing/2014/main" id="{F8D85151-820E-4435-9761-73E701AC28EB}"/>
              </a:ext>
            </a:extLst>
          </p:cNvPr>
          <p:cNvSpPr txBox="1">
            <a:spLocks noChangeArrowheads="1"/>
          </p:cNvSpPr>
          <p:nvPr/>
        </p:nvSpPr>
        <p:spPr bwMode="auto">
          <a:xfrm>
            <a:off x="8175625" y="4270375"/>
            <a:ext cx="490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47490" name="Text Box 34">
            <a:extLst>
              <a:ext uri="{FF2B5EF4-FFF2-40B4-BE49-F238E27FC236}">
                <a16:creationId xmlns:a16="http://schemas.microsoft.com/office/drawing/2014/main" id="{96678375-A301-419A-9BC0-19FDD8B19EEA}"/>
              </a:ext>
            </a:extLst>
          </p:cNvPr>
          <p:cNvSpPr txBox="1">
            <a:spLocks noChangeArrowheads="1"/>
          </p:cNvSpPr>
          <p:nvPr/>
        </p:nvSpPr>
        <p:spPr bwMode="auto">
          <a:xfrm>
            <a:off x="3816350" y="5289550"/>
            <a:ext cx="490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47491" name="Text Box 35">
            <a:extLst>
              <a:ext uri="{FF2B5EF4-FFF2-40B4-BE49-F238E27FC236}">
                <a16:creationId xmlns:a16="http://schemas.microsoft.com/office/drawing/2014/main" id="{9C28F2AF-8430-4231-8174-539E6378092D}"/>
              </a:ext>
            </a:extLst>
          </p:cNvPr>
          <p:cNvSpPr txBox="1">
            <a:spLocks noChangeArrowheads="1"/>
          </p:cNvSpPr>
          <p:nvPr/>
        </p:nvSpPr>
        <p:spPr bwMode="auto">
          <a:xfrm>
            <a:off x="8974139" y="5291139"/>
            <a:ext cx="4905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47492" name="Freeform 36">
            <a:extLst>
              <a:ext uri="{FF2B5EF4-FFF2-40B4-BE49-F238E27FC236}">
                <a16:creationId xmlns:a16="http://schemas.microsoft.com/office/drawing/2014/main" id="{75E49871-7843-448C-B451-C6D49B52D29B}"/>
              </a:ext>
            </a:extLst>
          </p:cNvPr>
          <p:cNvSpPr>
            <a:spLocks/>
          </p:cNvSpPr>
          <p:nvPr/>
        </p:nvSpPr>
        <p:spPr bwMode="auto">
          <a:xfrm rot="-3157782">
            <a:off x="6846888" y="35861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3" name="Freeform 37">
            <a:extLst>
              <a:ext uri="{FF2B5EF4-FFF2-40B4-BE49-F238E27FC236}">
                <a16:creationId xmlns:a16="http://schemas.microsoft.com/office/drawing/2014/main" id="{924DA046-EC48-47E9-9078-644916445CEC}"/>
              </a:ext>
            </a:extLst>
          </p:cNvPr>
          <p:cNvSpPr>
            <a:spLocks/>
          </p:cNvSpPr>
          <p:nvPr/>
        </p:nvSpPr>
        <p:spPr bwMode="auto">
          <a:xfrm>
            <a:off x="6392863" y="2706689"/>
            <a:ext cx="165100" cy="498475"/>
          </a:xfrm>
          <a:custGeom>
            <a:avLst/>
            <a:gdLst>
              <a:gd name="T0" fmla="*/ 2147483646 w 104"/>
              <a:gd name="T1" fmla="*/ 2147483646 h 314"/>
              <a:gd name="T2" fmla="*/ 2147483646 w 104"/>
              <a:gd name="T3" fmla="*/ 2147483646 h 314"/>
              <a:gd name="T4" fmla="*/ 2147483646 w 104"/>
              <a:gd name="T5" fmla="*/ 2147483646 h 314"/>
              <a:gd name="T6" fmla="*/ 2147483646 w 104"/>
              <a:gd name="T7" fmla="*/ 2147483646 h 314"/>
              <a:gd name="T8" fmla="*/ 2147483646 w 104"/>
              <a:gd name="T9" fmla="*/ 2147483646 h 314"/>
              <a:gd name="T10" fmla="*/ 2147483646 w 104"/>
              <a:gd name="T11" fmla="*/ 2147483646 h 314"/>
              <a:gd name="T12" fmla="*/ 2147483646 w 104"/>
              <a:gd name="T13" fmla="*/ 2147483646 h 314"/>
              <a:gd name="T14" fmla="*/ 2147483646 w 104"/>
              <a:gd name="T15" fmla="*/ 2147483646 h 314"/>
              <a:gd name="T16" fmla="*/ 2147483646 w 104"/>
              <a:gd name="T17" fmla="*/ 2147483646 h 314"/>
              <a:gd name="T18" fmla="*/ 0 w 104"/>
              <a:gd name="T19" fmla="*/ 2147483646 h 314"/>
              <a:gd name="T20" fmla="*/ 2147483646 w 104"/>
              <a:gd name="T21" fmla="*/ 2147483646 h 314"/>
              <a:gd name="T22" fmla="*/ 2147483646 w 104"/>
              <a:gd name="T23" fmla="*/ 0 h 314"/>
              <a:gd name="T24" fmla="*/ 2147483646 w 104"/>
              <a:gd name="T25" fmla="*/ 2147483646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14"/>
              <a:gd name="T41" fmla="*/ 104 w 104"/>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4" name="Freeform 38">
            <a:extLst>
              <a:ext uri="{FF2B5EF4-FFF2-40B4-BE49-F238E27FC236}">
                <a16:creationId xmlns:a16="http://schemas.microsoft.com/office/drawing/2014/main" id="{6A4858B8-57D4-47AE-BD24-39B6E2A8E1BA}"/>
              </a:ext>
            </a:extLst>
          </p:cNvPr>
          <p:cNvSpPr>
            <a:spLocks/>
          </p:cNvSpPr>
          <p:nvPr/>
        </p:nvSpPr>
        <p:spPr bwMode="auto">
          <a:xfrm rot="2700000">
            <a:off x="5953126" y="35607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5" name="Freeform 39">
            <a:extLst>
              <a:ext uri="{FF2B5EF4-FFF2-40B4-BE49-F238E27FC236}">
                <a16:creationId xmlns:a16="http://schemas.microsoft.com/office/drawing/2014/main" id="{CA7078B7-39CD-4243-9344-EC15F02C4FB4}"/>
              </a:ext>
            </a:extLst>
          </p:cNvPr>
          <p:cNvSpPr>
            <a:spLocks/>
          </p:cNvSpPr>
          <p:nvPr/>
        </p:nvSpPr>
        <p:spPr bwMode="auto">
          <a:xfrm>
            <a:off x="6392863" y="3690939"/>
            <a:ext cx="165100" cy="498475"/>
          </a:xfrm>
          <a:custGeom>
            <a:avLst/>
            <a:gdLst>
              <a:gd name="T0" fmla="*/ 2147483646 w 104"/>
              <a:gd name="T1" fmla="*/ 2147483646 h 314"/>
              <a:gd name="T2" fmla="*/ 2147483646 w 104"/>
              <a:gd name="T3" fmla="*/ 2147483646 h 314"/>
              <a:gd name="T4" fmla="*/ 2147483646 w 104"/>
              <a:gd name="T5" fmla="*/ 2147483646 h 314"/>
              <a:gd name="T6" fmla="*/ 2147483646 w 104"/>
              <a:gd name="T7" fmla="*/ 2147483646 h 314"/>
              <a:gd name="T8" fmla="*/ 2147483646 w 104"/>
              <a:gd name="T9" fmla="*/ 2147483646 h 314"/>
              <a:gd name="T10" fmla="*/ 2147483646 w 104"/>
              <a:gd name="T11" fmla="*/ 2147483646 h 314"/>
              <a:gd name="T12" fmla="*/ 2147483646 w 104"/>
              <a:gd name="T13" fmla="*/ 2147483646 h 314"/>
              <a:gd name="T14" fmla="*/ 2147483646 w 104"/>
              <a:gd name="T15" fmla="*/ 2147483646 h 314"/>
              <a:gd name="T16" fmla="*/ 2147483646 w 104"/>
              <a:gd name="T17" fmla="*/ 2147483646 h 314"/>
              <a:gd name="T18" fmla="*/ 0 w 104"/>
              <a:gd name="T19" fmla="*/ 2147483646 h 314"/>
              <a:gd name="T20" fmla="*/ 2147483646 w 104"/>
              <a:gd name="T21" fmla="*/ 2147483646 h 314"/>
              <a:gd name="T22" fmla="*/ 2147483646 w 104"/>
              <a:gd name="T23" fmla="*/ 0 h 314"/>
              <a:gd name="T24" fmla="*/ 2147483646 w 104"/>
              <a:gd name="T25" fmla="*/ 2147483646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14"/>
              <a:gd name="T41" fmla="*/ 104 w 104"/>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6" name="Freeform 40">
            <a:extLst>
              <a:ext uri="{FF2B5EF4-FFF2-40B4-BE49-F238E27FC236}">
                <a16:creationId xmlns:a16="http://schemas.microsoft.com/office/drawing/2014/main" id="{24F98696-39CB-4D96-BB25-777326B0C5A4}"/>
              </a:ext>
            </a:extLst>
          </p:cNvPr>
          <p:cNvSpPr>
            <a:spLocks/>
          </p:cNvSpPr>
          <p:nvPr/>
        </p:nvSpPr>
        <p:spPr bwMode="auto">
          <a:xfrm rot="-5400000">
            <a:off x="5162551"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7" name="Freeform 41">
            <a:extLst>
              <a:ext uri="{FF2B5EF4-FFF2-40B4-BE49-F238E27FC236}">
                <a16:creationId xmlns:a16="http://schemas.microsoft.com/office/drawing/2014/main" id="{D4B4E849-2754-4BBE-8F97-3C84691AD02A}"/>
              </a:ext>
            </a:extLst>
          </p:cNvPr>
          <p:cNvSpPr>
            <a:spLocks/>
          </p:cNvSpPr>
          <p:nvPr/>
        </p:nvSpPr>
        <p:spPr bwMode="auto">
          <a:xfrm rot="-5400000">
            <a:off x="6053138"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8" name="Freeform 42">
            <a:extLst>
              <a:ext uri="{FF2B5EF4-FFF2-40B4-BE49-F238E27FC236}">
                <a16:creationId xmlns:a16="http://schemas.microsoft.com/office/drawing/2014/main" id="{C167A211-E627-43E5-B4C9-ECB20B6A8AFC}"/>
              </a:ext>
            </a:extLst>
          </p:cNvPr>
          <p:cNvSpPr>
            <a:spLocks/>
          </p:cNvSpPr>
          <p:nvPr/>
        </p:nvSpPr>
        <p:spPr bwMode="auto">
          <a:xfrm rot="-5400000">
            <a:off x="6896101"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99" name="Freeform 43">
            <a:extLst>
              <a:ext uri="{FF2B5EF4-FFF2-40B4-BE49-F238E27FC236}">
                <a16:creationId xmlns:a16="http://schemas.microsoft.com/office/drawing/2014/main" id="{AA9D33E3-87AE-49E5-927A-47FBD85A3EEE}"/>
              </a:ext>
            </a:extLst>
          </p:cNvPr>
          <p:cNvSpPr>
            <a:spLocks/>
          </p:cNvSpPr>
          <p:nvPr/>
        </p:nvSpPr>
        <p:spPr bwMode="auto">
          <a:xfrm rot="-5400000">
            <a:off x="7754938"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0" name="Freeform 44">
            <a:extLst>
              <a:ext uri="{FF2B5EF4-FFF2-40B4-BE49-F238E27FC236}">
                <a16:creationId xmlns:a16="http://schemas.microsoft.com/office/drawing/2014/main" id="{4BFC1E42-4602-41BB-BE49-3E32A54A9216}"/>
              </a:ext>
            </a:extLst>
          </p:cNvPr>
          <p:cNvSpPr>
            <a:spLocks/>
          </p:cNvSpPr>
          <p:nvPr/>
        </p:nvSpPr>
        <p:spPr bwMode="auto">
          <a:xfrm rot="5400000">
            <a:off x="5162551"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1" name="Freeform 45">
            <a:extLst>
              <a:ext uri="{FF2B5EF4-FFF2-40B4-BE49-F238E27FC236}">
                <a16:creationId xmlns:a16="http://schemas.microsoft.com/office/drawing/2014/main" id="{84D12FF4-9976-481F-8DAD-FE1BB4B77666}"/>
              </a:ext>
            </a:extLst>
          </p:cNvPr>
          <p:cNvSpPr>
            <a:spLocks/>
          </p:cNvSpPr>
          <p:nvPr/>
        </p:nvSpPr>
        <p:spPr bwMode="auto">
          <a:xfrm rot="5400000">
            <a:off x="6053138"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2" name="Freeform 46">
            <a:extLst>
              <a:ext uri="{FF2B5EF4-FFF2-40B4-BE49-F238E27FC236}">
                <a16:creationId xmlns:a16="http://schemas.microsoft.com/office/drawing/2014/main" id="{96C80B08-149B-4D42-B335-A8DFDD3E49FD}"/>
              </a:ext>
            </a:extLst>
          </p:cNvPr>
          <p:cNvSpPr>
            <a:spLocks/>
          </p:cNvSpPr>
          <p:nvPr/>
        </p:nvSpPr>
        <p:spPr bwMode="auto">
          <a:xfrm rot="5400000">
            <a:off x="6896101"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3" name="Freeform 47">
            <a:extLst>
              <a:ext uri="{FF2B5EF4-FFF2-40B4-BE49-F238E27FC236}">
                <a16:creationId xmlns:a16="http://schemas.microsoft.com/office/drawing/2014/main" id="{1DBC5D3C-7558-43DB-A53C-3CC0A95F74B2}"/>
              </a:ext>
            </a:extLst>
          </p:cNvPr>
          <p:cNvSpPr>
            <a:spLocks/>
          </p:cNvSpPr>
          <p:nvPr/>
        </p:nvSpPr>
        <p:spPr bwMode="auto">
          <a:xfrm rot="5400000">
            <a:off x="7754938"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4" name="Freeform 48">
            <a:extLst>
              <a:ext uri="{FF2B5EF4-FFF2-40B4-BE49-F238E27FC236}">
                <a16:creationId xmlns:a16="http://schemas.microsoft.com/office/drawing/2014/main" id="{553315EF-B9DE-4060-8FCD-1FA5B2A47249}"/>
              </a:ext>
            </a:extLst>
          </p:cNvPr>
          <p:cNvSpPr>
            <a:spLocks/>
          </p:cNvSpPr>
          <p:nvPr/>
        </p:nvSpPr>
        <p:spPr bwMode="auto">
          <a:xfrm rot="-5400000">
            <a:off x="4449763"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5" name="Freeform 49">
            <a:extLst>
              <a:ext uri="{FF2B5EF4-FFF2-40B4-BE49-F238E27FC236}">
                <a16:creationId xmlns:a16="http://schemas.microsoft.com/office/drawing/2014/main" id="{D00A2DFA-C203-458C-814E-69B12A49B1B1}"/>
              </a:ext>
            </a:extLst>
          </p:cNvPr>
          <p:cNvSpPr>
            <a:spLocks/>
          </p:cNvSpPr>
          <p:nvPr/>
        </p:nvSpPr>
        <p:spPr bwMode="auto">
          <a:xfrm rot="5400000">
            <a:off x="4449763"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6" name="Freeform 50">
            <a:extLst>
              <a:ext uri="{FF2B5EF4-FFF2-40B4-BE49-F238E27FC236}">
                <a16:creationId xmlns:a16="http://schemas.microsoft.com/office/drawing/2014/main" id="{9616EAA3-DBF8-4DE1-992B-9E1326062172}"/>
              </a:ext>
            </a:extLst>
          </p:cNvPr>
          <p:cNvSpPr>
            <a:spLocks/>
          </p:cNvSpPr>
          <p:nvPr/>
        </p:nvSpPr>
        <p:spPr bwMode="auto">
          <a:xfrm rot="-5400000">
            <a:off x="530542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7" name="Freeform 51">
            <a:extLst>
              <a:ext uri="{FF2B5EF4-FFF2-40B4-BE49-F238E27FC236}">
                <a16:creationId xmlns:a16="http://schemas.microsoft.com/office/drawing/2014/main" id="{A8100FDD-DD60-4DF1-8A70-361A8AC7A9E0}"/>
              </a:ext>
            </a:extLst>
          </p:cNvPr>
          <p:cNvSpPr>
            <a:spLocks/>
          </p:cNvSpPr>
          <p:nvPr/>
        </p:nvSpPr>
        <p:spPr bwMode="auto">
          <a:xfrm rot="5400000">
            <a:off x="530542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8" name="Freeform 52">
            <a:extLst>
              <a:ext uri="{FF2B5EF4-FFF2-40B4-BE49-F238E27FC236}">
                <a16:creationId xmlns:a16="http://schemas.microsoft.com/office/drawing/2014/main" id="{42F4F0F8-39E3-4368-9C49-5F049C1E4E66}"/>
              </a:ext>
            </a:extLst>
          </p:cNvPr>
          <p:cNvSpPr>
            <a:spLocks/>
          </p:cNvSpPr>
          <p:nvPr/>
        </p:nvSpPr>
        <p:spPr bwMode="auto">
          <a:xfrm rot="-5400000">
            <a:off x="6065838"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09" name="Freeform 53">
            <a:extLst>
              <a:ext uri="{FF2B5EF4-FFF2-40B4-BE49-F238E27FC236}">
                <a16:creationId xmlns:a16="http://schemas.microsoft.com/office/drawing/2014/main" id="{DF16DAF5-0A6A-4360-9EB6-5040E5F0A846}"/>
              </a:ext>
            </a:extLst>
          </p:cNvPr>
          <p:cNvSpPr>
            <a:spLocks/>
          </p:cNvSpPr>
          <p:nvPr/>
        </p:nvSpPr>
        <p:spPr bwMode="auto">
          <a:xfrm rot="5400000">
            <a:off x="6065838"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0" name="Freeform 54">
            <a:extLst>
              <a:ext uri="{FF2B5EF4-FFF2-40B4-BE49-F238E27FC236}">
                <a16:creationId xmlns:a16="http://schemas.microsoft.com/office/drawing/2014/main" id="{48A73295-1FFF-48B3-A98F-E396B5EC106C}"/>
              </a:ext>
            </a:extLst>
          </p:cNvPr>
          <p:cNvSpPr>
            <a:spLocks/>
          </p:cNvSpPr>
          <p:nvPr/>
        </p:nvSpPr>
        <p:spPr bwMode="auto">
          <a:xfrm rot="-5400000">
            <a:off x="687387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1" name="Freeform 55">
            <a:extLst>
              <a:ext uri="{FF2B5EF4-FFF2-40B4-BE49-F238E27FC236}">
                <a16:creationId xmlns:a16="http://schemas.microsoft.com/office/drawing/2014/main" id="{30E02153-8734-4D5C-B9E8-2DF3ABE3D491}"/>
              </a:ext>
            </a:extLst>
          </p:cNvPr>
          <p:cNvSpPr>
            <a:spLocks/>
          </p:cNvSpPr>
          <p:nvPr/>
        </p:nvSpPr>
        <p:spPr bwMode="auto">
          <a:xfrm rot="5400000">
            <a:off x="687387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2" name="Freeform 56">
            <a:extLst>
              <a:ext uri="{FF2B5EF4-FFF2-40B4-BE49-F238E27FC236}">
                <a16:creationId xmlns:a16="http://schemas.microsoft.com/office/drawing/2014/main" id="{94875A84-2BE8-44DC-8C20-0BB1010C292D}"/>
              </a:ext>
            </a:extLst>
          </p:cNvPr>
          <p:cNvSpPr>
            <a:spLocks/>
          </p:cNvSpPr>
          <p:nvPr/>
        </p:nvSpPr>
        <p:spPr bwMode="auto">
          <a:xfrm rot="-5400000">
            <a:off x="768032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3" name="Freeform 57">
            <a:extLst>
              <a:ext uri="{FF2B5EF4-FFF2-40B4-BE49-F238E27FC236}">
                <a16:creationId xmlns:a16="http://schemas.microsoft.com/office/drawing/2014/main" id="{B0F3519D-EE5A-4598-843D-002B8503C538}"/>
              </a:ext>
            </a:extLst>
          </p:cNvPr>
          <p:cNvSpPr>
            <a:spLocks/>
          </p:cNvSpPr>
          <p:nvPr/>
        </p:nvSpPr>
        <p:spPr bwMode="auto">
          <a:xfrm rot="5400000">
            <a:off x="768032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4" name="Freeform 58">
            <a:extLst>
              <a:ext uri="{FF2B5EF4-FFF2-40B4-BE49-F238E27FC236}">
                <a16:creationId xmlns:a16="http://schemas.microsoft.com/office/drawing/2014/main" id="{FE61CF37-AD83-4214-93EF-B83878B7F09B}"/>
              </a:ext>
            </a:extLst>
          </p:cNvPr>
          <p:cNvSpPr>
            <a:spLocks/>
          </p:cNvSpPr>
          <p:nvPr/>
        </p:nvSpPr>
        <p:spPr bwMode="auto">
          <a:xfrm rot="-5400000">
            <a:off x="858202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5" name="Freeform 59">
            <a:extLst>
              <a:ext uri="{FF2B5EF4-FFF2-40B4-BE49-F238E27FC236}">
                <a16:creationId xmlns:a16="http://schemas.microsoft.com/office/drawing/2014/main" id="{D30D33A3-3C4B-47B3-B64D-F88797ECE523}"/>
              </a:ext>
            </a:extLst>
          </p:cNvPr>
          <p:cNvSpPr>
            <a:spLocks/>
          </p:cNvSpPr>
          <p:nvPr/>
        </p:nvSpPr>
        <p:spPr bwMode="auto">
          <a:xfrm rot="5400000">
            <a:off x="858202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6" name="Freeform 60">
            <a:extLst>
              <a:ext uri="{FF2B5EF4-FFF2-40B4-BE49-F238E27FC236}">
                <a16:creationId xmlns:a16="http://schemas.microsoft.com/office/drawing/2014/main" id="{702966DF-33CE-4596-B5C6-E899991BB5FA}"/>
              </a:ext>
            </a:extLst>
          </p:cNvPr>
          <p:cNvSpPr>
            <a:spLocks/>
          </p:cNvSpPr>
          <p:nvPr/>
        </p:nvSpPr>
        <p:spPr bwMode="auto">
          <a:xfrm>
            <a:off x="5046663" y="4640264"/>
            <a:ext cx="557212" cy="561975"/>
          </a:xfrm>
          <a:custGeom>
            <a:avLst/>
            <a:gdLst>
              <a:gd name="T0" fmla="*/ 2147483646 w 351"/>
              <a:gd name="T1" fmla="*/ 2147483646 h 354"/>
              <a:gd name="T2" fmla="*/ 2147483646 w 351"/>
              <a:gd name="T3" fmla="*/ 2147483646 h 354"/>
              <a:gd name="T4" fmla="*/ 2147483646 w 351"/>
              <a:gd name="T5" fmla="*/ 2147483646 h 354"/>
              <a:gd name="T6" fmla="*/ 2147483646 w 351"/>
              <a:gd name="T7" fmla="*/ 2147483646 h 354"/>
              <a:gd name="T8" fmla="*/ 2147483646 w 351"/>
              <a:gd name="T9" fmla="*/ 2147483646 h 354"/>
              <a:gd name="T10" fmla="*/ 0 w 351"/>
              <a:gd name="T11" fmla="*/ 2147483646 h 354"/>
              <a:gd name="T12" fmla="*/ 2147483646 w 351"/>
              <a:gd name="T13" fmla="*/ 2147483646 h 354"/>
              <a:gd name="T14" fmla="*/ 2147483646 w 351"/>
              <a:gd name="T15" fmla="*/ 2147483646 h 354"/>
              <a:gd name="T16" fmla="*/ 2147483646 w 351"/>
              <a:gd name="T17" fmla="*/ 2147483646 h 354"/>
              <a:gd name="T18" fmla="*/ 2147483646 w 351"/>
              <a:gd name="T19" fmla="*/ 2147483646 h 354"/>
              <a:gd name="T20" fmla="*/ 2147483646 w 351"/>
              <a:gd name="T21" fmla="*/ 2147483646 h 354"/>
              <a:gd name="T22" fmla="*/ 2147483646 w 351"/>
              <a:gd name="T23" fmla="*/ 0 h 354"/>
              <a:gd name="T24" fmla="*/ 2147483646 w 351"/>
              <a:gd name="T25" fmla="*/ 2147483646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1"/>
              <a:gd name="T40" fmla="*/ 0 h 354"/>
              <a:gd name="T41" fmla="*/ 351 w 351"/>
              <a:gd name="T42" fmla="*/ 354 h 3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7" name="Freeform 61">
            <a:extLst>
              <a:ext uri="{FF2B5EF4-FFF2-40B4-BE49-F238E27FC236}">
                <a16:creationId xmlns:a16="http://schemas.microsoft.com/office/drawing/2014/main" id="{08145563-A5F7-4702-B457-B7913E6EFF7E}"/>
              </a:ext>
            </a:extLst>
          </p:cNvPr>
          <p:cNvSpPr>
            <a:spLocks/>
          </p:cNvSpPr>
          <p:nvPr/>
        </p:nvSpPr>
        <p:spPr bwMode="auto">
          <a:xfrm>
            <a:off x="5607050" y="4664076"/>
            <a:ext cx="165100" cy="544513"/>
          </a:xfrm>
          <a:custGeom>
            <a:avLst/>
            <a:gdLst>
              <a:gd name="T0" fmla="*/ 2147483646 w 104"/>
              <a:gd name="T1" fmla="*/ 2147483646 h 343"/>
              <a:gd name="T2" fmla="*/ 2147483646 w 104"/>
              <a:gd name="T3" fmla="*/ 2147483646 h 343"/>
              <a:gd name="T4" fmla="*/ 2147483646 w 104"/>
              <a:gd name="T5" fmla="*/ 2147483646 h 343"/>
              <a:gd name="T6" fmla="*/ 2147483646 w 104"/>
              <a:gd name="T7" fmla="*/ 2147483646 h 343"/>
              <a:gd name="T8" fmla="*/ 2147483646 w 104"/>
              <a:gd name="T9" fmla="*/ 2147483646 h 343"/>
              <a:gd name="T10" fmla="*/ 2147483646 w 104"/>
              <a:gd name="T11" fmla="*/ 2147483646 h 343"/>
              <a:gd name="T12" fmla="*/ 2147483646 w 104"/>
              <a:gd name="T13" fmla="*/ 2147483646 h 343"/>
              <a:gd name="T14" fmla="*/ 2147483646 w 104"/>
              <a:gd name="T15" fmla="*/ 2147483646 h 343"/>
              <a:gd name="T16" fmla="*/ 2147483646 w 104"/>
              <a:gd name="T17" fmla="*/ 2147483646 h 343"/>
              <a:gd name="T18" fmla="*/ 0 w 104"/>
              <a:gd name="T19" fmla="*/ 2147483646 h 343"/>
              <a:gd name="T20" fmla="*/ 2147483646 w 104"/>
              <a:gd name="T21" fmla="*/ 2147483646 h 343"/>
              <a:gd name="T22" fmla="*/ 2147483646 w 104"/>
              <a:gd name="T23" fmla="*/ 0 h 343"/>
              <a:gd name="T24" fmla="*/ 2147483646 w 104"/>
              <a:gd name="T25" fmla="*/ 2147483646 h 3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43"/>
              <a:gd name="T41" fmla="*/ 104 w 104"/>
              <a:gd name="T42" fmla="*/ 343 h 3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8" name="Freeform 62">
            <a:extLst>
              <a:ext uri="{FF2B5EF4-FFF2-40B4-BE49-F238E27FC236}">
                <a16:creationId xmlns:a16="http://schemas.microsoft.com/office/drawing/2014/main" id="{0058686D-2C50-4DAA-847C-729DB432D746}"/>
              </a:ext>
            </a:extLst>
          </p:cNvPr>
          <p:cNvSpPr>
            <a:spLocks/>
          </p:cNvSpPr>
          <p:nvPr/>
        </p:nvSpPr>
        <p:spPr bwMode="auto">
          <a:xfrm flipH="1">
            <a:off x="6713538" y="4640264"/>
            <a:ext cx="557212" cy="561975"/>
          </a:xfrm>
          <a:custGeom>
            <a:avLst/>
            <a:gdLst>
              <a:gd name="T0" fmla="*/ 2147483646 w 351"/>
              <a:gd name="T1" fmla="*/ 2147483646 h 354"/>
              <a:gd name="T2" fmla="*/ 2147483646 w 351"/>
              <a:gd name="T3" fmla="*/ 2147483646 h 354"/>
              <a:gd name="T4" fmla="*/ 2147483646 w 351"/>
              <a:gd name="T5" fmla="*/ 2147483646 h 354"/>
              <a:gd name="T6" fmla="*/ 2147483646 w 351"/>
              <a:gd name="T7" fmla="*/ 2147483646 h 354"/>
              <a:gd name="T8" fmla="*/ 2147483646 w 351"/>
              <a:gd name="T9" fmla="*/ 2147483646 h 354"/>
              <a:gd name="T10" fmla="*/ 0 w 351"/>
              <a:gd name="T11" fmla="*/ 2147483646 h 354"/>
              <a:gd name="T12" fmla="*/ 2147483646 w 351"/>
              <a:gd name="T13" fmla="*/ 2147483646 h 354"/>
              <a:gd name="T14" fmla="*/ 2147483646 w 351"/>
              <a:gd name="T15" fmla="*/ 2147483646 h 354"/>
              <a:gd name="T16" fmla="*/ 2147483646 w 351"/>
              <a:gd name="T17" fmla="*/ 2147483646 h 354"/>
              <a:gd name="T18" fmla="*/ 2147483646 w 351"/>
              <a:gd name="T19" fmla="*/ 2147483646 h 354"/>
              <a:gd name="T20" fmla="*/ 2147483646 w 351"/>
              <a:gd name="T21" fmla="*/ 2147483646 h 354"/>
              <a:gd name="T22" fmla="*/ 2147483646 w 351"/>
              <a:gd name="T23" fmla="*/ 0 h 354"/>
              <a:gd name="T24" fmla="*/ 2147483646 w 351"/>
              <a:gd name="T25" fmla="*/ 2147483646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1"/>
              <a:gd name="T40" fmla="*/ 0 h 354"/>
              <a:gd name="T41" fmla="*/ 351 w 351"/>
              <a:gd name="T42" fmla="*/ 354 h 3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19" name="Freeform 63">
            <a:extLst>
              <a:ext uri="{FF2B5EF4-FFF2-40B4-BE49-F238E27FC236}">
                <a16:creationId xmlns:a16="http://schemas.microsoft.com/office/drawing/2014/main" id="{BED3F25D-C46E-4E20-B5B2-88428B5C8A74}"/>
              </a:ext>
            </a:extLst>
          </p:cNvPr>
          <p:cNvSpPr>
            <a:spLocks/>
          </p:cNvSpPr>
          <p:nvPr/>
        </p:nvSpPr>
        <p:spPr bwMode="auto">
          <a:xfrm flipH="1">
            <a:off x="6396038" y="4664076"/>
            <a:ext cx="165100" cy="544513"/>
          </a:xfrm>
          <a:custGeom>
            <a:avLst/>
            <a:gdLst>
              <a:gd name="T0" fmla="*/ 2147483646 w 104"/>
              <a:gd name="T1" fmla="*/ 2147483646 h 343"/>
              <a:gd name="T2" fmla="*/ 2147483646 w 104"/>
              <a:gd name="T3" fmla="*/ 2147483646 h 343"/>
              <a:gd name="T4" fmla="*/ 2147483646 w 104"/>
              <a:gd name="T5" fmla="*/ 2147483646 h 343"/>
              <a:gd name="T6" fmla="*/ 2147483646 w 104"/>
              <a:gd name="T7" fmla="*/ 2147483646 h 343"/>
              <a:gd name="T8" fmla="*/ 2147483646 w 104"/>
              <a:gd name="T9" fmla="*/ 2147483646 h 343"/>
              <a:gd name="T10" fmla="*/ 2147483646 w 104"/>
              <a:gd name="T11" fmla="*/ 2147483646 h 343"/>
              <a:gd name="T12" fmla="*/ 2147483646 w 104"/>
              <a:gd name="T13" fmla="*/ 2147483646 h 343"/>
              <a:gd name="T14" fmla="*/ 2147483646 w 104"/>
              <a:gd name="T15" fmla="*/ 2147483646 h 343"/>
              <a:gd name="T16" fmla="*/ 2147483646 w 104"/>
              <a:gd name="T17" fmla="*/ 2147483646 h 343"/>
              <a:gd name="T18" fmla="*/ 0 w 104"/>
              <a:gd name="T19" fmla="*/ 2147483646 h 343"/>
              <a:gd name="T20" fmla="*/ 2147483646 w 104"/>
              <a:gd name="T21" fmla="*/ 2147483646 h 343"/>
              <a:gd name="T22" fmla="*/ 2147483646 w 104"/>
              <a:gd name="T23" fmla="*/ 0 h 343"/>
              <a:gd name="T24" fmla="*/ 2147483646 w 104"/>
              <a:gd name="T25" fmla="*/ 2147483646 h 3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43"/>
              <a:gd name="T41" fmla="*/ 104 w 104"/>
              <a:gd name="T42" fmla="*/ 343 h 3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520" name="Freeform 64">
            <a:extLst>
              <a:ext uri="{FF2B5EF4-FFF2-40B4-BE49-F238E27FC236}">
                <a16:creationId xmlns:a16="http://schemas.microsoft.com/office/drawing/2014/main" id="{B1FB8F0E-2CCD-4A5A-8D38-38E057A5A343}"/>
              </a:ext>
            </a:extLst>
          </p:cNvPr>
          <p:cNvSpPr>
            <a:spLocks/>
          </p:cNvSpPr>
          <p:nvPr/>
        </p:nvSpPr>
        <p:spPr bwMode="auto">
          <a:xfrm flipH="1">
            <a:off x="7543801" y="4640264"/>
            <a:ext cx="557213" cy="561975"/>
          </a:xfrm>
          <a:custGeom>
            <a:avLst/>
            <a:gdLst>
              <a:gd name="T0" fmla="*/ 2147483646 w 351"/>
              <a:gd name="T1" fmla="*/ 2147483646 h 354"/>
              <a:gd name="T2" fmla="*/ 2147483646 w 351"/>
              <a:gd name="T3" fmla="*/ 2147483646 h 354"/>
              <a:gd name="T4" fmla="*/ 2147483646 w 351"/>
              <a:gd name="T5" fmla="*/ 2147483646 h 354"/>
              <a:gd name="T6" fmla="*/ 2147483646 w 351"/>
              <a:gd name="T7" fmla="*/ 2147483646 h 354"/>
              <a:gd name="T8" fmla="*/ 2147483646 w 351"/>
              <a:gd name="T9" fmla="*/ 2147483646 h 354"/>
              <a:gd name="T10" fmla="*/ 0 w 351"/>
              <a:gd name="T11" fmla="*/ 2147483646 h 354"/>
              <a:gd name="T12" fmla="*/ 2147483646 w 351"/>
              <a:gd name="T13" fmla="*/ 2147483646 h 354"/>
              <a:gd name="T14" fmla="*/ 2147483646 w 351"/>
              <a:gd name="T15" fmla="*/ 2147483646 h 354"/>
              <a:gd name="T16" fmla="*/ 2147483646 w 351"/>
              <a:gd name="T17" fmla="*/ 2147483646 h 354"/>
              <a:gd name="T18" fmla="*/ 2147483646 w 351"/>
              <a:gd name="T19" fmla="*/ 2147483646 h 354"/>
              <a:gd name="T20" fmla="*/ 2147483646 w 351"/>
              <a:gd name="T21" fmla="*/ 2147483646 h 354"/>
              <a:gd name="T22" fmla="*/ 2147483646 w 351"/>
              <a:gd name="T23" fmla="*/ 0 h 354"/>
              <a:gd name="T24" fmla="*/ 2147483646 w 351"/>
              <a:gd name="T25" fmla="*/ 2147483646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1"/>
              <a:gd name="T40" fmla="*/ 0 h 354"/>
              <a:gd name="T41" fmla="*/ 351 w 351"/>
              <a:gd name="T42" fmla="*/ 354 h 3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val="3477189037"/>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a:extLst>
              <a:ext uri="{FF2B5EF4-FFF2-40B4-BE49-F238E27FC236}">
                <a16:creationId xmlns:a16="http://schemas.microsoft.com/office/drawing/2014/main" id="{EFFE39EB-D857-450B-AD6A-250C74C3032C}"/>
              </a:ext>
            </a:extLst>
          </p:cNvPr>
          <p:cNvSpPr>
            <a:spLocks noGrp="1" noChangeArrowheads="1"/>
          </p:cNvSpPr>
          <p:nvPr>
            <p:ph type="body" sz="quarter" idx="16"/>
          </p:nvPr>
        </p:nvSpPr>
        <p:spPr>
          <a:xfrm>
            <a:off x="1981200" y="914400"/>
            <a:ext cx="8458200" cy="5334000"/>
          </a:xfrm>
        </p:spPr>
        <p:txBody>
          <a:bodyPr/>
          <a:lstStyle/>
          <a:p>
            <a:pPr algn="just">
              <a:spcBef>
                <a:spcPct val="0"/>
              </a:spcBef>
            </a:pPr>
            <a:r>
              <a:rPr altLang="en-US" sz="2400">
                <a:solidFill>
                  <a:schemeClr val="tx1"/>
                </a:solidFill>
                <a:cs typeface="Arial" panose="020B0604020202020204" pitchFamily="34" charset="0"/>
              </a:rPr>
              <a:t>Heavily updated tables</a:t>
            </a:r>
          </a:p>
          <a:p>
            <a:pPr lvl="1" algn="just">
              <a:spcBef>
                <a:spcPct val="0"/>
              </a:spcBef>
            </a:pPr>
            <a:r>
              <a:rPr altLang="en-US">
                <a:solidFill>
                  <a:schemeClr val="tx1"/>
                </a:solidFill>
                <a:cs typeface="Arial" panose="020B0604020202020204" pitchFamily="34" charset="0"/>
              </a:rPr>
              <a:t>A clustered index with an identity column keeps updated pages in memory</a:t>
            </a:r>
          </a:p>
          <a:p>
            <a:pPr lvl="1" algn="just">
              <a:spcBef>
                <a:spcPct val="0"/>
              </a:spcBef>
            </a:pPr>
            <a:endParaRPr altLang="en-US" sz="1600">
              <a:solidFill>
                <a:schemeClr val="tx1"/>
              </a:solidFill>
              <a:cs typeface="Arial" panose="020B0604020202020204" pitchFamily="34" charset="0"/>
            </a:endParaRPr>
          </a:p>
          <a:p>
            <a:pPr algn="just">
              <a:spcBef>
                <a:spcPct val="0"/>
              </a:spcBef>
            </a:pPr>
            <a:r>
              <a:rPr altLang="en-US" sz="2400">
                <a:solidFill>
                  <a:schemeClr val="tx1"/>
                </a:solidFill>
                <a:cs typeface="Arial" panose="020B0604020202020204" pitchFamily="34" charset="0"/>
              </a:rPr>
              <a:t>Sorting</a:t>
            </a:r>
          </a:p>
          <a:p>
            <a:pPr lvl="1" algn="just">
              <a:spcBef>
                <a:spcPct val="0"/>
              </a:spcBef>
            </a:pPr>
            <a:r>
              <a:rPr altLang="en-US">
                <a:solidFill>
                  <a:schemeClr val="tx1"/>
                </a:solidFill>
                <a:cs typeface="Arial" panose="020B0604020202020204" pitchFamily="34" charset="0"/>
              </a:rPr>
              <a:t>A clustered index keeps the data pre-sorted</a:t>
            </a:r>
          </a:p>
          <a:p>
            <a:pPr algn="just">
              <a:spcBef>
                <a:spcPct val="0"/>
              </a:spcBef>
            </a:pPr>
            <a:endParaRPr altLang="en-US" sz="1600">
              <a:solidFill>
                <a:schemeClr val="tx1"/>
              </a:solidFill>
              <a:cs typeface="Arial" panose="020B0604020202020204" pitchFamily="34" charset="0"/>
            </a:endParaRPr>
          </a:p>
          <a:p>
            <a:pPr algn="just">
              <a:spcBef>
                <a:spcPct val="0"/>
              </a:spcBef>
            </a:pPr>
            <a:r>
              <a:rPr altLang="en-US" sz="2400">
                <a:solidFill>
                  <a:schemeClr val="tx1"/>
                </a:solidFill>
                <a:cs typeface="Arial" panose="020B0604020202020204" pitchFamily="34" charset="0"/>
              </a:rPr>
              <a:t>Column length and data type</a:t>
            </a:r>
          </a:p>
          <a:p>
            <a:pPr lvl="1" algn="just">
              <a:spcBef>
                <a:spcPct val="0"/>
              </a:spcBef>
            </a:pPr>
            <a:r>
              <a:rPr altLang="en-US">
                <a:solidFill>
                  <a:schemeClr val="tx1"/>
                </a:solidFill>
                <a:cs typeface="Arial" panose="020B0604020202020204" pitchFamily="34" charset="0"/>
              </a:rPr>
              <a:t>Limit the number of columns</a:t>
            </a:r>
          </a:p>
          <a:p>
            <a:pPr lvl="1" algn="just">
              <a:spcBef>
                <a:spcPct val="0"/>
              </a:spcBef>
            </a:pPr>
            <a:r>
              <a:rPr altLang="en-US">
                <a:solidFill>
                  <a:schemeClr val="tx1"/>
                </a:solidFill>
                <a:cs typeface="Arial" panose="020B0604020202020204" pitchFamily="34" charset="0"/>
              </a:rPr>
              <a:t>Reduce the number of characters</a:t>
            </a:r>
          </a:p>
          <a:p>
            <a:pPr lvl="1" algn="just">
              <a:spcBef>
                <a:spcPct val="0"/>
              </a:spcBef>
            </a:pPr>
            <a:r>
              <a:rPr altLang="en-US">
                <a:solidFill>
                  <a:schemeClr val="tx1"/>
                </a:solidFill>
                <a:cs typeface="Arial" panose="020B0604020202020204" pitchFamily="34" charset="0"/>
              </a:rPr>
              <a:t>Use the smallest data type possible</a:t>
            </a:r>
          </a:p>
          <a:p>
            <a:pPr algn="just">
              <a:spcBef>
                <a:spcPct val="0"/>
              </a:spcBef>
            </a:pPr>
            <a:endParaRPr altLang="en-US" sz="1600">
              <a:solidFill>
                <a:schemeClr val="tx1"/>
              </a:solidFill>
              <a:cs typeface="Arial" panose="020B0604020202020204" pitchFamily="34" charset="0"/>
            </a:endParaRPr>
          </a:p>
          <a:p>
            <a:pPr algn="just">
              <a:spcBef>
                <a:spcPct val="0"/>
              </a:spcBef>
            </a:pPr>
            <a:r>
              <a:rPr altLang="en-US" sz="2400">
                <a:solidFill>
                  <a:schemeClr val="tx1"/>
                </a:solidFill>
                <a:cs typeface="Arial" panose="020B0604020202020204" pitchFamily="34" charset="0"/>
              </a:rPr>
              <a:t>Columns that contain a large number of distinct values</a:t>
            </a:r>
          </a:p>
          <a:p>
            <a:pPr algn="just">
              <a:spcBef>
                <a:spcPct val="0"/>
              </a:spcBef>
            </a:pPr>
            <a:endParaRPr altLang="en-US" sz="1600">
              <a:solidFill>
                <a:schemeClr val="tx1"/>
              </a:solidFill>
              <a:cs typeface="Arial" panose="020B0604020202020204" pitchFamily="34" charset="0"/>
            </a:endParaRPr>
          </a:p>
          <a:p>
            <a:pPr algn="just">
              <a:spcBef>
                <a:spcPct val="0"/>
              </a:spcBef>
            </a:pPr>
            <a:r>
              <a:rPr altLang="en-US" sz="2400">
                <a:solidFill>
                  <a:schemeClr val="tx1"/>
                </a:solidFill>
                <a:cs typeface="Arial" panose="020B0604020202020204" pitchFamily="34" charset="0"/>
              </a:rPr>
              <a:t>Queries that return a range of values using operators such as between, &gt;, &gt;=, &lt;, and &lt;=</a:t>
            </a:r>
          </a:p>
        </p:txBody>
      </p:sp>
      <p:sp>
        <p:nvSpPr>
          <p:cNvPr id="149507" name="Rectangle 2">
            <a:extLst>
              <a:ext uri="{FF2B5EF4-FFF2-40B4-BE49-F238E27FC236}">
                <a16:creationId xmlns:a16="http://schemas.microsoft.com/office/drawing/2014/main" id="{09214FA1-7045-431F-8E72-24A7F3A125A2}"/>
              </a:ext>
            </a:extLst>
          </p:cNvPr>
          <p:cNvSpPr>
            <a:spLocks noGrp="1" noChangeArrowheads="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Guidelines for Clustered Indexes</a:t>
            </a:r>
          </a:p>
        </p:txBody>
      </p:sp>
    </p:spTree>
    <p:extLst>
      <p:ext uri="{BB962C8B-B14F-4D97-AF65-F5344CB8AC3E}">
        <p14:creationId xmlns:p14="http://schemas.microsoft.com/office/powerpoint/2010/main" val="46125975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a:extLst>
              <a:ext uri="{FF2B5EF4-FFF2-40B4-BE49-F238E27FC236}">
                <a16:creationId xmlns:a16="http://schemas.microsoft.com/office/drawing/2014/main" id="{C39DDFE2-AF5E-48AC-A996-2FA736B846D2}"/>
              </a:ext>
            </a:extLst>
          </p:cNvPr>
          <p:cNvSpPr>
            <a:spLocks noGrp="1" noChangeArrowheads="1"/>
          </p:cNvSpPr>
          <p:nvPr>
            <p:ph type="body" sz="quarter" idx="16"/>
          </p:nvPr>
        </p:nvSpPr>
        <p:spPr>
          <a:xfrm>
            <a:off x="1981201" y="990600"/>
            <a:ext cx="8240713" cy="5410200"/>
          </a:xfrm>
        </p:spPr>
        <p:txBody>
          <a:bodyPr/>
          <a:lstStyle/>
          <a:p>
            <a:pPr algn="just">
              <a:spcBef>
                <a:spcPct val="0"/>
              </a:spcBef>
            </a:pPr>
            <a:r>
              <a:rPr altLang="en-US" sz="2400">
                <a:solidFill>
                  <a:schemeClr val="tx1"/>
                </a:solidFill>
                <a:cs typeface="Arial" panose="020B0604020202020204" pitchFamily="34" charset="0"/>
              </a:rPr>
              <a:t>A nonclustered index is analogous to an index in a textbook. The data is stored in one place, the index in another, with pointers to the storage location of the data</a:t>
            </a:r>
          </a:p>
          <a:p>
            <a:pPr algn="just">
              <a:spcBef>
                <a:spcPct val="0"/>
              </a:spcBef>
            </a:pPr>
            <a:endParaRPr altLang="en-US" sz="2400">
              <a:solidFill>
                <a:schemeClr val="tx1"/>
              </a:solidFill>
              <a:cs typeface="Arial" panose="020B0604020202020204" pitchFamily="34" charset="0"/>
            </a:endParaRPr>
          </a:p>
          <a:p>
            <a:pPr algn="just">
              <a:spcBef>
                <a:spcPct val="0"/>
              </a:spcBef>
            </a:pPr>
            <a:r>
              <a:rPr altLang="en-US" sz="2400">
                <a:solidFill>
                  <a:schemeClr val="tx1"/>
                </a:solidFill>
                <a:cs typeface="Arial" panose="020B0604020202020204" pitchFamily="34" charset="0"/>
              </a:rPr>
              <a:t>Nonclustered indexes are the sql server default</a:t>
            </a:r>
          </a:p>
          <a:p>
            <a:pPr algn="just">
              <a:spcBef>
                <a:spcPct val="0"/>
              </a:spcBef>
            </a:pPr>
            <a:endParaRPr altLang="en-US" sz="2400">
              <a:solidFill>
                <a:schemeClr val="tx1"/>
              </a:solidFill>
              <a:cs typeface="Arial" panose="020B0604020202020204" pitchFamily="34" charset="0"/>
            </a:endParaRPr>
          </a:p>
          <a:p>
            <a:pPr algn="just">
              <a:spcBef>
                <a:spcPct val="0"/>
              </a:spcBef>
            </a:pPr>
            <a:r>
              <a:rPr altLang="en-US" sz="2400">
                <a:solidFill>
                  <a:schemeClr val="tx1"/>
                </a:solidFill>
                <a:cs typeface="Arial" panose="020B0604020202020204" pitchFamily="34" charset="0"/>
              </a:rPr>
              <a:t>Existing nonclustered indexes are automatically rebuilt when:</a:t>
            </a:r>
          </a:p>
          <a:p>
            <a:pPr lvl="1" algn="just">
              <a:spcBef>
                <a:spcPct val="0"/>
              </a:spcBef>
            </a:pPr>
            <a:r>
              <a:rPr altLang="en-US">
                <a:solidFill>
                  <a:schemeClr val="tx1"/>
                </a:solidFill>
                <a:cs typeface="Arial" panose="020B0604020202020204" pitchFamily="34" charset="0"/>
              </a:rPr>
              <a:t>An existing clustered index is dropped</a:t>
            </a:r>
          </a:p>
          <a:p>
            <a:pPr lvl="1" algn="just">
              <a:spcBef>
                <a:spcPct val="0"/>
              </a:spcBef>
            </a:pPr>
            <a:r>
              <a:rPr altLang="en-US">
                <a:solidFill>
                  <a:schemeClr val="tx1"/>
                </a:solidFill>
                <a:cs typeface="Arial" panose="020B0604020202020204" pitchFamily="34" charset="0"/>
              </a:rPr>
              <a:t>A clustered index is created</a:t>
            </a:r>
          </a:p>
          <a:p>
            <a:pPr lvl="1" algn="just">
              <a:spcBef>
                <a:spcPct val="0"/>
              </a:spcBef>
            </a:pPr>
            <a:r>
              <a:rPr altLang="en-US">
                <a:solidFill>
                  <a:schemeClr val="tx1"/>
                </a:solidFill>
                <a:cs typeface="Arial" panose="020B0604020202020204" pitchFamily="34" charset="0"/>
              </a:rPr>
              <a:t>The DROP_EXISTING option is used to change which columns define the clustered index</a:t>
            </a:r>
          </a:p>
          <a:p>
            <a:pPr lvl="1" algn="just">
              <a:spcBef>
                <a:spcPct val="0"/>
              </a:spcBef>
            </a:pPr>
            <a:r>
              <a:rPr altLang="en-US">
                <a:solidFill>
                  <a:schemeClr val="tx1"/>
                </a:solidFill>
                <a:cs typeface="Arial" panose="020B0604020202020204" pitchFamily="34" charset="0"/>
              </a:rPr>
              <a:t>If no clustered index is created on the table, the rows are not guaranteed to be in any particular order</a:t>
            </a:r>
          </a:p>
        </p:txBody>
      </p:sp>
      <p:sp>
        <p:nvSpPr>
          <p:cNvPr id="151555" name="Rectangle 2">
            <a:extLst>
              <a:ext uri="{FF2B5EF4-FFF2-40B4-BE49-F238E27FC236}">
                <a16:creationId xmlns:a16="http://schemas.microsoft.com/office/drawing/2014/main" id="{15BBF5E6-DF09-4EA2-B88C-B618D16A3E6C}"/>
              </a:ext>
            </a:extLst>
          </p:cNvPr>
          <p:cNvSpPr>
            <a:spLocks noGrp="1" noChangeArrowheads="1"/>
          </p:cNvSpPr>
          <p:nvPr>
            <p:ph type="title" idx="4294967295"/>
          </p:nvPr>
        </p:nvSpPr>
        <p:spPr>
          <a:xfrm>
            <a:off x="1733550" y="207964"/>
            <a:ext cx="7562850" cy="554037"/>
          </a:xfrm>
        </p:spPr>
        <p:txBody>
          <a:bodyPr>
            <a:normAutofit fontScale="90000"/>
          </a:bodyPr>
          <a:lstStyle/>
          <a:p>
            <a:r>
              <a:rPr lang="en-GB" altLang="en-US">
                <a:solidFill>
                  <a:schemeClr val="tx1"/>
                </a:solidFill>
                <a:cs typeface="Arial" panose="020B0604020202020204" pitchFamily="34" charset="0"/>
              </a:rPr>
              <a:t>Non Clustered Index </a:t>
            </a:r>
            <a:endParaRPr altLang="en-US">
              <a:solidFill>
                <a:schemeClr val="tx1"/>
              </a:solidFill>
              <a:cs typeface="Arial" panose="020B0604020202020204" pitchFamily="34" charset="0"/>
            </a:endParaRPr>
          </a:p>
        </p:txBody>
      </p:sp>
    </p:spTree>
    <p:extLst>
      <p:ext uri="{BB962C8B-B14F-4D97-AF65-F5344CB8AC3E}">
        <p14:creationId xmlns:p14="http://schemas.microsoft.com/office/powerpoint/2010/main" val="107239937"/>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AutoShape 2">
            <a:extLst>
              <a:ext uri="{FF2B5EF4-FFF2-40B4-BE49-F238E27FC236}">
                <a16:creationId xmlns:a16="http://schemas.microsoft.com/office/drawing/2014/main" id="{42965804-E7F5-49DC-B9FA-8D3DEEC501A7}"/>
              </a:ext>
            </a:extLst>
          </p:cNvPr>
          <p:cNvSpPr>
            <a:spLocks noChangeArrowheads="1"/>
          </p:cNvSpPr>
          <p:nvPr/>
        </p:nvSpPr>
        <p:spPr bwMode="auto">
          <a:xfrm>
            <a:off x="2247900" y="1263651"/>
            <a:ext cx="7569200" cy="5084763"/>
          </a:xfrm>
          <a:prstGeom prst="roundRect">
            <a:avLst>
              <a:gd name="adj" fmla="val 3699"/>
            </a:avLst>
          </a:prstGeom>
          <a:solidFill>
            <a:srgbClr val="BBCDE3"/>
          </a:solidFill>
          <a:ln w="9525">
            <a:solidFill>
              <a:srgbClr val="4D4D4D"/>
            </a:solidFill>
            <a:round/>
            <a:headEnd/>
            <a:tailEnd/>
          </a:ln>
          <a:effectLst>
            <a:outerShdw dist="35921" dir="2700000" algn="ctr" rotWithShape="0">
              <a:srgbClr val="AFAFAF"/>
            </a:outerShdw>
          </a:effectLst>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FontTx/>
              <a:buNone/>
            </a:pPr>
            <a:endParaRPr lang="en-GB" altLang="en-US" sz="1800" b="1">
              <a:solidFill>
                <a:schemeClr val="tx1"/>
              </a:solidFill>
              <a:latin typeface="Arial Narrow" panose="020B0606020202030204" pitchFamily="34" charset="0"/>
            </a:endParaRPr>
          </a:p>
        </p:txBody>
      </p:sp>
      <p:sp>
        <p:nvSpPr>
          <p:cNvPr id="153603" name="AutoShape 3">
            <a:extLst>
              <a:ext uri="{FF2B5EF4-FFF2-40B4-BE49-F238E27FC236}">
                <a16:creationId xmlns:a16="http://schemas.microsoft.com/office/drawing/2014/main" id="{541FCE70-782C-475E-89D0-A79D542244E8}"/>
              </a:ext>
            </a:extLst>
          </p:cNvPr>
          <p:cNvSpPr>
            <a:spLocks noChangeArrowheads="1"/>
          </p:cNvSpPr>
          <p:nvPr/>
        </p:nvSpPr>
        <p:spPr bwMode="auto">
          <a:xfrm>
            <a:off x="2451100" y="1465263"/>
            <a:ext cx="7162800" cy="84296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lvl1pPr marL="231775" indent="-231775">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SzPct val="80000"/>
              <a:buFontTx/>
              <a:buBlip>
                <a:blip r:embed="rId3"/>
              </a:buBlip>
            </a:pPr>
            <a:r>
              <a:rPr lang="en-US" altLang="en-US" sz="2200" b="1">
                <a:solidFill>
                  <a:schemeClr val="tx1"/>
                </a:solidFill>
                <a:latin typeface="Arial Narrow" panose="020B0606020202030204" pitchFamily="34" charset="0"/>
              </a:rPr>
              <a:t>B-tree references underlying heap or clustered index</a:t>
            </a:r>
          </a:p>
          <a:p>
            <a:pPr>
              <a:lnSpc>
                <a:spcPct val="90000"/>
              </a:lnSpc>
              <a:spcBef>
                <a:spcPct val="40000"/>
              </a:spcBef>
              <a:buSzPct val="80000"/>
              <a:buFontTx/>
              <a:buBlip>
                <a:blip r:embed="rId3"/>
              </a:buBlip>
            </a:pPr>
            <a:r>
              <a:rPr lang="en-GB" altLang="en-US" sz="2200" b="1">
                <a:solidFill>
                  <a:schemeClr val="tx1"/>
                </a:solidFill>
                <a:latin typeface="Arial Narrow" panose="020B0606020202030204" pitchFamily="34" charset="0"/>
              </a:rPr>
              <a:t>Up to 249 nonclustered indexes per table</a:t>
            </a:r>
            <a:endParaRPr lang="en-US" altLang="en-US" sz="2200" b="1">
              <a:solidFill>
                <a:schemeClr val="tx1"/>
              </a:solidFill>
              <a:latin typeface="Arial Narrow" panose="020B0606020202030204" pitchFamily="34" charset="0"/>
            </a:endParaRPr>
          </a:p>
        </p:txBody>
      </p:sp>
      <p:sp>
        <p:nvSpPr>
          <p:cNvPr id="153604" name="Rectangle 4">
            <a:extLst>
              <a:ext uri="{FF2B5EF4-FFF2-40B4-BE49-F238E27FC236}">
                <a16:creationId xmlns:a16="http://schemas.microsoft.com/office/drawing/2014/main" id="{434383B0-2940-476A-8D3D-251C0B70A1C2}"/>
              </a:ext>
            </a:extLst>
          </p:cNvPr>
          <p:cNvSpPr>
            <a:spLocks noGrp="1"/>
          </p:cNvSpPr>
          <p:nvPr>
            <p:ph type="title" idx="4294967295"/>
          </p:nvPr>
        </p:nvSpPr>
        <p:spPr>
          <a:xfrm>
            <a:off x="1657350" y="207964"/>
            <a:ext cx="7562850" cy="554037"/>
          </a:xfrm>
        </p:spPr>
        <p:txBody>
          <a:bodyPr>
            <a:normAutofit fontScale="90000"/>
          </a:bodyPr>
          <a:lstStyle/>
          <a:p>
            <a:r>
              <a:rPr lang="en-GB" altLang="en-US">
                <a:solidFill>
                  <a:schemeClr val="tx1"/>
                </a:solidFill>
                <a:cs typeface="Arial" panose="020B0604020202020204" pitchFamily="34" charset="0"/>
              </a:rPr>
              <a:t>Non Clustered Index (Contd.).</a:t>
            </a:r>
            <a:endParaRPr altLang="en-US">
              <a:solidFill>
                <a:schemeClr val="tx1"/>
              </a:solidFill>
              <a:cs typeface="Arial" panose="020B0604020202020204" pitchFamily="34" charset="0"/>
            </a:endParaRPr>
          </a:p>
        </p:txBody>
      </p:sp>
      <p:pic>
        <p:nvPicPr>
          <p:cNvPr id="153605" name="Picture 5" descr="Document_WritingB01">
            <a:extLst>
              <a:ext uri="{FF2B5EF4-FFF2-40B4-BE49-F238E27FC236}">
                <a16:creationId xmlns:a16="http://schemas.microsoft.com/office/drawing/2014/main" id="{8C8FBDD7-229C-46A1-8C43-6E03FDF75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6" y="3116263"/>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Freeform 6">
            <a:extLst>
              <a:ext uri="{FF2B5EF4-FFF2-40B4-BE49-F238E27FC236}">
                <a16:creationId xmlns:a16="http://schemas.microsoft.com/office/drawing/2014/main" id="{E73AD9AC-41D1-4AB9-A94B-E0F236181CC8}"/>
              </a:ext>
            </a:extLst>
          </p:cNvPr>
          <p:cNvSpPr>
            <a:spLocks/>
          </p:cNvSpPr>
          <p:nvPr/>
        </p:nvSpPr>
        <p:spPr bwMode="auto">
          <a:xfrm>
            <a:off x="6392863" y="2706689"/>
            <a:ext cx="165100" cy="498475"/>
          </a:xfrm>
          <a:custGeom>
            <a:avLst/>
            <a:gdLst>
              <a:gd name="T0" fmla="*/ 2147483646 w 104"/>
              <a:gd name="T1" fmla="*/ 2147483646 h 314"/>
              <a:gd name="T2" fmla="*/ 2147483646 w 104"/>
              <a:gd name="T3" fmla="*/ 2147483646 h 314"/>
              <a:gd name="T4" fmla="*/ 2147483646 w 104"/>
              <a:gd name="T5" fmla="*/ 2147483646 h 314"/>
              <a:gd name="T6" fmla="*/ 2147483646 w 104"/>
              <a:gd name="T7" fmla="*/ 2147483646 h 314"/>
              <a:gd name="T8" fmla="*/ 2147483646 w 104"/>
              <a:gd name="T9" fmla="*/ 2147483646 h 314"/>
              <a:gd name="T10" fmla="*/ 2147483646 w 104"/>
              <a:gd name="T11" fmla="*/ 2147483646 h 314"/>
              <a:gd name="T12" fmla="*/ 2147483646 w 104"/>
              <a:gd name="T13" fmla="*/ 2147483646 h 314"/>
              <a:gd name="T14" fmla="*/ 2147483646 w 104"/>
              <a:gd name="T15" fmla="*/ 2147483646 h 314"/>
              <a:gd name="T16" fmla="*/ 2147483646 w 104"/>
              <a:gd name="T17" fmla="*/ 2147483646 h 314"/>
              <a:gd name="T18" fmla="*/ 0 w 104"/>
              <a:gd name="T19" fmla="*/ 2147483646 h 314"/>
              <a:gd name="T20" fmla="*/ 2147483646 w 104"/>
              <a:gd name="T21" fmla="*/ 2147483646 h 314"/>
              <a:gd name="T22" fmla="*/ 2147483646 w 104"/>
              <a:gd name="T23" fmla="*/ 0 h 314"/>
              <a:gd name="T24" fmla="*/ 2147483646 w 104"/>
              <a:gd name="T25" fmla="*/ 2147483646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14"/>
              <a:gd name="T41" fmla="*/ 104 w 104"/>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aphicFrame>
        <p:nvGraphicFramePr>
          <p:cNvPr id="830471" name="Group 7">
            <a:extLst>
              <a:ext uri="{FF2B5EF4-FFF2-40B4-BE49-F238E27FC236}">
                <a16:creationId xmlns:a16="http://schemas.microsoft.com/office/drawing/2014/main" id="{0094622E-5FFD-4762-8584-D317DEE13778}"/>
              </a:ext>
            </a:extLst>
          </p:cNvPr>
          <p:cNvGraphicFramePr>
            <a:graphicFrameLocks noGrp="1"/>
          </p:cNvGraphicFramePr>
          <p:nvPr/>
        </p:nvGraphicFramePr>
        <p:xfrm>
          <a:off x="4589464" y="2425701"/>
          <a:ext cx="3400425" cy="320675"/>
        </p:xfrm>
        <a:graphic>
          <a:graphicData uri="http://schemas.openxmlformats.org/drawingml/2006/table">
            <a:tbl>
              <a:tblPr/>
              <a:tblGrid>
                <a:gridCol w="328612">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tblGrid>
              <a:tr h="3206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200" b="0" i="0" u="none" strike="noStrike" cap="none" normalizeH="0" baseline="0">
                          <a:ln>
                            <a:noFill/>
                          </a:ln>
                          <a:solidFill>
                            <a:schemeClr val="tx1"/>
                          </a:solidFill>
                          <a:effectLst/>
                          <a:latin typeface="Gill Sans MT" pitchFamily="34" charset="0"/>
                        </a:rPr>
                        <a:t>id</a:t>
                      </a:r>
                      <a:endParaRPr kumimoji="0" lang="en-US"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200" b="0" i="0" u="none" strike="noStrike" cap="none" normalizeH="0" baseline="0">
                          <a:ln>
                            <a:noFill/>
                          </a:ln>
                          <a:solidFill>
                            <a:schemeClr val="tx1"/>
                          </a:solidFill>
                          <a:effectLst/>
                          <a:latin typeface="Gill Sans MT" pitchFamily="34" charset="0"/>
                        </a:rPr>
                        <a:t>index_id &gt; 1</a:t>
                      </a:r>
                      <a:endParaRPr kumimoji="0" lang="en-US"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GB"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200" b="0" i="0" u="none" strike="noStrike" cap="none" normalizeH="0" baseline="0">
                          <a:ln>
                            <a:noFill/>
                          </a:ln>
                          <a:solidFill>
                            <a:schemeClr val="tx1"/>
                          </a:solidFill>
                          <a:effectLst/>
                          <a:latin typeface="Gill Sans MT" pitchFamily="34" charset="0"/>
                        </a:rPr>
                        <a:t>root_page</a:t>
                      </a:r>
                      <a:endParaRPr kumimoji="0" lang="en-US"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GB" sz="1200" b="0" i="0" u="none" strike="noStrike" cap="none" normalizeH="0" baseline="0">
                        <a:ln>
                          <a:noFill/>
                        </a:ln>
                        <a:solidFill>
                          <a:schemeClr val="tx1"/>
                        </a:solidFill>
                        <a:effectLst/>
                        <a:latin typeface="Gill Sans MT" pitchFamily="34" charset="0"/>
                      </a:endParaRPr>
                    </a:p>
                  </a:txBody>
                  <a:tcPr horzOverflow="overflow">
                    <a:lnL w="9525" cap="flat" cmpd="sng" algn="ctr">
                      <a:solidFill>
                        <a:srgbClr val="4D4D4D"/>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153621" name="Text Box 21">
            <a:extLst>
              <a:ext uri="{FF2B5EF4-FFF2-40B4-BE49-F238E27FC236}">
                <a16:creationId xmlns:a16="http://schemas.microsoft.com/office/drawing/2014/main" id="{D65A6CFB-6508-48DC-A597-C739370A657B}"/>
              </a:ext>
            </a:extLst>
          </p:cNvPr>
          <p:cNvSpPr txBox="1">
            <a:spLocks noChangeArrowheads="1"/>
          </p:cNvSpPr>
          <p:nvPr/>
        </p:nvSpPr>
        <p:spPr bwMode="auto">
          <a:xfrm>
            <a:off x="2895601" y="2401889"/>
            <a:ext cx="17319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r">
              <a:lnSpc>
                <a:spcPct val="90000"/>
              </a:lnSpc>
              <a:spcBef>
                <a:spcPct val="40000"/>
              </a:spcBef>
              <a:buFontTx/>
              <a:buNone/>
            </a:pPr>
            <a:r>
              <a:rPr lang="en-US" altLang="en-US" sz="1800" b="1">
                <a:solidFill>
                  <a:schemeClr val="tx1"/>
                </a:solidFill>
                <a:latin typeface="Arial Narrow" panose="020B0606020202030204" pitchFamily="34" charset="0"/>
              </a:rPr>
              <a:t>sys.partitions</a:t>
            </a:r>
          </a:p>
        </p:txBody>
      </p:sp>
      <p:sp>
        <p:nvSpPr>
          <p:cNvPr id="153622" name="AutoShape 22">
            <a:extLst>
              <a:ext uri="{FF2B5EF4-FFF2-40B4-BE49-F238E27FC236}">
                <a16:creationId xmlns:a16="http://schemas.microsoft.com/office/drawing/2014/main" id="{5421A011-66DA-4E7A-9118-9E89B16ED5B3}"/>
              </a:ext>
            </a:extLst>
          </p:cNvPr>
          <p:cNvSpPr>
            <a:spLocks noChangeArrowheads="1"/>
          </p:cNvSpPr>
          <p:nvPr/>
        </p:nvSpPr>
        <p:spPr bwMode="auto">
          <a:xfrm>
            <a:off x="2451100" y="5024439"/>
            <a:ext cx="7162800" cy="1139825"/>
          </a:xfrm>
          <a:prstGeom prst="roundRect">
            <a:avLst>
              <a:gd name="adj" fmla="val 2130"/>
            </a:avLst>
          </a:prstGeom>
          <a:solidFill>
            <a:schemeClr val="bg1"/>
          </a:solidFill>
          <a:ln w="9525" algn="ctr">
            <a:solidFill>
              <a:srgbClr val="333333"/>
            </a:solidFill>
            <a:round/>
            <a:headEnd/>
            <a:tailEnd/>
          </a:ln>
        </p:spPr>
        <p:txBody>
          <a:bodyPr tIns="82296"/>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75000"/>
              </a:lnSpc>
              <a:spcBef>
                <a:spcPct val="0"/>
              </a:spcBef>
              <a:buClr>
                <a:srgbClr val="DC0081"/>
              </a:buClr>
              <a:buFont typeface="Wingdings" panose="05000000000000000000" pitchFamily="2" charset="2"/>
              <a:buNone/>
            </a:pPr>
            <a:r>
              <a:rPr lang="en-US" altLang="en-US" sz="2200" b="1">
                <a:solidFill>
                  <a:schemeClr val="tx1"/>
                </a:solidFill>
                <a:latin typeface="Arial Narrow" panose="020B0606020202030204" pitchFamily="34" charset="0"/>
              </a:rPr>
              <a:t>Heap or </a:t>
            </a:r>
            <a:br>
              <a:rPr lang="en-US" altLang="en-US" sz="2200" b="1">
                <a:solidFill>
                  <a:schemeClr val="tx1"/>
                </a:solidFill>
                <a:latin typeface="Arial Narrow" panose="020B0606020202030204" pitchFamily="34" charset="0"/>
              </a:rPr>
            </a:br>
            <a:r>
              <a:rPr lang="en-US" altLang="en-US" sz="2200" b="1">
                <a:solidFill>
                  <a:schemeClr val="tx1"/>
                </a:solidFill>
                <a:latin typeface="Arial Narrow" panose="020B0606020202030204" pitchFamily="34" charset="0"/>
              </a:rPr>
              <a:t>Clustered </a:t>
            </a:r>
            <a:br>
              <a:rPr lang="en-US" altLang="en-US" sz="2200" b="1">
                <a:solidFill>
                  <a:schemeClr val="tx1"/>
                </a:solidFill>
                <a:latin typeface="Arial Narrow" panose="020B0606020202030204" pitchFamily="34" charset="0"/>
              </a:rPr>
            </a:br>
            <a:r>
              <a:rPr lang="en-US" altLang="en-US" sz="2200" b="1">
                <a:solidFill>
                  <a:schemeClr val="tx1"/>
                </a:solidFill>
                <a:latin typeface="Arial Narrow" panose="020B0606020202030204" pitchFamily="34" charset="0"/>
              </a:rPr>
              <a:t>Index </a:t>
            </a:r>
            <a:br>
              <a:rPr lang="en-US" altLang="en-US" sz="2200" b="1">
                <a:solidFill>
                  <a:schemeClr val="tx1"/>
                </a:solidFill>
                <a:latin typeface="Arial Narrow" panose="020B0606020202030204" pitchFamily="34" charset="0"/>
              </a:rPr>
            </a:br>
            <a:r>
              <a:rPr lang="en-GB" altLang="en-US" sz="1800" b="1">
                <a:solidFill>
                  <a:schemeClr val="tx1"/>
                </a:solidFill>
                <a:latin typeface="Arial Narrow" panose="020B0606020202030204" pitchFamily="34" charset="0"/>
              </a:rPr>
              <a:t>Data Pages</a:t>
            </a:r>
            <a:endParaRPr lang="en-US" altLang="en-US" sz="2200" b="1">
              <a:solidFill>
                <a:schemeClr val="tx1"/>
              </a:solidFill>
              <a:latin typeface="Arial Narrow" panose="020B0606020202030204" pitchFamily="34" charset="0"/>
            </a:endParaRPr>
          </a:p>
        </p:txBody>
      </p:sp>
      <p:pic>
        <p:nvPicPr>
          <p:cNvPr id="153623" name="Picture 23" descr="Document_WritingB01">
            <a:extLst>
              <a:ext uri="{FF2B5EF4-FFF2-40B4-BE49-F238E27FC236}">
                <a16:creationId xmlns:a16="http://schemas.microsoft.com/office/drawing/2014/main" id="{A2658CB6-8229-478A-87C3-3F5E8D745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264"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4" name="Picture 24" descr="Document_WritingB01">
            <a:extLst>
              <a:ext uri="{FF2B5EF4-FFF2-40B4-BE49-F238E27FC236}">
                <a16:creationId xmlns:a16="http://schemas.microsoft.com/office/drawing/2014/main" id="{FED28AA7-56E8-4234-850E-7940C154E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14"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5" name="Picture 25" descr="Document_WritingB01">
            <a:extLst>
              <a:ext uri="{FF2B5EF4-FFF2-40B4-BE49-F238E27FC236}">
                <a16:creationId xmlns:a16="http://schemas.microsoft.com/office/drawing/2014/main" id="{6FBF84D2-D5CE-424E-8EBE-1F76A56B8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39"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6" name="Picture 26" descr="Document_WritingB01">
            <a:extLst>
              <a:ext uri="{FF2B5EF4-FFF2-40B4-BE49-F238E27FC236}">
                <a16:creationId xmlns:a16="http://schemas.microsoft.com/office/drawing/2014/main" id="{A1BAFABE-47EB-4817-A7D1-1595C7CE6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9"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7" name="Picture 27" descr="Document_WritingB01">
            <a:extLst>
              <a:ext uri="{FF2B5EF4-FFF2-40B4-BE49-F238E27FC236}">
                <a16:creationId xmlns:a16="http://schemas.microsoft.com/office/drawing/2014/main" id="{A941F0C2-70A4-4AC3-BFE0-8058818EE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1" y="514032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8" name="AutoShape 28">
            <a:extLst>
              <a:ext uri="{FF2B5EF4-FFF2-40B4-BE49-F238E27FC236}">
                <a16:creationId xmlns:a16="http://schemas.microsoft.com/office/drawing/2014/main" id="{52426C5C-2AA5-44DC-AA8D-3D9559ED1BF7}"/>
              </a:ext>
            </a:extLst>
          </p:cNvPr>
          <p:cNvSpPr>
            <a:spLocks noChangeArrowheads="1"/>
          </p:cNvSpPr>
          <p:nvPr/>
        </p:nvSpPr>
        <p:spPr bwMode="auto">
          <a:xfrm>
            <a:off x="2451100" y="3992564"/>
            <a:ext cx="7162800" cy="928687"/>
          </a:xfrm>
          <a:prstGeom prst="roundRect">
            <a:avLst>
              <a:gd name="adj" fmla="val 2130"/>
            </a:avLst>
          </a:prstGeom>
          <a:solidFill>
            <a:schemeClr val="bg1"/>
          </a:solidFill>
          <a:ln w="9525" algn="ctr">
            <a:solidFill>
              <a:srgbClr val="333333"/>
            </a:solidFill>
            <a:round/>
            <a:headEnd/>
            <a:tailEnd/>
          </a:ln>
        </p:spPr>
        <p:txBody>
          <a:bodyPr tIns="82296"/>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Clr>
                <a:srgbClr val="DC0081"/>
              </a:buClr>
              <a:buFont typeface="Wingdings" panose="05000000000000000000" pitchFamily="2" charset="2"/>
              <a:buNone/>
            </a:pPr>
            <a:r>
              <a:rPr lang="en-US" altLang="en-US" sz="2200" b="1">
                <a:solidFill>
                  <a:schemeClr val="tx1"/>
                </a:solidFill>
                <a:latin typeface="Arial Narrow" panose="020B0606020202030204" pitchFamily="34" charset="0"/>
              </a:rPr>
              <a:t>Leaf Nodes</a:t>
            </a:r>
            <a:br>
              <a:rPr lang="en-US" altLang="en-US" sz="2200" b="1">
                <a:solidFill>
                  <a:schemeClr val="tx1"/>
                </a:solidFill>
                <a:latin typeface="Arial Narrow" panose="020B0606020202030204" pitchFamily="34" charset="0"/>
              </a:rPr>
            </a:br>
            <a:r>
              <a:rPr lang="en-GB" altLang="en-US" sz="1800" b="1">
                <a:solidFill>
                  <a:schemeClr val="tx1"/>
                </a:solidFill>
                <a:latin typeface="Arial Narrow" panose="020B0606020202030204" pitchFamily="34" charset="0"/>
              </a:rPr>
              <a:t>Index Pages</a:t>
            </a:r>
            <a:endParaRPr lang="en-US" altLang="en-US" sz="1800" b="1">
              <a:solidFill>
                <a:schemeClr val="tx1"/>
              </a:solidFill>
              <a:latin typeface="Arial Narrow" panose="020B0606020202030204" pitchFamily="34" charset="0"/>
            </a:endParaRPr>
          </a:p>
        </p:txBody>
      </p:sp>
      <p:pic>
        <p:nvPicPr>
          <p:cNvPr id="153629" name="Picture 29" descr="Document_WritingB01">
            <a:extLst>
              <a:ext uri="{FF2B5EF4-FFF2-40B4-BE49-F238E27FC236}">
                <a16:creationId xmlns:a16="http://schemas.microsoft.com/office/drawing/2014/main" id="{2471E12D-5A3A-44DA-A7C2-A66698FFB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14" y="411797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0" name="Picture 30" descr="Document_WritingB01">
            <a:extLst>
              <a:ext uri="{FF2B5EF4-FFF2-40B4-BE49-F238E27FC236}">
                <a16:creationId xmlns:a16="http://schemas.microsoft.com/office/drawing/2014/main" id="{95E76D9B-81E4-46C6-95AD-3451B76FF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39" y="411797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1" name="Picture 31" descr="Document_WritingB01">
            <a:extLst>
              <a:ext uri="{FF2B5EF4-FFF2-40B4-BE49-F238E27FC236}">
                <a16:creationId xmlns:a16="http://schemas.microsoft.com/office/drawing/2014/main" id="{AF117DA7-1FA7-4034-9F45-F8CE90D75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9" y="4117975"/>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2" name="Text Box 32">
            <a:extLst>
              <a:ext uri="{FF2B5EF4-FFF2-40B4-BE49-F238E27FC236}">
                <a16:creationId xmlns:a16="http://schemas.microsoft.com/office/drawing/2014/main" id="{3890C691-ABB7-4104-9F54-185FA13D6D58}"/>
              </a:ext>
            </a:extLst>
          </p:cNvPr>
          <p:cNvSpPr txBox="1">
            <a:spLocks noChangeArrowheads="1"/>
          </p:cNvSpPr>
          <p:nvPr/>
        </p:nvSpPr>
        <p:spPr bwMode="auto">
          <a:xfrm>
            <a:off x="4460875" y="4270375"/>
            <a:ext cx="490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53633" name="Text Box 33">
            <a:extLst>
              <a:ext uri="{FF2B5EF4-FFF2-40B4-BE49-F238E27FC236}">
                <a16:creationId xmlns:a16="http://schemas.microsoft.com/office/drawing/2014/main" id="{5DE40044-FFF3-46B2-8CB1-2A50A4901ACA}"/>
              </a:ext>
            </a:extLst>
          </p:cNvPr>
          <p:cNvSpPr txBox="1">
            <a:spLocks noChangeArrowheads="1"/>
          </p:cNvSpPr>
          <p:nvPr/>
        </p:nvSpPr>
        <p:spPr bwMode="auto">
          <a:xfrm>
            <a:off x="8175625" y="4270375"/>
            <a:ext cx="490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53634" name="Text Box 34">
            <a:extLst>
              <a:ext uri="{FF2B5EF4-FFF2-40B4-BE49-F238E27FC236}">
                <a16:creationId xmlns:a16="http://schemas.microsoft.com/office/drawing/2014/main" id="{1E24FB9C-54E5-4FB1-AE68-64E0F7D5185E}"/>
              </a:ext>
            </a:extLst>
          </p:cNvPr>
          <p:cNvSpPr txBox="1">
            <a:spLocks noChangeArrowheads="1"/>
          </p:cNvSpPr>
          <p:nvPr/>
        </p:nvSpPr>
        <p:spPr bwMode="auto">
          <a:xfrm>
            <a:off x="3816350" y="5289550"/>
            <a:ext cx="490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53635" name="Text Box 35">
            <a:extLst>
              <a:ext uri="{FF2B5EF4-FFF2-40B4-BE49-F238E27FC236}">
                <a16:creationId xmlns:a16="http://schemas.microsoft.com/office/drawing/2014/main" id="{A8303068-AA79-4616-B99C-F598F53FFE61}"/>
              </a:ext>
            </a:extLst>
          </p:cNvPr>
          <p:cNvSpPr txBox="1">
            <a:spLocks noChangeArrowheads="1"/>
          </p:cNvSpPr>
          <p:nvPr/>
        </p:nvSpPr>
        <p:spPr bwMode="auto">
          <a:xfrm>
            <a:off x="8974139" y="5291139"/>
            <a:ext cx="4905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FontTx/>
              <a:buNone/>
            </a:pPr>
            <a:r>
              <a:rPr lang="en-GB" altLang="en-US" sz="2400" b="1">
                <a:solidFill>
                  <a:schemeClr val="tx1"/>
                </a:solidFill>
                <a:latin typeface="Arial Narrow" panose="020B0606020202030204" pitchFamily="34" charset="0"/>
              </a:rPr>
              <a:t>…</a:t>
            </a:r>
            <a:endParaRPr lang="en-US" altLang="en-US" sz="2400" b="1">
              <a:solidFill>
                <a:schemeClr val="tx1"/>
              </a:solidFill>
              <a:latin typeface="Arial Narrow" panose="020B0606020202030204" pitchFamily="34" charset="0"/>
            </a:endParaRPr>
          </a:p>
        </p:txBody>
      </p:sp>
      <p:sp>
        <p:nvSpPr>
          <p:cNvPr id="153636" name="Freeform 36">
            <a:extLst>
              <a:ext uri="{FF2B5EF4-FFF2-40B4-BE49-F238E27FC236}">
                <a16:creationId xmlns:a16="http://schemas.microsoft.com/office/drawing/2014/main" id="{777E0DE5-9235-4D3D-834D-CD442AE09DF7}"/>
              </a:ext>
            </a:extLst>
          </p:cNvPr>
          <p:cNvSpPr>
            <a:spLocks/>
          </p:cNvSpPr>
          <p:nvPr/>
        </p:nvSpPr>
        <p:spPr bwMode="auto">
          <a:xfrm rot="-3157782">
            <a:off x="6846888" y="35861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37" name="Freeform 37">
            <a:extLst>
              <a:ext uri="{FF2B5EF4-FFF2-40B4-BE49-F238E27FC236}">
                <a16:creationId xmlns:a16="http://schemas.microsoft.com/office/drawing/2014/main" id="{7B81804B-823F-4B50-A972-B6D0D3EBC881}"/>
              </a:ext>
            </a:extLst>
          </p:cNvPr>
          <p:cNvSpPr>
            <a:spLocks/>
          </p:cNvSpPr>
          <p:nvPr/>
        </p:nvSpPr>
        <p:spPr bwMode="auto">
          <a:xfrm rot="2700000">
            <a:off x="5953126" y="35607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38" name="Freeform 38">
            <a:extLst>
              <a:ext uri="{FF2B5EF4-FFF2-40B4-BE49-F238E27FC236}">
                <a16:creationId xmlns:a16="http://schemas.microsoft.com/office/drawing/2014/main" id="{B98DD287-AC09-4040-92DE-C3B9FD2B9136}"/>
              </a:ext>
            </a:extLst>
          </p:cNvPr>
          <p:cNvSpPr>
            <a:spLocks/>
          </p:cNvSpPr>
          <p:nvPr/>
        </p:nvSpPr>
        <p:spPr bwMode="auto">
          <a:xfrm>
            <a:off x="6392863" y="3690939"/>
            <a:ext cx="165100" cy="498475"/>
          </a:xfrm>
          <a:custGeom>
            <a:avLst/>
            <a:gdLst>
              <a:gd name="T0" fmla="*/ 2147483646 w 104"/>
              <a:gd name="T1" fmla="*/ 2147483646 h 314"/>
              <a:gd name="T2" fmla="*/ 2147483646 w 104"/>
              <a:gd name="T3" fmla="*/ 2147483646 h 314"/>
              <a:gd name="T4" fmla="*/ 2147483646 w 104"/>
              <a:gd name="T5" fmla="*/ 2147483646 h 314"/>
              <a:gd name="T6" fmla="*/ 2147483646 w 104"/>
              <a:gd name="T7" fmla="*/ 2147483646 h 314"/>
              <a:gd name="T8" fmla="*/ 2147483646 w 104"/>
              <a:gd name="T9" fmla="*/ 2147483646 h 314"/>
              <a:gd name="T10" fmla="*/ 2147483646 w 104"/>
              <a:gd name="T11" fmla="*/ 2147483646 h 314"/>
              <a:gd name="T12" fmla="*/ 2147483646 w 104"/>
              <a:gd name="T13" fmla="*/ 2147483646 h 314"/>
              <a:gd name="T14" fmla="*/ 2147483646 w 104"/>
              <a:gd name="T15" fmla="*/ 2147483646 h 314"/>
              <a:gd name="T16" fmla="*/ 2147483646 w 104"/>
              <a:gd name="T17" fmla="*/ 2147483646 h 314"/>
              <a:gd name="T18" fmla="*/ 0 w 104"/>
              <a:gd name="T19" fmla="*/ 2147483646 h 314"/>
              <a:gd name="T20" fmla="*/ 2147483646 w 104"/>
              <a:gd name="T21" fmla="*/ 2147483646 h 314"/>
              <a:gd name="T22" fmla="*/ 2147483646 w 104"/>
              <a:gd name="T23" fmla="*/ 0 h 314"/>
              <a:gd name="T24" fmla="*/ 2147483646 w 104"/>
              <a:gd name="T25" fmla="*/ 2147483646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14"/>
              <a:gd name="T41" fmla="*/ 104 w 104"/>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39" name="Freeform 39">
            <a:extLst>
              <a:ext uri="{FF2B5EF4-FFF2-40B4-BE49-F238E27FC236}">
                <a16:creationId xmlns:a16="http://schemas.microsoft.com/office/drawing/2014/main" id="{24B7F207-DEAE-4D02-9603-01B11858DCE4}"/>
              </a:ext>
            </a:extLst>
          </p:cNvPr>
          <p:cNvSpPr>
            <a:spLocks/>
          </p:cNvSpPr>
          <p:nvPr/>
        </p:nvSpPr>
        <p:spPr bwMode="auto">
          <a:xfrm rot="-5400000">
            <a:off x="5162551"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0" name="Freeform 40">
            <a:extLst>
              <a:ext uri="{FF2B5EF4-FFF2-40B4-BE49-F238E27FC236}">
                <a16:creationId xmlns:a16="http://schemas.microsoft.com/office/drawing/2014/main" id="{B8182085-03BA-49D7-AB9E-72080480E9B8}"/>
              </a:ext>
            </a:extLst>
          </p:cNvPr>
          <p:cNvSpPr>
            <a:spLocks/>
          </p:cNvSpPr>
          <p:nvPr/>
        </p:nvSpPr>
        <p:spPr bwMode="auto">
          <a:xfrm rot="-5400000">
            <a:off x="6053138"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1" name="Freeform 41">
            <a:extLst>
              <a:ext uri="{FF2B5EF4-FFF2-40B4-BE49-F238E27FC236}">
                <a16:creationId xmlns:a16="http://schemas.microsoft.com/office/drawing/2014/main" id="{F2184A95-F26A-4C1D-B929-75C933BB3ED8}"/>
              </a:ext>
            </a:extLst>
          </p:cNvPr>
          <p:cNvSpPr>
            <a:spLocks/>
          </p:cNvSpPr>
          <p:nvPr/>
        </p:nvSpPr>
        <p:spPr bwMode="auto">
          <a:xfrm rot="-5400000">
            <a:off x="6896101"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2" name="Freeform 42">
            <a:extLst>
              <a:ext uri="{FF2B5EF4-FFF2-40B4-BE49-F238E27FC236}">
                <a16:creationId xmlns:a16="http://schemas.microsoft.com/office/drawing/2014/main" id="{B765A6A3-6858-40BB-B6A0-730D74B51F4B}"/>
              </a:ext>
            </a:extLst>
          </p:cNvPr>
          <p:cNvSpPr>
            <a:spLocks/>
          </p:cNvSpPr>
          <p:nvPr/>
        </p:nvSpPr>
        <p:spPr bwMode="auto">
          <a:xfrm rot="-5400000">
            <a:off x="7754938" y="3990976"/>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3" name="Freeform 43">
            <a:extLst>
              <a:ext uri="{FF2B5EF4-FFF2-40B4-BE49-F238E27FC236}">
                <a16:creationId xmlns:a16="http://schemas.microsoft.com/office/drawing/2014/main" id="{351E61C5-9AB3-4090-9FF7-EB748E44614E}"/>
              </a:ext>
            </a:extLst>
          </p:cNvPr>
          <p:cNvSpPr>
            <a:spLocks/>
          </p:cNvSpPr>
          <p:nvPr/>
        </p:nvSpPr>
        <p:spPr bwMode="auto">
          <a:xfrm rot="5400000">
            <a:off x="5162551"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4" name="Freeform 44">
            <a:extLst>
              <a:ext uri="{FF2B5EF4-FFF2-40B4-BE49-F238E27FC236}">
                <a16:creationId xmlns:a16="http://schemas.microsoft.com/office/drawing/2014/main" id="{805F7444-CFCF-4E16-B8DF-FDE7C74C15D9}"/>
              </a:ext>
            </a:extLst>
          </p:cNvPr>
          <p:cNvSpPr>
            <a:spLocks/>
          </p:cNvSpPr>
          <p:nvPr/>
        </p:nvSpPr>
        <p:spPr bwMode="auto">
          <a:xfrm rot="5400000">
            <a:off x="6053138"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5" name="Freeform 45">
            <a:extLst>
              <a:ext uri="{FF2B5EF4-FFF2-40B4-BE49-F238E27FC236}">
                <a16:creationId xmlns:a16="http://schemas.microsoft.com/office/drawing/2014/main" id="{53FF12A6-3F93-4085-80DD-0FE3A64B48CA}"/>
              </a:ext>
            </a:extLst>
          </p:cNvPr>
          <p:cNvSpPr>
            <a:spLocks/>
          </p:cNvSpPr>
          <p:nvPr/>
        </p:nvSpPr>
        <p:spPr bwMode="auto">
          <a:xfrm rot="5400000">
            <a:off x="6896101"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6" name="Freeform 46">
            <a:extLst>
              <a:ext uri="{FF2B5EF4-FFF2-40B4-BE49-F238E27FC236}">
                <a16:creationId xmlns:a16="http://schemas.microsoft.com/office/drawing/2014/main" id="{DAFAD1BC-917B-4A43-9129-ECB4E20F7918}"/>
              </a:ext>
            </a:extLst>
          </p:cNvPr>
          <p:cNvSpPr>
            <a:spLocks/>
          </p:cNvSpPr>
          <p:nvPr/>
        </p:nvSpPr>
        <p:spPr bwMode="auto">
          <a:xfrm rot="5400000">
            <a:off x="7754938" y="424021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7" name="Freeform 47">
            <a:extLst>
              <a:ext uri="{FF2B5EF4-FFF2-40B4-BE49-F238E27FC236}">
                <a16:creationId xmlns:a16="http://schemas.microsoft.com/office/drawing/2014/main" id="{2E1F9DD2-D540-4E9E-A407-75D1CC9AECA1}"/>
              </a:ext>
            </a:extLst>
          </p:cNvPr>
          <p:cNvSpPr>
            <a:spLocks/>
          </p:cNvSpPr>
          <p:nvPr/>
        </p:nvSpPr>
        <p:spPr bwMode="auto">
          <a:xfrm rot="-5400000">
            <a:off x="4449763"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8" name="Freeform 48">
            <a:extLst>
              <a:ext uri="{FF2B5EF4-FFF2-40B4-BE49-F238E27FC236}">
                <a16:creationId xmlns:a16="http://schemas.microsoft.com/office/drawing/2014/main" id="{34151A9A-A7ED-4227-8593-9428499AEAB4}"/>
              </a:ext>
            </a:extLst>
          </p:cNvPr>
          <p:cNvSpPr>
            <a:spLocks/>
          </p:cNvSpPr>
          <p:nvPr/>
        </p:nvSpPr>
        <p:spPr bwMode="auto">
          <a:xfrm rot="5400000">
            <a:off x="4449763"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49" name="Freeform 49">
            <a:extLst>
              <a:ext uri="{FF2B5EF4-FFF2-40B4-BE49-F238E27FC236}">
                <a16:creationId xmlns:a16="http://schemas.microsoft.com/office/drawing/2014/main" id="{125663C6-265D-4886-91A1-498276866626}"/>
              </a:ext>
            </a:extLst>
          </p:cNvPr>
          <p:cNvSpPr>
            <a:spLocks/>
          </p:cNvSpPr>
          <p:nvPr/>
        </p:nvSpPr>
        <p:spPr bwMode="auto">
          <a:xfrm rot="-5400000">
            <a:off x="530542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0" name="Freeform 50">
            <a:extLst>
              <a:ext uri="{FF2B5EF4-FFF2-40B4-BE49-F238E27FC236}">
                <a16:creationId xmlns:a16="http://schemas.microsoft.com/office/drawing/2014/main" id="{176E6D25-F1CB-4259-A0AF-CF4F7778816E}"/>
              </a:ext>
            </a:extLst>
          </p:cNvPr>
          <p:cNvSpPr>
            <a:spLocks/>
          </p:cNvSpPr>
          <p:nvPr/>
        </p:nvSpPr>
        <p:spPr bwMode="auto">
          <a:xfrm rot="5400000">
            <a:off x="530542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1" name="Freeform 51">
            <a:extLst>
              <a:ext uri="{FF2B5EF4-FFF2-40B4-BE49-F238E27FC236}">
                <a16:creationId xmlns:a16="http://schemas.microsoft.com/office/drawing/2014/main" id="{402FE476-3299-4E78-8ADE-B3DFE0ED1D92}"/>
              </a:ext>
            </a:extLst>
          </p:cNvPr>
          <p:cNvSpPr>
            <a:spLocks/>
          </p:cNvSpPr>
          <p:nvPr/>
        </p:nvSpPr>
        <p:spPr bwMode="auto">
          <a:xfrm rot="-5400000">
            <a:off x="6065838"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2" name="Freeform 52">
            <a:extLst>
              <a:ext uri="{FF2B5EF4-FFF2-40B4-BE49-F238E27FC236}">
                <a16:creationId xmlns:a16="http://schemas.microsoft.com/office/drawing/2014/main" id="{6683FC9B-CA61-4BAF-82CB-CC05714CC2C9}"/>
              </a:ext>
            </a:extLst>
          </p:cNvPr>
          <p:cNvSpPr>
            <a:spLocks/>
          </p:cNvSpPr>
          <p:nvPr/>
        </p:nvSpPr>
        <p:spPr bwMode="auto">
          <a:xfrm rot="5400000">
            <a:off x="6065838"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3" name="Freeform 53">
            <a:extLst>
              <a:ext uri="{FF2B5EF4-FFF2-40B4-BE49-F238E27FC236}">
                <a16:creationId xmlns:a16="http://schemas.microsoft.com/office/drawing/2014/main" id="{DA60F555-5C0F-45AF-912E-97238961C0B5}"/>
              </a:ext>
            </a:extLst>
          </p:cNvPr>
          <p:cNvSpPr>
            <a:spLocks/>
          </p:cNvSpPr>
          <p:nvPr/>
        </p:nvSpPr>
        <p:spPr bwMode="auto">
          <a:xfrm rot="-5400000">
            <a:off x="687387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4" name="Freeform 54">
            <a:extLst>
              <a:ext uri="{FF2B5EF4-FFF2-40B4-BE49-F238E27FC236}">
                <a16:creationId xmlns:a16="http://schemas.microsoft.com/office/drawing/2014/main" id="{FC0ACBB1-3528-4D30-9C7A-D272FF597AF0}"/>
              </a:ext>
            </a:extLst>
          </p:cNvPr>
          <p:cNvSpPr>
            <a:spLocks/>
          </p:cNvSpPr>
          <p:nvPr/>
        </p:nvSpPr>
        <p:spPr bwMode="auto">
          <a:xfrm rot="5400000">
            <a:off x="687387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5" name="Freeform 55">
            <a:extLst>
              <a:ext uri="{FF2B5EF4-FFF2-40B4-BE49-F238E27FC236}">
                <a16:creationId xmlns:a16="http://schemas.microsoft.com/office/drawing/2014/main" id="{F75D5602-4D34-46A7-94C5-E190C77F121B}"/>
              </a:ext>
            </a:extLst>
          </p:cNvPr>
          <p:cNvSpPr>
            <a:spLocks/>
          </p:cNvSpPr>
          <p:nvPr/>
        </p:nvSpPr>
        <p:spPr bwMode="auto">
          <a:xfrm rot="-5400000">
            <a:off x="768032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6" name="Freeform 56">
            <a:extLst>
              <a:ext uri="{FF2B5EF4-FFF2-40B4-BE49-F238E27FC236}">
                <a16:creationId xmlns:a16="http://schemas.microsoft.com/office/drawing/2014/main" id="{93531A65-9E49-4662-8317-9D573B54F045}"/>
              </a:ext>
            </a:extLst>
          </p:cNvPr>
          <p:cNvSpPr>
            <a:spLocks/>
          </p:cNvSpPr>
          <p:nvPr/>
        </p:nvSpPr>
        <p:spPr bwMode="auto">
          <a:xfrm rot="5400000">
            <a:off x="768032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7" name="Freeform 57">
            <a:extLst>
              <a:ext uri="{FF2B5EF4-FFF2-40B4-BE49-F238E27FC236}">
                <a16:creationId xmlns:a16="http://schemas.microsoft.com/office/drawing/2014/main" id="{257B7B4C-D55D-44A0-90DC-452B8B02660F}"/>
              </a:ext>
            </a:extLst>
          </p:cNvPr>
          <p:cNvSpPr>
            <a:spLocks/>
          </p:cNvSpPr>
          <p:nvPr/>
        </p:nvSpPr>
        <p:spPr bwMode="auto">
          <a:xfrm rot="-5400000">
            <a:off x="8582026" y="5008563"/>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8" name="Freeform 58">
            <a:extLst>
              <a:ext uri="{FF2B5EF4-FFF2-40B4-BE49-F238E27FC236}">
                <a16:creationId xmlns:a16="http://schemas.microsoft.com/office/drawing/2014/main" id="{1D2A337B-85A1-4311-8508-5E6D3090DE56}"/>
              </a:ext>
            </a:extLst>
          </p:cNvPr>
          <p:cNvSpPr>
            <a:spLocks/>
          </p:cNvSpPr>
          <p:nvPr/>
        </p:nvSpPr>
        <p:spPr bwMode="auto">
          <a:xfrm rot="5400000">
            <a:off x="8582026" y="5257801"/>
            <a:ext cx="165100" cy="669925"/>
          </a:xfrm>
          <a:custGeom>
            <a:avLst/>
            <a:gdLst>
              <a:gd name="T0" fmla="*/ 2147483646 w 208"/>
              <a:gd name="T1" fmla="*/ 2147483646 h 844"/>
              <a:gd name="T2" fmla="*/ 2147483646 w 208"/>
              <a:gd name="T3" fmla="*/ 2147483646 h 844"/>
              <a:gd name="T4" fmla="*/ 2147483646 w 208"/>
              <a:gd name="T5" fmla="*/ 2147483646 h 844"/>
              <a:gd name="T6" fmla="*/ 2147483646 w 208"/>
              <a:gd name="T7" fmla="*/ 2147483646 h 844"/>
              <a:gd name="T8" fmla="*/ 2147483646 w 208"/>
              <a:gd name="T9" fmla="*/ 2147483646 h 844"/>
              <a:gd name="T10" fmla="*/ 2147483646 w 208"/>
              <a:gd name="T11" fmla="*/ 2147483646 h 844"/>
              <a:gd name="T12" fmla="*/ 2147483646 w 208"/>
              <a:gd name="T13" fmla="*/ 2147483646 h 844"/>
              <a:gd name="T14" fmla="*/ 2147483646 w 208"/>
              <a:gd name="T15" fmla="*/ 2147483646 h 844"/>
              <a:gd name="T16" fmla="*/ 2147483646 w 208"/>
              <a:gd name="T17" fmla="*/ 2147483646 h 844"/>
              <a:gd name="T18" fmla="*/ 0 w 208"/>
              <a:gd name="T19" fmla="*/ 2147483646 h 844"/>
              <a:gd name="T20" fmla="*/ 2147483646 w 208"/>
              <a:gd name="T21" fmla="*/ 2147483646 h 844"/>
              <a:gd name="T22" fmla="*/ 2147483646 w 208"/>
              <a:gd name="T23" fmla="*/ 0 h 844"/>
              <a:gd name="T24" fmla="*/ 2147483646 w 208"/>
              <a:gd name="T25" fmla="*/ 2147483646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59" name="Freeform 59">
            <a:extLst>
              <a:ext uri="{FF2B5EF4-FFF2-40B4-BE49-F238E27FC236}">
                <a16:creationId xmlns:a16="http://schemas.microsoft.com/office/drawing/2014/main" id="{BDFB7C42-FE8D-4FA9-A966-6464D44E6CEF}"/>
              </a:ext>
            </a:extLst>
          </p:cNvPr>
          <p:cNvSpPr>
            <a:spLocks/>
          </p:cNvSpPr>
          <p:nvPr/>
        </p:nvSpPr>
        <p:spPr bwMode="auto">
          <a:xfrm>
            <a:off x="5046663" y="4640264"/>
            <a:ext cx="557212" cy="561975"/>
          </a:xfrm>
          <a:custGeom>
            <a:avLst/>
            <a:gdLst>
              <a:gd name="T0" fmla="*/ 2147483646 w 351"/>
              <a:gd name="T1" fmla="*/ 2147483646 h 354"/>
              <a:gd name="T2" fmla="*/ 2147483646 w 351"/>
              <a:gd name="T3" fmla="*/ 2147483646 h 354"/>
              <a:gd name="T4" fmla="*/ 2147483646 w 351"/>
              <a:gd name="T5" fmla="*/ 2147483646 h 354"/>
              <a:gd name="T6" fmla="*/ 2147483646 w 351"/>
              <a:gd name="T7" fmla="*/ 2147483646 h 354"/>
              <a:gd name="T8" fmla="*/ 2147483646 w 351"/>
              <a:gd name="T9" fmla="*/ 2147483646 h 354"/>
              <a:gd name="T10" fmla="*/ 0 w 351"/>
              <a:gd name="T11" fmla="*/ 2147483646 h 354"/>
              <a:gd name="T12" fmla="*/ 2147483646 w 351"/>
              <a:gd name="T13" fmla="*/ 2147483646 h 354"/>
              <a:gd name="T14" fmla="*/ 2147483646 w 351"/>
              <a:gd name="T15" fmla="*/ 2147483646 h 354"/>
              <a:gd name="T16" fmla="*/ 2147483646 w 351"/>
              <a:gd name="T17" fmla="*/ 2147483646 h 354"/>
              <a:gd name="T18" fmla="*/ 2147483646 w 351"/>
              <a:gd name="T19" fmla="*/ 2147483646 h 354"/>
              <a:gd name="T20" fmla="*/ 2147483646 w 351"/>
              <a:gd name="T21" fmla="*/ 2147483646 h 354"/>
              <a:gd name="T22" fmla="*/ 2147483646 w 351"/>
              <a:gd name="T23" fmla="*/ 0 h 354"/>
              <a:gd name="T24" fmla="*/ 2147483646 w 351"/>
              <a:gd name="T25" fmla="*/ 2147483646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1"/>
              <a:gd name="T40" fmla="*/ 0 h 354"/>
              <a:gd name="T41" fmla="*/ 351 w 351"/>
              <a:gd name="T42" fmla="*/ 354 h 3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60" name="Freeform 60">
            <a:extLst>
              <a:ext uri="{FF2B5EF4-FFF2-40B4-BE49-F238E27FC236}">
                <a16:creationId xmlns:a16="http://schemas.microsoft.com/office/drawing/2014/main" id="{0D2057C0-795E-4FF3-A406-6F01BC0C3BDC}"/>
              </a:ext>
            </a:extLst>
          </p:cNvPr>
          <p:cNvSpPr>
            <a:spLocks/>
          </p:cNvSpPr>
          <p:nvPr/>
        </p:nvSpPr>
        <p:spPr bwMode="auto">
          <a:xfrm>
            <a:off x="5607050" y="4664076"/>
            <a:ext cx="165100" cy="544513"/>
          </a:xfrm>
          <a:custGeom>
            <a:avLst/>
            <a:gdLst>
              <a:gd name="T0" fmla="*/ 2147483646 w 104"/>
              <a:gd name="T1" fmla="*/ 2147483646 h 343"/>
              <a:gd name="T2" fmla="*/ 2147483646 w 104"/>
              <a:gd name="T3" fmla="*/ 2147483646 h 343"/>
              <a:gd name="T4" fmla="*/ 2147483646 w 104"/>
              <a:gd name="T5" fmla="*/ 2147483646 h 343"/>
              <a:gd name="T6" fmla="*/ 2147483646 w 104"/>
              <a:gd name="T7" fmla="*/ 2147483646 h 343"/>
              <a:gd name="T8" fmla="*/ 2147483646 w 104"/>
              <a:gd name="T9" fmla="*/ 2147483646 h 343"/>
              <a:gd name="T10" fmla="*/ 2147483646 w 104"/>
              <a:gd name="T11" fmla="*/ 2147483646 h 343"/>
              <a:gd name="T12" fmla="*/ 2147483646 w 104"/>
              <a:gd name="T13" fmla="*/ 2147483646 h 343"/>
              <a:gd name="T14" fmla="*/ 2147483646 w 104"/>
              <a:gd name="T15" fmla="*/ 2147483646 h 343"/>
              <a:gd name="T16" fmla="*/ 2147483646 w 104"/>
              <a:gd name="T17" fmla="*/ 2147483646 h 343"/>
              <a:gd name="T18" fmla="*/ 0 w 104"/>
              <a:gd name="T19" fmla="*/ 2147483646 h 343"/>
              <a:gd name="T20" fmla="*/ 2147483646 w 104"/>
              <a:gd name="T21" fmla="*/ 2147483646 h 343"/>
              <a:gd name="T22" fmla="*/ 2147483646 w 104"/>
              <a:gd name="T23" fmla="*/ 0 h 343"/>
              <a:gd name="T24" fmla="*/ 2147483646 w 104"/>
              <a:gd name="T25" fmla="*/ 2147483646 h 3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43"/>
              <a:gd name="T41" fmla="*/ 104 w 104"/>
              <a:gd name="T42" fmla="*/ 343 h 3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61" name="Freeform 61">
            <a:extLst>
              <a:ext uri="{FF2B5EF4-FFF2-40B4-BE49-F238E27FC236}">
                <a16:creationId xmlns:a16="http://schemas.microsoft.com/office/drawing/2014/main" id="{4ACE80C2-268D-4C3D-9ED7-C2A4C82DE502}"/>
              </a:ext>
            </a:extLst>
          </p:cNvPr>
          <p:cNvSpPr>
            <a:spLocks/>
          </p:cNvSpPr>
          <p:nvPr/>
        </p:nvSpPr>
        <p:spPr bwMode="auto">
          <a:xfrm flipH="1">
            <a:off x="6713538" y="4640264"/>
            <a:ext cx="557212" cy="561975"/>
          </a:xfrm>
          <a:custGeom>
            <a:avLst/>
            <a:gdLst>
              <a:gd name="T0" fmla="*/ 2147483646 w 351"/>
              <a:gd name="T1" fmla="*/ 2147483646 h 354"/>
              <a:gd name="T2" fmla="*/ 2147483646 w 351"/>
              <a:gd name="T3" fmla="*/ 2147483646 h 354"/>
              <a:gd name="T4" fmla="*/ 2147483646 w 351"/>
              <a:gd name="T5" fmla="*/ 2147483646 h 354"/>
              <a:gd name="T6" fmla="*/ 2147483646 w 351"/>
              <a:gd name="T7" fmla="*/ 2147483646 h 354"/>
              <a:gd name="T8" fmla="*/ 2147483646 w 351"/>
              <a:gd name="T9" fmla="*/ 2147483646 h 354"/>
              <a:gd name="T10" fmla="*/ 0 w 351"/>
              <a:gd name="T11" fmla="*/ 2147483646 h 354"/>
              <a:gd name="T12" fmla="*/ 2147483646 w 351"/>
              <a:gd name="T13" fmla="*/ 2147483646 h 354"/>
              <a:gd name="T14" fmla="*/ 2147483646 w 351"/>
              <a:gd name="T15" fmla="*/ 2147483646 h 354"/>
              <a:gd name="T16" fmla="*/ 2147483646 w 351"/>
              <a:gd name="T17" fmla="*/ 2147483646 h 354"/>
              <a:gd name="T18" fmla="*/ 2147483646 w 351"/>
              <a:gd name="T19" fmla="*/ 2147483646 h 354"/>
              <a:gd name="T20" fmla="*/ 2147483646 w 351"/>
              <a:gd name="T21" fmla="*/ 2147483646 h 354"/>
              <a:gd name="T22" fmla="*/ 2147483646 w 351"/>
              <a:gd name="T23" fmla="*/ 0 h 354"/>
              <a:gd name="T24" fmla="*/ 2147483646 w 351"/>
              <a:gd name="T25" fmla="*/ 2147483646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1"/>
              <a:gd name="T40" fmla="*/ 0 h 354"/>
              <a:gd name="T41" fmla="*/ 351 w 351"/>
              <a:gd name="T42" fmla="*/ 354 h 3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62" name="Freeform 62">
            <a:extLst>
              <a:ext uri="{FF2B5EF4-FFF2-40B4-BE49-F238E27FC236}">
                <a16:creationId xmlns:a16="http://schemas.microsoft.com/office/drawing/2014/main" id="{260EADDF-D0BD-477C-AC6A-EB6741B76BE9}"/>
              </a:ext>
            </a:extLst>
          </p:cNvPr>
          <p:cNvSpPr>
            <a:spLocks/>
          </p:cNvSpPr>
          <p:nvPr/>
        </p:nvSpPr>
        <p:spPr bwMode="auto">
          <a:xfrm flipH="1">
            <a:off x="6396038" y="4664076"/>
            <a:ext cx="165100" cy="544513"/>
          </a:xfrm>
          <a:custGeom>
            <a:avLst/>
            <a:gdLst>
              <a:gd name="T0" fmla="*/ 2147483646 w 104"/>
              <a:gd name="T1" fmla="*/ 2147483646 h 343"/>
              <a:gd name="T2" fmla="*/ 2147483646 w 104"/>
              <a:gd name="T3" fmla="*/ 2147483646 h 343"/>
              <a:gd name="T4" fmla="*/ 2147483646 w 104"/>
              <a:gd name="T5" fmla="*/ 2147483646 h 343"/>
              <a:gd name="T6" fmla="*/ 2147483646 w 104"/>
              <a:gd name="T7" fmla="*/ 2147483646 h 343"/>
              <a:gd name="T8" fmla="*/ 2147483646 w 104"/>
              <a:gd name="T9" fmla="*/ 2147483646 h 343"/>
              <a:gd name="T10" fmla="*/ 2147483646 w 104"/>
              <a:gd name="T11" fmla="*/ 2147483646 h 343"/>
              <a:gd name="T12" fmla="*/ 2147483646 w 104"/>
              <a:gd name="T13" fmla="*/ 2147483646 h 343"/>
              <a:gd name="T14" fmla="*/ 2147483646 w 104"/>
              <a:gd name="T15" fmla="*/ 2147483646 h 343"/>
              <a:gd name="T16" fmla="*/ 2147483646 w 104"/>
              <a:gd name="T17" fmla="*/ 2147483646 h 343"/>
              <a:gd name="T18" fmla="*/ 0 w 104"/>
              <a:gd name="T19" fmla="*/ 2147483646 h 343"/>
              <a:gd name="T20" fmla="*/ 2147483646 w 104"/>
              <a:gd name="T21" fmla="*/ 2147483646 h 343"/>
              <a:gd name="T22" fmla="*/ 2147483646 w 104"/>
              <a:gd name="T23" fmla="*/ 0 h 343"/>
              <a:gd name="T24" fmla="*/ 2147483646 w 104"/>
              <a:gd name="T25" fmla="*/ 2147483646 h 3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43"/>
              <a:gd name="T41" fmla="*/ 104 w 104"/>
              <a:gd name="T42" fmla="*/ 343 h 3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63" name="Freeform 63">
            <a:extLst>
              <a:ext uri="{FF2B5EF4-FFF2-40B4-BE49-F238E27FC236}">
                <a16:creationId xmlns:a16="http://schemas.microsoft.com/office/drawing/2014/main" id="{0BE2F2FE-EC89-497A-ADCD-A17194A6146C}"/>
              </a:ext>
            </a:extLst>
          </p:cNvPr>
          <p:cNvSpPr>
            <a:spLocks/>
          </p:cNvSpPr>
          <p:nvPr/>
        </p:nvSpPr>
        <p:spPr bwMode="auto">
          <a:xfrm flipH="1">
            <a:off x="7543801" y="4640264"/>
            <a:ext cx="557213" cy="561975"/>
          </a:xfrm>
          <a:custGeom>
            <a:avLst/>
            <a:gdLst>
              <a:gd name="T0" fmla="*/ 2147483646 w 351"/>
              <a:gd name="T1" fmla="*/ 2147483646 h 354"/>
              <a:gd name="T2" fmla="*/ 2147483646 w 351"/>
              <a:gd name="T3" fmla="*/ 2147483646 h 354"/>
              <a:gd name="T4" fmla="*/ 2147483646 w 351"/>
              <a:gd name="T5" fmla="*/ 2147483646 h 354"/>
              <a:gd name="T6" fmla="*/ 2147483646 w 351"/>
              <a:gd name="T7" fmla="*/ 2147483646 h 354"/>
              <a:gd name="T8" fmla="*/ 2147483646 w 351"/>
              <a:gd name="T9" fmla="*/ 2147483646 h 354"/>
              <a:gd name="T10" fmla="*/ 0 w 351"/>
              <a:gd name="T11" fmla="*/ 2147483646 h 354"/>
              <a:gd name="T12" fmla="*/ 2147483646 w 351"/>
              <a:gd name="T13" fmla="*/ 2147483646 h 354"/>
              <a:gd name="T14" fmla="*/ 2147483646 w 351"/>
              <a:gd name="T15" fmla="*/ 2147483646 h 354"/>
              <a:gd name="T16" fmla="*/ 2147483646 w 351"/>
              <a:gd name="T17" fmla="*/ 2147483646 h 354"/>
              <a:gd name="T18" fmla="*/ 2147483646 w 351"/>
              <a:gd name="T19" fmla="*/ 2147483646 h 354"/>
              <a:gd name="T20" fmla="*/ 2147483646 w 351"/>
              <a:gd name="T21" fmla="*/ 2147483646 h 354"/>
              <a:gd name="T22" fmla="*/ 2147483646 w 351"/>
              <a:gd name="T23" fmla="*/ 0 h 354"/>
              <a:gd name="T24" fmla="*/ 2147483646 w 351"/>
              <a:gd name="T25" fmla="*/ 2147483646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1"/>
              <a:gd name="T40" fmla="*/ 0 h 354"/>
              <a:gd name="T41" fmla="*/ 351 w 351"/>
              <a:gd name="T42" fmla="*/ 354 h 3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64" name="Text Box 64">
            <a:extLst>
              <a:ext uri="{FF2B5EF4-FFF2-40B4-BE49-F238E27FC236}">
                <a16:creationId xmlns:a16="http://schemas.microsoft.com/office/drawing/2014/main" id="{378441F7-67A8-4A41-960A-D58F95D32B18}"/>
              </a:ext>
            </a:extLst>
          </p:cNvPr>
          <p:cNvSpPr txBox="1">
            <a:spLocks noChangeArrowheads="1"/>
          </p:cNvSpPr>
          <p:nvPr/>
        </p:nvSpPr>
        <p:spPr bwMode="auto">
          <a:xfrm>
            <a:off x="6618288" y="3211513"/>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40000"/>
              </a:spcBef>
              <a:buFontTx/>
              <a:buNone/>
            </a:pPr>
            <a:r>
              <a:rPr lang="en-GB" altLang="en-US" sz="1600" b="1">
                <a:solidFill>
                  <a:schemeClr val="tx1"/>
                </a:solidFill>
                <a:latin typeface="Arial Narrow" panose="020B0606020202030204" pitchFamily="34" charset="0"/>
              </a:rPr>
              <a:t>Root Index Page</a:t>
            </a:r>
            <a:endParaRPr lang="en-US" altLang="en-US" sz="1600" b="1">
              <a:solidFill>
                <a:schemeClr val="tx1"/>
              </a:solidFill>
              <a:latin typeface="Arial Narrow" panose="020B0606020202030204" pitchFamily="34" charset="0"/>
            </a:endParaRPr>
          </a:p>
        </p:txBody>
      </p:sp>
    </p:spTree>
    <p:extLst>
      <p:ext uri="{BB962C8B-B14F-4D97-AF65-F5344CB8AC3E}">
        <p14:creationId xmlns:p14="http://schemas.microsoft.com/office/powerpoint/2010/main" val="139651838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BAF74D72-B9A3-44DF-86F8-C8A81664C5EE}"/>
              </a:ext>
            </a:extLst>
          </p:cNvPr>
          <p:cNvSpPr>
            <a:spLocks noGrp="1" noChangeArrowheads="1"/>
          </p:cNvSpPr>
          <p:nvPr>
            <p:ph type="body" sz="quarter" idx="16"/>
          </p:nvPr>
        </p:nvSpPr>
        <p:spPr>
          <a:xfrm>
            <a:off x="2012951" y="1066801"/>
            <a:ext cx="8240713" cy="4473575"/>
          </a:xfrm>
        </p:spPr>
        <p:txBody>
          <a:bodyPr/>
          <a:lstStyle/>
          <a:p>
            <a:pPr algn="just"/>
            <a:r>
              <a:rPr altLang="en-US">
                <a:solidFill>
                  <a:schemeClr val="tx1"/>
                </a:solidFill>
                <a:cs typeface="Arial" panose="020B0604020202020204" pitchFamily="34" charset="0"/>
              </a:rPr>
              <a:t>Duplicate key values are not allowed when a new row is added to the table</a:t>
            </a:r>
          </a:p>
          <a:p>
            <a:pPr lvl="1" algn="just"/>
            <a:endParaRPr altLang="en-US" sz="2200">
              <a:solidFill>
                <a:schemeClr val="tx1"/>
              </a:solidFill>
              <a:cs typeface="Arial" panose="020B0604020202020204" pitchFamily="34" charset="0"/>
            </a:endParaRPr>
          </a:p>
          <a:p>
            <a:pPr lvl="1" algn="just"/>
            <a:endParaRPr altLang="en-US" sz="2200">
              <a:solidFill>
                <a:schemeClr val="tx1"/>
              </a:solidFill>
              <a:cs typeface="Arial" panose="020B0604020202020204" pitchFamily="34" charset="0"/>
            </a:endParaRPr>
          </a:p>
          <a:p>
            <a:pPr lvl="1" algn="just"/>
            <a:endParaRPr altLang="en-US" sz="2200">
              <a:solidFill>
                <a:schemeClr val="tx1"/>
              </a:solidFill>
              <a:cs typeface="Arial" panose="020B0604020202020204" pitchFamily="34" charset="0"/>
            </a:endParaRPr>
          </a:p>
          <a:p>
            <a:pPr lvl="1" algn="just"/>
            <a:endParaRPr altLang="en-US" sz="2200">
              <a:solidFill>
                <a:schemeClr val="tx1"/>
              </a:solidFill>
              <a:cs typeface="Arial" panose="020B0604020202020204" pitchFamily="34" charset="0"/>
            </a:endParaRPr>
          </a:p>
          <a:p>
            <a:pPr algn="just"/>
            <a:endParaRPr altLang="en-US">
              <a:solidFill>
                <a:schemeClr val="tx1"/>
              </a:solidFill>
              <a:cs typeface="Arial" panose="020B0604020202020204" pitchFamily="34" charset="0"/>
            </a:endParaRPr>
          </a:p>
          <a:p>
            <a:pPr algn="just"/>
            <a:r>
              <a:rPr altLang="en-US">
                <a:solidFill>
                  <a:schemeClr val="tx1"/>
                </a:solidFill>
                <a:cs typeface="Arial" panose="020B0604020202020204" pitchFamily="34" charset="0"/>
              </a:rPr>
              <a:t>Composite index can also be created on more than one columns in a table</a:t>
            </a:r>
          </a:p>
          <a:p>
            <a:pPr algn="just"/>
            <a:endParaRPr altLang="en-US">
              <a:solidFill>
                <a:schemeClr val="tx1"/>
              </a:solidFill>
              <a:cs typeface="Arial" panose="020B0604020202020204" pitchFamily="34" charset="0"/>
            </a:endParaRPr>
          </a:p>
          <a:p>
            <a:pPr lvl="1" algn="just"/>
            <a:endParaRPr altLang="en-US" sz="2200">
              <a:solidFill>
                <a:schemeClr val="tx1"/>
              </a:solidFill>
              <a:cs typeface="Arial" panose="020B0604020202020204" pitchFamily="34" charset="0"/>
            </a:endParaRPr>
          </a:p>
        </p:txBody>
      </p:sp>
      <p:sp>
        <p:nvSpPr>
          <p:cNvPr id="155651" name="Rectangle 2">
            <a:extLst>
              <a:ext uri="{FF2B5EF4-FFF2-40B4-BE49-F238E27FC236}">
                <a16:creationId xmlns:a16="http://schemas.microsoft.com/office/drawing/2014/main" id="{77819047-8CBA-41C6-835C-95583B5AB57B}"/>
              </a:ext>
            </a:extLst>
          </p:cNvPr>
          <p:cNvSpPr>
            <a:spLocks noGrp="1" noChangeArrowheads="1"/>
          </p:cNvSpPr>
          <p:nvPr>
            <p:ph type="title" idx="4294967295"/>
          </p:nvPr>
        </p:nvSpPr>
        <p:spPr>
          <a:xfrm>
            <a:off x="1524000" y="207964"/>
            <a:ext cx="7562850" cy="554037"/>
          </a:xfrm>
        </p:spPr>
        <p:txBody>
          <a:bodyPr>
            <a:normAutofit fontScale="90000"/>
          </a:bodyPr>
          <a:lstStyle/>
          <a:p>
            <a:r>
              <a:rPr altLang="en-US">
                <a:solidFill>
                  <a:schemeClr val="tx1"/>
                </a:solidFill>
                <a:cs typeface="Arial" panose="020B0604020202020204" pitchFamily="34" charset="0"/>
              </a:rPr>
              <a:t>Creating Unique Indexes</a:t>
            </a:r>
          </a:p>
        </p:txBody>
      </p:sp>
      <p:sp>
        <p:nvSpPr>
          <p:cNvPr id="155652" name="Rectangle 6">
            <a:extLst>
              <a:ext uri="{FF2B5EF4-FFF2-40B4-BE49-F238E27FC236}">
                <a16:creationId xmlns:a16="http://schemas.microsoft.com/office/drawing/2014/main" id="{0760A093-73E1-4243-A9E2-0B74FAA3F3DC}"/>
              </a:ext>
            </a:extLst>
          </p:cNvPr>
          <p:cNvSpPr>
            <a:spLocks noChangeArrowheads="1"/>
          </p:cNvSpPr>
          <p:nvPr/>
        </p:nvSpPr>
        <p:spPr bwMode="auto">
          <a:xfrm>
            <a:off x="2971800" y="2286000"/>
            <a:ext cx="6324600" cy="121920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lIns="90488" tIns="44450" rIns="90488" bIns="44450" anchor="ctr"/>
          <a:lstStyle>
            <a:lvl1pPr defTabSz="51435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5143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51435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51435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51435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51435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51435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51435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51435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600" b="1" noProof="1">
                <a:solidFill>
                  <a:schemeClr val="tx1"/>
                </a:solidFill>
                <a:latin typeface="Courier New" panose="02070309020205020404" pitchFamily="49" charset="0"/>
                <a:cs typeface="Courier New" panose="02070309020205020404" pitchFamily="49" charset="0"/>
              </a:rPr>
              <a:t>USE </a:t>
            </a:r>
            <a:r>
              <a:rPr lang="en-US" altLang="en-US" sz="1600" b="1">
                <a:solidFill>
                  <a:schemeClr val="tx1"/>
                </a:solidFill>
                <a:latin typeface="Courier New" panose="02070309020205020404" pitchFamily="49" charset="0"/>
                <a:cs typeface="Courier New" panose="02070309020205020404" pitchFamily="49" charset="0"/>
              </a:rPr>
              <a:t>Northwind</a:t>
            </a:r>
            <a:endParaRPr lang="en-US" altLang="en-US" sz="1600"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600" b="1" noProof="1">
                <a:solidFill>
                  <a:schemeClr val="tx1"/>
                </a:solidFill>
                <a:latin typeface="Courier New" panose="02070309020205020404" pitchFamily="49" charset="0"/>
                <a:cs typeface="Courier New" panose="02070309020205020404" pitchFamily="49" charset="0"/>
              </a:rPr>
              <a:t>CREATE UNIQUE </a:t>
            </a:r>
            <a:r>
              <a:rPr lang="en-US" altLang="en-US" sz="1600" b="1">
                <a:solidFill>
                  <a:schemeClr val="tx1"/>
                </a:solidFill>
                <a:latin typeface="Courier New" panose="02070309020205020404" pitchFamily="49" charset="0"/>
                <a:cs typeface="Courier New" panose="02070309020205020404" pitchFamily="49" charset="0"/>
              </a:rPr>
              <a:t>NONCLUSTERED </a:t>
            </a:r>
            <a:r>
              <a:rPr lang="en-US" altLang="en-US" sz="1600" b="1" noProof="1">
                <a:solidFill>
                  <a:schemeClr val="tx1"/>
                </a:solidFill>
                <a:latin typeface="Courier New" panose="02070309020205020404" pitchFamily="49" charset="0"/>
                <a:cs typeface="Courier New" panose="02070309020205020404" pitchFamily="49" charset="0"/>
              </a:rPr>
              <a:t>INDEX </a:t>
            </a:r>
          </a:p>
          <a:p>
            <a:pPr>
              <a:lnSpc>
                <a:spcPct val="96000"/>
              </a:lnSpc>
              <a:spcBef>
                <a:spcPct val="0"/>
              </a:spcBef>
              <a:buFontTx/>
              <a:buNone/>
            </a:pPr>
            <a:r>
              <a:rPr lang="en-US" altLang="en-US" sz="1600" b="1" noProof="1">
                <a:solidFill>
                  <a:schemeClr val="tx1"/>
                </a:solidFill>
                <a:latin typeface="Courier New" panose="02070309020205020404" pitchFamily="49" charset="0"/>
                <a:cs typeface="Courier New" panose="02070309020205020404" pitchFamily="49" charset="0"/>
              </a:rPr>
              <a:t>ixn_custindex_customers</a:t>
            </a:r>
            <a:r>
              <a:rPr lang="en-US" altLang="en-US" sz="1600" b="1">
                <a:solidFill>
                  <a:schemeClr val="tx1"/>
                </a:solidFill>
                <a:latin typeface="Courier New" panose="02070309020205020404" pitchFamily="49" charset="0"/>
                <a:cs typeface="Courier New" panose="02070309020205020404" pitchFamily="49" charset="0"/>
              </a:rPr>
              <a:t>_CustID</a:t>
            </a:r>
            <a:endParaRPr lang="en-US" altLang="en-US" sz="1600"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600" b="1" noProof="1">
                <a:solidFill>
                  <a:schemeClr val="tx1"/>
                </a:solidFill>
                <a:latin typeface="Courier New" panose="02070309020205020404" pitchFamily="49" charset="0"/>
                <a:cs typeface="Courier New" panose="02070309020205020404" pitchFamily="49" charset="0"/>
              </a:rPr>
              <a:t>	ON  CUSTOMERS(</a:t>
            </a:r>
            <a:r>
              <a:rPr lang="en-US" altLang="en-US" sz="1600" b="1">
                <a:solidFill>
                  <a:schemeClr val="tx1"/>
                </a:solidFill>
                <a:latin typeface="Courier New" panose="02070309020205020404" pitchFamily="49" charset="0"/>
                <a:cs typeface="Courier New" panose="02070309020205020404" pitchFamily="49" charset="0"/>
              </a:rPr>
              <a:t>CustomerID</a:t>
            </a:r>
            <a:r>
              <a:rPr lang="en-US" altLang="en-US" sz="1600" b="1" noProof="1">
                <a:solidFill>
                  <a:schemeClr val="tx1"/>
                </a:solidFill>
                <a:latin typeface="Courier New" panose="02070309020205020404" pitchFamily="49" charset="0"/>
                <a:cs typeface="Courier New" panose="02070309020205020404" pitchFamily="49" charset="0"/>
              </a:rPr>
              <a:t>)</a:t>
            </a:r>
            <a:endParaRPr lang="en-US" altLang="en-US" sz="1600" b="1">
              <a:solidFill>
                <a:schemeClr val="tx1"/>
              </a:solidFill>
              <a:latin typeface="Courier New" panose="02070309020205020404" pitchFamily="49" charset="0"/>
              <a:cs typeface="Courier New" panose="02070309020205020404" pitchFamily="49" charset="0"/>
            </a:endParaRPr>
          </a:p>
        </p:txBody>
      </p:sp>
      <p:sp>
        <p:nvSpPr>
          <p:cNvPr id="155653" name="Rectangle 8">
            <a:extLst>
              <a:ext uri="{FF2B5EF4-FFF2-40B4-BE49-F238E27FC236}">
                <a16:creationId xmlns:a16="http://schemas.microsoft.com/office/drawing/2014/main" id="{4E5A96A1-4CAB-45BB-9825-EC5384D8795F}"/>
              </a:ext>
            </a:extLst>
          </p:cNvPr>
          <p:cNvSpPr>
            <a:spLocks noChangeArrowheads="1"/>
          </p:cNvSpPr>
          <p:nvPr/>
        </p:nvSpPr>
        <p:spPr bwMode="auto">
          <a:xfrm>
            <a:off x="2590800" y="4860926"/>
            <a:ext cx="7086600" cy="930275"/>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b="1">
                <a:solidFill>
                  <a:schemeClr val="tx1"/>
                </a:solidFill>
                <a:latin typeface="Courier New" panose="02070309020205020404" pitchFamily="49" charset="0"/>
                <a:cs typeface="Courier New" panose="02070309020205020404" pitchFamily="49" charset="0"/>
              </a:rPr>
              <a:t>USE Northwind</a:t>
            </a:r>
          </a:p>
          <a:p>
            <a:pPr>
              <a:spcBef>
                <a:spcPct val="0"/>
              </a:spcBef>
              <a:buFontTx/>
              <a:buNone/>
            </a:pPr>
            <a:r>
              <a:rPr lang="en-US" altLang="en-US" sz="1600" b="1">
                <a:solidFill>
                  <a:schemeClr val="tx1"/>
                </a:solidFill>
                <a:latin typeface="Courier New" panose="02070309020205020404" pitchFamily="49" charset="0"/>
                <a:cs typeface="Courier New" panose="02070309020205020404" pitchFamily="49" charset="0"/>
              </a:rPr>
              <a:t>CREATE UNIQUE NONCLUSTERED INDEX U_OrdID_ProdID</a:t>
            </a:r>
          </a:p>
          <a:p>
            <a:pPr>
              <a:spcBef>
                <a:spcPct val="0"/>
              </a:spcBef>
              <a:buFontTx/>
              <a:buNone/>
            </a:pPr>
            <a:r>
              <a:rPr lang="en-US" altLang="en-US" sz="1600" b="1">
                <a:solidFill>
                  <a:schemeClr val="tx1"/>
                </a:solidFill>
                <a:latin typeface="Courier New" panose="02070309020205020404" pitchFamily="49" charset="0"/>
                <a:cs typeface="Courier New" panose="02070309020205020404" pitchFamily="49" charset="0"/>
              </a:rPr>
              <a:t>ON [ORDER DETAILS] (OrderID, ProductID)</a:t>
            </a:r>
          </a:p>
        </p:txBody>
      </p:sp>
    </p:spTree>
    <p:extLst>
      <p:ext uri="{BB962C8B-B14F-4D97-AF65-F5344CB8AC3E}">
        <p14:creationId xmlns:p14="http://schemas.microsoft.com/office/powerpoint/2010/main" val="257258539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3">
            <a:extLst>
              <a:ext uri="{FF2B5EF4-FFF2-40B4-BE49-F238E27FC236}">
                <a16:creationId xmlns:a16="http://schemas.microsoft.com/office/drawing/2014/main" id="{F687E97E-48CE-4532-BFA7-0130C549EAC1}"/>
              </a:ext>
            </a:extLst>
          </p:cNvPr>
          <p:cNvSpPr>
            <a:spLocks noGrp="1" noChangeArrowheads="1"/>
          </p:cNvSpPr>
          <p:nvPr>
            <p:ph type="body" sz="quarter" idx="16"/>
          </p:nvPr>
        </p:nvSpPr>
        <p:spPr>
          <a:xfrm>
            <a:off x="1981201" y="914400"/>
            <a:ext cx="8240713" cy="5257800"/>
          </a:xfrm>
        </p:spPr>
        <p:txBody>
          <a:bodyPr/>
          <a:lstStyle/>
          <a:p>
            <a:pPr algn="just">
              <a:spcBef>
                <a:spcPct val="0"/>
              </a:spcBef>
            </a:pPr>
            <a:r>
              <a:rPr altLang="en-US">
                <a:solidFill>
                  <a:schemeClr val="tx1"/>
                </a:solidFill>
                <a:cs typeface="Arial" panose="020B0604020202020204" pitchFamily="34" charset="0"/>
              </a:rPr>
              <a:t>You can create indexes on computed columns when:</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Computed_column_expression is deterministic and precise</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Ansi_null connection-level option is on</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Computed column cannot evaluate to the text, ntext, or image data types</a:t>
            </a:r>
          </a:p>
          <a:p>
            <a:pPr lvl="1" algn="just">
              <a:spcBef>
                <a:spcPct val="0"/>
              </a:spcBef>
            </a:pPr>
            <a:endParaRPr altLang="en-US" sz="2200">
              <a:solidFill>
                <a:schemeClr val="tx1"/>
              </a:solidFill>
              <a:cs typeface="Arial" panose="020B0604020202020204" pitchFamily="34" charset="0"/>
            </a:endParaRPr>
          </a:p>
          <a:p>
            <a:pPr lvl="1" algn="just">
              <a:spcBef>
                <a:spcPct val="0"/>
              </a:spcBef>
            </a:pPr>
            <a:r>
              <a:rPr altLang="en-US" sz="2200">
                <a:solidFill>
                  <a:schemeClr val="tx1"/>
                </a:solidFill>
                <a:cs typeface="Arial" panose="020B0604020202020204" pitchFamily="34" charset="0"/>
              </a:rPr>
              <a:t>Required set options are set on when you create the index and when insert, update, or delete statements change the index value</a:t>
            </a:r>
          </a:p>
          <a:p>
            <a:pPr lvl="1" algn="just">
              <a:spcBef>
                <a:spcPct val="0"/>
              </a:spcBef>
            </a:pPr>
            <a:r>
              <a:rPr altLang="en-US" sz="2200">
                <a:solidFill>
                  <a:schemeClr val="tx1"/>
                </a:solidFill>
                <a:cs typeface="Arial" panose="020B0604020202020204" pitchFamily="34" charset="0"/>
              </a:rPr>
              <a:t>NUMERIC_ROUNDABORT option is set OFF</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Query optimizer may ignore an index on a computed column</a:t>
            </a:r>
          </a:p>
        </p:txBody>
      </p:sp>
      <p:sp>
        <p:nvSpPr>
          <p:cNvPr id="157699" name="Rectangle 2">
            <a:extLst>
              <a:ext uri="{FF2B5EF4-FFF2-40B4-BE49-F238E27FC236}">
                <a16:creationId xmlns:a16="http://schemas.microsoft.com/office/drawing/2014/main" id="{A1439080-B163-49F1-9EB3-BCE07D64C442}"/>
              </a:ext>
            </a:extLst>
          </p:cNvPr>
          <p:cNvSpPr>
            <a:spLocks noGrp="1" noChangeArrowheads="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Creating Indexes on Computed Columns</a:t>
            </a:r>
          </a:p>
        </p:txBody>
      </p:sp>
    </p:spTree>
    <p:extLst>
      <p:ext uri="{BB962C8B-B14F-4D97-AF65-F5344CB8AC3E}">
        <p14:creationId xmlns:p14="http://schemas.microsoft.com/office/powerpoint/2010/main" val="2977777315"/>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a:extLst>
              <a:ext uri="{FF2B5EF4-FFF2-40B4-BE49-F238E27FC236}">
                <a16:creationId xmlns:a16="http://schemas.microsoft.com/office/drawing/2014/main" id="{E3A7B0C5-A513-4816-896A-75D1FEFC738F}"/>
              </a:ext>
            </a:extLst>
          </p:cNvPr>
          <p:cNvSpPr>
            <a:spLocks noGrp="1" noChangeArrowheads="1"/>
          </p:cNvSpPr>
          <p:nvPr>
            <p:ph type="body" sz="quarter" idx="16"/>
          </p:nvPr>
        </p:nvSpPr>
        <p:spPr>
          <a:xfrm>
            <a:off x="1981201" y="914401"/>
            <a:ext cx="8240713" cy="4473575"/>
          </a:xfrm>
        </p:spPr>
        <p:txBody>
          <a:bodyPr/>
          <a:lstStyle/>
          <a:p>
            <a:r>
              <a:rPr altLang="en-US">
                <a:solidFill>
                  <a:schemeClr val="tx1"/>
                </a:solidFill>
                <a:cs typeface="Arial" panose="020B0604020202020204" pitchFamily="34" charset="0"/>
              </a:rPr>
              <a:t>Using the CREATE INDEX statement</a:t>
            </a:r>
          </a:p>
          <a:p>
            <a:pPr lvl="1"/>
            <a:r>
              <a:rPr altLang="en-US" sz="2200">
                <a:solidFill>
                  <a:schemeClr val="tx1"/>
                </a:solidFill>
                <a:cs typeface="Arial" panose="020B0604020202020204" pitchFamily="34" charset="0"/>
              </a:rPr>
              <a:t>Indexes are created automatically on tables with PRIMARY KEY or UNIQUE constraints</a:t>
            </a:r>
          </a:p>
          <a:p>
            <a:pPr lvl="1"/>
            <a:r>
              <a:rPr altLang="en-US" sz="2200">
                <a:solidFill>
                  <a:schemeClr val="tx1"/>
                </a:solidFill>
                <a:cs typeface="Arial" panose="020B0604020202020204" pitchFamily="34" charset="0"/>
              </a:rPr>
              <a:t>Indexes can be created on views if certain requirements are met</a:t>
            </a:r>
          </a:p>
          <a:p>
            <a:pPr lvl="1"/>
            <a:endParaRPr altLang="en-US" sz="2200">
              <a:solidFill>
                <a:schemeClr val="tx1"/>
              </a:solidFill>
              <a:cs typeface="Arial" panose="020B0604020202020204" pitchFamily="34" charset="0"/>
            </a:endParaRPr>
          </a:p>
          <a:p>
            <a:pPr lvl="1"/>
            <a:endParaRPr altLang="en-US" sz="2200">
              <a:solidFill>
                <a:schemeClr val="tx1"/>
              </a:solidFill>
              <a:cs typeface="Arial" panose="020B0604020202020204" pitchFamily="34" charset="0"/>
            </a:endParaRPr>
          </a:p>
          <a:p>
            <a:pPr lvl="1"/>
            <a:endParaRPr altLang="en-US" sz="2200">
              <a:solidFill>
                <a:schemeClr val="tx1"/>
              </a:solidFill>
              <a:cs typeface="Arial" panose="020B0604020202020204" pitchFamily="34" charset="0"/>
            </a:endParaRPr>
          </a:p>
          <a:p>
            <a:pPr lvl="1"/>
            <a:endParaRPr altLang="en-US" sz="2200">
              <a:solidFill>
                <a:schemeClr val="tx1"/>
              </a:solidFill>
              <a:cs typeface="Arial" panose="020B0604020202020204" pitchFamily="34" charset="0"/>
            </a:endParaRPr>
          </a:p>
          <a:p>
            <a:r>
              <a:rPr altLang="en-US">
                <a:solidFill>
                  <a:schemeClr val="tx1"/>
                </a:solidFill>
                <a:cs typeface="Arial" panose="020B0604020202020204" pitchFamily="34" charset="0"/>
              </a:rPr>
              <a:t>Using the drop index statement</a:t>
            </a:r>
          </a:p>
          <a:p>
            <a:endParaRPr altLang="en-US">
              <a:solidFill>
                <a:schemeClr val="tx1"/>
              </a:solidFill>
              <a:cs typeface="Arial" panose="020B0604020202020204" pitchFamily="34" charset="0"/>
            </a:endParaRPr>
          </a:p>
          <a:p>
            <a:pPr lvl="1"/>
            <a:endParaRPr altLang="en-US" sz="2200">
              <a:solidFill>
                <a:schemeClr val="tx1"/>
              </a:solidFill>
              <a:cs typeface="Arial" panose="020B0604020202020204" pitchFamily="34" charset="0"/>
            </a:endParaRPr>
          </a:p>
        </p:txBody>
      </p:sp>
      <p:sp>
        <p:nvSpPr>
          <p:cNvPr id="159747" name="Rectangle 2">
            <a:extLst>
              <a:ext uri="{FF2B5EF4-FFF2-40B4-BE49-F238E27FC236}">
                <a16:creationId xmlns:a16="http://schemas.microsoft.com/office/drawing/2014/main" id="{1C312103-3D79-47BA-BB64-B1314D24764A}"/>
              </a:ext>
            </a:extLst>
          </p:cNvPr>
          <p:cNvSpPr>
            <a:spLocks noGrp="1" noChangeArrowheads="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Creating and Dropping Indexes</a:t>
            </a:r>
          </a:p>
        </p:txBody>
      </p:sp>
      <p:sp>
        <p:nvSpPr>
          <p:cNvPr id="159748" name="Rectangle 4">
            <a:extLst>
              <a:ext uri="{FF2B5EF4-FFF2-40B4-BE49-F238E27FC236}">
                <a16:creationId xmlns:a16="http://schemas.microsoft.com/office/drawing/2014/main" id="{1AEAB64E-3CB2-4B6D-82F7-F2157B082621}"/>
              </a:ext>
            </a:extLst>
          </p:cNvPr>
          <p:cNvSpPr>
            <a:spLocks noChangeArrowheads="1"/>
          </p:cNvSpPr>
          <p:nvPr/>
        </p:nvSpPr>
        <p:spPr bwMode="auto">
          <a:xfrm>
            <a:off x="2743200" y="2895601"/>
            <a:ext cx="6705600" cy="1368425"/>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b="1" noProof="1">
                <a:solidFill>
                  <a:schemeClr val="tx1"/>
                </a:solidFill>
                <a:latin typeface="Courier New" panose="02070309020205020404" pitchFamily="49" charset="0"/>
                <a:cs typeface="Courier New" panose="02070309020205020404" pitchFamily="49" charset="0"/>
              </a:rPr>
              <a:t>USE </a:t>
            </a:r>
            <a:r>
              <a:rPr lang="en-US" altLang="en-US" b="1">
                <a:solidFill>
                  <a:schemeClr val="tx1"/>
                </a:solidFill>
                <a:latin typeface="Courier New" panose="02070309020205020404" pitchFamily="49" charset="0"/>
                <a:cs typeface="Courier New" panose="02070309020205020404" pitchFamily="49" charset="0"/>
              </a:rPr>
              <a:t>Northwind</a:t>
            </a:r>
            <a:endParaRPr lang="en-US" altLang="en-US"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b="1" noProof="1">
                <a:solidFill>
                  <a:schemeClr val="tx1"/>
                </a:solidFill>
                <a:latin typeface="Courier New" panose="02070309020205020404" pitchFamily="49" charset="0"/>
                <a:cs typeface="Courier New" panose="02070309020205020404" pitchFamily="49" charset="0"/>
              </a:rPr>
              <a:t>CREATE CLUSTERED INDEX </a:t>
            </a:r>
            <a:r>
              <a:rPr lang="en-US" altLang="en-US" b="1">
                <a:solidFill>
                  <a:schemeClr val="tx1"/>
                </a:solidFill>
                <a:latin typeface="Courier New" panose="02070309020205020404" pitchFamily="49" charset="0"/>
                <a:cs typeface="Courier New" panose="02070309020205020404" pitchFamily="49" charset="0"/>
              </a:rPr>
              <a:t>ixc_lnmindex</a:t>
            </a:r>
            <a:r>
              <a:rPr lang="en-US" altLang="en-US" b="1" noProof="1">
                <a:solidFill>
                  <a:schemeClr val="tx1"/>
                </a:solidFill>
                <a:latin typeface="Courier New" panose="02070309020205020404" pitchFamily="49" charset="0"/>
                <a:cs typeface="Courier New" panose="02070309020205020404" pitchFamily="49" charset="0"/>
              </a:rPr>
              <a:t>_employees_lastname</a:t>
            </a:r>
            <a:br>
              <a:rPr lang="en-US" altLang="en-US" b="1" noProof="1">
                <a:solidFill>
                  <a:schemeClr val="tx1"/>
                </a:solidFill>
                <a:latin typeface="Courier New" panose="02070309020205020404" pitchFamily="49" charset="0"/>
                <a:cs typeface="Courier New" panose="02070309020205020404" pitchFamily="49" charset="0"/>
              </a:rPr>
            </a:br>
            <a:r>
              <a:rPr lang="en-US" altLang="en-US" b="1" noProof="1">
                <a:solidFill>
                  <a:schemeClr val="tx1"/>
                </a:solidFill>
                <a:latin typeface="Courier New" panose="02070309020205020404" pitchFamily="49" charset="0"/>
                <a:cs typeface="Courier New" panose="02070309020205020404" pitchFamily="49" charset="0"/>
              </a:rPr>
              <a:t>ON </a:t>
            </a:r>
            <a:r>
              <a:rPr lang="en-US" altLang="en-US" b="1">
                <a:solidFill>
                  <a:schemeClr val="tx1"/>
                </a:solidFill>
                <a:latin typeface="Courier New" panose="02070309020205020404" pitchFamily="49" charset="0"/>
                <a:cs typeface="Courier New" panose="02070309020205020404" pitchFamily="49" charset="0"/>
              </a:rPr>
              <a:t>employees</a:t>
            </a:r>
            <a:r>
              <a:rPr lang="en-US" altLang="en-US" b="1" noProof="1">
                <a:solidFill>
                  <a:schemeClr val="tx1"/>
                </a:solidFill>
                <a:latin typeface="Courier New" panose="02070309020205020404" pitchFamily="49" charset="0"/>
                <a:cs typeface="Courier New" panose="02070309020205020404" pitchFamily="49" charset="0"/>
              </a:rPr>
              <a:t>(lastname)</a:t>
            </a:r>
            <a:endParaRPr lang="en-US" altLang="en-US" b="1">
              <a:solidFill>
                <a:schemeClr val="tx1"/>
              </a:solidFill>
              <a:latin typeface="Courier New" panose="02070309020205020404" pitchFamily="49" charset="0"/>
              <a:cs typeface="Courier New" panose="02070309020205020404" pitchFamily="49" charset="0"/>
            </a:endParaRPr>
          </a:p>
        </p:txBody>
      </p:sp>
      <p:sp>
        <p:nvSpPr>
          <p:cNvPr id="159749" name="Rectangle 5">
            <a:extLst>
              <a:ext uri="{FF2B5EF4-FFF2-40B4-BE49-F238E27FC236}">
                <a16:creationId xmlns:a16="http://schemas.microsoft.com/office/drawing/2014/main" id="{F686A7B4-6393-415E-9280-FBF079CA9ED9}"/>
              </a:ext>
            </a:extLst>
          </p:cNvPr>
          <p:cNvSpPr>
            <a:spLocks noChangeArrowheads="1"/>
          </p:cNvSpPr>
          <p:nvPr/>
        </p:nvSpPr>
        <p:spPr bwMode="auto">
          <a:xfrm>
            <a:off x="2819400" y="5073651"/>
            <a:ext cx="6705600" cy="1084263"/>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IN" altLang="en-US" b="1" noProof="1">
                <a:solidFill>
                  <a:schemeClr val="tx1"/>
                </a:solidFill>
                <a:latin typeface="Courier New" panose="02070309020205020404" pitchFamily="49" charset="0"/>
                <a:cs typeface="Courier New" panose="02070309020205020404" pitchFamily="49" charset="0"/>
              </a:rPr>
              <a:t>USE </a:t>
            </a:r>
            <a:r>
              <a:rPr lang="en-US" altLang="en-US" b="1">
                <a:solidFill>
                  <a:schemeClr val="tx1"/>
                </a:solidFill>
                <a:latin typeface="Courier New" panose="02070309020205020404" pitchFamily="49" charset="0"/>
                <a:cs typeface="Courier New" panose="02070309020205020404" pitchFamily="49" charset="0"/>
              </a:rPr>
              <a:t>Northwind</a:t>
            </a:r>
            <a:endParaRPr lang="en-US" altLang="en-US"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b="1" noProof="1">
                <a:solidFill>
                  <a:schemeClr val="tx1"/>
                </a:solidFill>
                <a:latin typeface="Courier New" panose="02070309020205020404" pitchFamily="49" charset="0"/>
                <a:cs typeface="Courier New" panose="02070309020205020404" pitchFamily="49" charset="0"/>
              </a:rPr>
              <a:t>DROP INDEX </a:t>
            </a:r>
            <a:r>
              <a:rPr lang="en-US" altLang="en-US" b="1">
                <a:solidFill>
                  <a:schemeClr val="tx1"/>
                </a:solidFill>
                <a:latin typeface="Courier New" panose="02070309020205020404" pitchFamily="49" charset="0"/>
                <a:cs typeface="Courier New" panose="02070309020205020404" pitchFamily="49" charset="0"/>
              </a:rPr>
              <a:t>ixc_lnmindex</a:t>
            </a:r>
            <a:r>
              <a:rPr lang="en-US" altLang="en-US" b="1" noProof="1">
                <a:solidFill>
                  <a:schemeClr val="tx1"/>
                </a:solidFill>
                <a:latin typeface="Courier New" panose="02070309020205020404" pitchFamily="49" charset="0"/>
                <a:cs typeface="Courier New" panose="02070309020205020404" pitchFamily="49" charset="0"/>
              </a:rPr>
              <a:t>_employees_lastname</a:t>
            </a:r>
            <a:endParaRPr lang="en-US" altLang="en-US"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24960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Placeholder 1">
            <a:extLst>
              <a:ext uri="{FF2B5EF4-FFF2-40B4-BE49-F238E27FC236}">
                <a16:creationId xmlns:a16="http://schemas.microsoft.com/office/drawing/2014/main" id="{C25F6225-81DD-404A-8F63-21F48338CB27}"/>
              </a:ext>
            </a:extLst>
          </p:cNvPr>
          <p:cNvSpPr>
            <a:spLocks noGrp="1"/>
          </p:cNvSpPr>
          <p:nvPr>
            <p:ph type="body" sz="quarter" idx="16"/>
          </p:nvPr>
        </p:nvSpPr>
        <p:spPr/>
        <p:txBody>
          <a:bodyPr/>
          <a:lstStyle/>
          <a:p>
            <a:pPr marL="0" indent="0" algn="just">
              <a:buNone/>
              <a:defRPr/>
            </a:pPr>
            <a:r>
              <a:rPr dirty="0" err="1">
                <a:solidFill>
                  <a:schemeClr val="tx1"/>
                </a:solidFill>
                <a:cs typeface="Arial" charset="0"/>
              </a:rPr>
              <a:t>Subqueries</a:t>
            </a:r>
            <a:r>
              <a:rPr dirty="0">
                <a:solidFill>
                  <a:schemeClr val="tx1"/>
                </a:solidFill>
                <a:cs typeface="Arial" charset="0"/>
              </a:rPr>
              <a:t> can be used with one of the following comparison operators </a:t>
            </a:r>
          </a:p>
          <a:p>
            <a:pPr algn="just" eaLnBrk="1" hangingPunct="1">
              <a:buFont typeface="Arial" charset="0"/>
              <a:buChar char="•"/>
              <a:defRPr/>
            </a:pPr>
            <a:endParaRPr dirty="0">
              <a:solidFill>
                <a:schemeClr val="tx1"/>
              </a:solidFill>
              <a:cs typeface="Arial" charset="0"/>
            </a:endParaRPr>
          </a:p>
          <a:p>
            <a:pPr lvl="1" algn="just" eaLnBrk="1" hangingPunct="1">
              <a:buFont typeface="Arial" charset="0"/>
              <a:buChar char="•"/>
              <a:defRPr/>
            </a:pPr>
            <a:r>
              <a:rPr sz="2200" dirty="0">
                <a:solidFill>
                  <a:schemeClr val="tx1"/>
                </a:solidFill>
              </a:rPr>
              <a:t>( =, &lt; &gt;, &gt;, &gt; =, &lt;, ! &gt;, ! &lt;, or &lt; = ) </a:t>
            </a:r>
          </a:p>
          <a:p>
            <a:pPr lvl="1" algn="just" eaLnBrk="1" hangingPunct="1">
              <a:buFont typeface="Arial" charset="0"/>
              <a:buChar char="•"/>
              <a:defRPr/>
            </a:pPr>
            <a:r>
              <a:rPr sz="2200" dirty="0">
                <a:solidFill>
                  <a:schemeClr val="tx1"/>
                </a:solidFill>
              </a:rPr>
              <a:t>Returns only single row</a:t>
            </a:r>
          </a:p>
          <a:p>
            <a:pPr algn="just" eaLnBrk="1" hangingPunct="1">
              <a:buFont typeface="Arial" charset="0"/>
              <a:buChar char="•"/>
              <a:defRPr/>
            </a:pPr>
            <a:endParaRPr dirty="0">
              <a:solidFill>
                <a:schemeClr val="tx1"/>
              </a:solidFill>
              <a:cs typeface="Arial" charset="0"/>
            </a:endParaRPr>
          </a:p>
          <a:p>
            <a:pPr algn="just" eaLnBrk="1" hangingPunct="1">
              <a:buFont typeface="Arial" charset="0"/>
              <a:buChar char="•"/>
              <a:defRPr/>
            </a:pPr>
            <a:endParaRPr dirty="0">
              <a:solidFill>
                <a:schemeClr val="tx1"/>
              </a:solidFill>
              <a:cs typeface="Arial" charset="0"/>
            </a:endParaRPr>
          </a:p>
        </p:txBody>
      </p:sp>
      <p:sp>
        <p:nvSpPr>
          <p:cNvPr id="89091" name="Rectangle 2">
            <a:extLst>
              <a:ext uri="{FF2B5EF4-FFF2-40B4-BE49-F238E27FC236}">
                <a16:creationId xmlns:a16="http://schemas.microsoft.com/office/drawing/2014/main" id="{3561FF79-52B4-44F4-9E4A-211F6B54CA20}"/>
              </a:ext>
            </a:extLst>
          </p:cNvPr>
          <p:cNvSpPr>
            <a:spLocks noGrp="1"/>
          </p:cNvSpPr>
          <p:nvPr>
            <p:ph type="title" idx="4294967295"/>
          </p:nvPr>
        </p:nvSpPr>
        <p:spPr>
          <a:xfrm>
            <a:off x="1752600" y="207964"/>
            <a:ext cx="7486650" cy="554037"/>
          </a:xfrm>
        </p:spPr>
        <p:txBody>
          <a:bodyPr>
            <a:normAutofit fontScale="90000"/>
          </a:bodyPr>
          <a:lstStyle/>
          <a:p>
            <a:pPr eaLnBrk="1" hangingPunct="1"/>
            <a:r>
              <a:rPr altLang="en-US">
                <a:solidFill>
                  <a:schemeClr val="tx1"/>
                </a:solidFill>
                <a:cs typeface="Arial" panose="020B0604020202020204" pitchFamily="34" charset="0"/>
              </a:rPr>
              <a:t>Subqueries with Comparison Operators </a:t>
            </a:r>
          </a:p>
        </p:txBody>
      </p:sp>
    </p:spTree>
    <p:extLst>
      <p:ext uri="{BB962C8B-B14F-4D97-AF65-F5344CB8AC3E}">
        <p14:creationId xmlns:p14="http://schemas.microsoft.com/office/powerpoint/2010/main" val="107199119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a:extLst>
              <a:ext uri="{FF2B5EF4-FFF2-40B4-BE49-F238E27FC236}">
                <a16:creationId xmlns:a16="http://schemas.microsoft.com/office/drawing/2014/main" id="{B5DC573B-4EEC-4DFB-BCA0-6CB1FC44B2C8}"/>
              </a:ext>
            </a:extLst>
          </p:cNvPr>
          <p:cNvSpPr>
            <a:spLocks noGrp="1" noChangeArrowheads="1"/>
          </p:cNvSpPr>
          <p:nvPr>
            <p:ph type="body" sz="quarter" idx="16"/>
          </p:nvPr>
        </p:nvSpPr>
        <p:spPr/>
        <p:txBody>
          <a:bodyPr/>
          <a:lstStyle/>
          <a:p>
            <a:pPr algn="just"/>
            <a:r>
              <a:rPr altLang="en-US">
                <a:solidFill>
                  <a:schemeClr val="tx1"/>
                </a:solidFill>
                <a:cs typeface="Arial" panose="020B0604020202020204" pitchFamily="34" charset="0"/>
              </a:rPr>
              <a:t>Columns to index</a:t>
            </a:r>
          </a:p>
          <a:p>
            <a:pPr lvl="1" algn="just"/>
            <a:r>
              <a:rPr altLang="en-US" sz="2200">
                <a:solidFill>
                  <a:schemeClr val="tx1"/>
                </a:solidFill>
                <a:cs typeface="Arial" panose="020B0604020202020204" pitchFamily="34" charset="0"/>
              </a:rPr>
              <a:t>Primary and foreign keys</a:t>
            </a:r>
          </a:p>
          <a:p>
            <a:pPr lvl="1" algn="just"/>
            <a:r>
              <a:rPr altLang="en-US" sz="2200">
                <a:solidFill>
                  <a:schemeClr val="tx1"/>
                </a:solidFill>
                <a:cs typeface="Arial" panose="020B0604020202020204" pitchFamily="34" charset="0"/>
              </a:rPr>
              <a:t>Those frequently searched in ranges</a:t>
            </a:r>
          </a:p>
          <a:p>
            <a:pPr lvl="1" algn="just"/>
            <a:r>
              <a:rPr altLang="en-US" sz="2200">
                <a:solidFill>
                  <a:schemeClr val="tx1"/>
                </a:solidFill>
                <a:cs typeface="Arial" panose="020B0604020202020204" pitchFamily="34" charset="0"/>
              </a:rPr>
              <a:t>Those frequently accessed in sorted order</a:t>
            </a:r>
          </a:p>
          <a:p>
            <a:pPr lvl="1" algn="just"/>
            <a:r>
              <a:rPr altLang="en-US" sz="2200">
                <a:solidFill>
                  <a:schemeClr val="tx1"/>
                </a:solidFill>
                <a:cs typeface="Arial" panose="020B0604020202020204" pitchFamily="34" charset="0"/>
              </a:rPr>
              <a:t>Those frequently grouped together during aggregation</a:t>
            </a:r>
          </a:p>
          <a:p>
            <a:pPr algn="just"/>
            <a:endParaRPr altLang="en-US">
              <a:solidFill>
                <a:schemeClr val="tx1"/>
              </a:solidFill>
              <a:cs typeface="Arial" panose="020B0604020202020204" pitchFamily="34" charset="0"/>
            </a:endParaRPr>
          </a:p>
          <a:p>
            <a:pPr algn="just"/>
            <a:r>
              <a:rPr altLang="en-US">
                <a:solidFill>
                  <a:schemeClr val="tx1"/>
                </a:solidFill>
                <a:cs typeface="Arial" panose="020B0604020202020204" pitchFamily="34" charset="0"/>
              </a:rPr>
              <a:t>Columns not to index</a:t>
            </a:r>
          </a:p>
          <a:p>
            <a:pPr lvl="1" algn="just"/>
            <a:r>
              <a:rPr altLang="en-US" sz="2200">
                <a:solidFill>
                  <a:schemeClr val="tx1"/>
                </a:solidFill>
                <a:cs typeface="Arial" panose="020B0604020202020204" pitchFamily="34" charset="0"/>
              </a:rPr>
              <a:t>Those seldom referenced in queries</a:t>
            </a:r>
          </a:p>
          <a:p>
            <a:pPr lvl="1" algn="just"/>
            <a:r>
              <a:rPr altLang="en-US" sz="2200">
                <a:solidFill>
                  <a:schemeClr val="tx1"/>
                </a:solidFill>
                <a:cs typeface="Arial" panose="020B0604020202020204" pitchFamily="34" charset="0"/>
              </a:rPr>
              <a:t>Those that contain few unique values</a:t>
            </a:r>
          </a:p>
          <a:p>
            <a:pPr lvl="1" algn="just"/>
            <a:r>
              <a:rPr altLang="en-US" sz="2200">
                <a:solidFill>
                  <a:schemeClr val="tx1"/>
                </a:solidFill>
                <a:cs typeface="Arial" panose="020B0604020202020204" pitchFamily="34" charset="0"/>
              </a:rPr>
              <a:t>Those defined with text, ntext, or image data types</a:t>
            </a:r>
          </a:p>
        </p:txBody>
      </p:sp>
      <p:sp>
        <p:nvSpPr>
          <p:cNvPr id="161795" name="Rectangle 2">
            <a:extLst>
              <a:ext uri="{FF2B5EF4-FFF2-40B4-BE49-F238E27FC236}">
                <a16:creationId xmlns:a16="http://schemas.microsoft.com/office/drawing/2014/main" id="{F905AAFB-797E-420E-9B52-A2047BB4E200}"/>
              </a:ext>
            </a:extLst>
          </p:cNvPr>
          <p:cNvSpPr>
            <a:spLocks noGrp="1" noChangeArrowheads="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Indexing Guidelines</a:t>
            </a:r>
          </a:p>
        </p:txBody>
      </p:sp>
    </p:spTree>
    <p:extLst>
      <p:ext uri="{BB962C8B-B14F-4D97-AF65-F5344CB8AC3E}">
        <p14:creationId xmlns:p14="http://schemas.microsoft.com/office/powerpoint/2010/main" val="289450613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3">
            <a:extLst>
              <a:ext uri="{FF2B5EF4-FFF2-40B4-BE49-F238E27FC236}">
                <a16:creationId xmlns:a16="http://schemas.microsoft.com/office/drawing/2014/main" id="{24541CC9-0E84-48D7-941C-AFC46E9224FF}"/>
              </a:ext>
            </a:extLst>
          </p:cNvPr>
          <p:cNvSpPr>
            <a:spLocks noGrp="1" noChangeArrowheads="1"/>
          </p:cNvSpPr>
          <p:nvPr>
            <p:ph type="body" sz="quarter" idx="16"/>
          </p:nvPr>
        </p:nvSpPr>
        <p:spPr>
          <a:xfrm>
            <a:off x="1981201" y="990601"/>
            <a:ext cx="8240713" cy="4473575"/>
          </a:xfrm>
        </p:spPr>
        <p:txBody>
          <a:bodyPr/>
          <a:lstStyle/>
          <a:p>
            <a:pPr algn="just">
              <a:spcBef>
                <a:spcPct val="0"/>
              </a:spcBef>
            </a:pPr>
            <a:r>
              <a:rPr altLang="en-US">
                <a:solidFill>
                  <a:schemeClr val="tx1"/>
                </a:solidFill>
                <a:cs typeface="Arial" panose="020B0604020202020204" pitchFamily="34" charset="0"/>
              </a:rPr>
              <a:t>Using search arguments </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Writing good search arguments </a:t>
            </a:r>
          </a:p>
          <a:p>
            <a:pPr lvl="1" algn="just">
              <a:spcBef>
                <a:spcPct val="0"/>
              </a:spcBef>
            </a:pPr>
            <a:r>
              <a:rPr altLang="en-US" sz="2200">
                <a:solidFill>
                  <a:schemeClr val="tx1"/>
                </a:solidFill>
                <a:cs typeface="Arial" panose="020B0604020202020204" pitchFamily="34" charset="0"/>
              </a:rPr>
              <a:t>Specify a WHERE clause in the query</a:t>
            </a:r>
          </a:p>
          <a:p>
            <a:pPr lvl="1" algn="just">
              <a:spcBef>
                <a:spcPct val="0"/>
              </a:spcBef>
            </a:pPr>
            <a:r>
              <a:rPr altLang="en-US" sz="2200">
                <a:solidFill>
                  <a:schemeClr val="tx1"/>
                </a:solidFill>
                <a:cs typeface="Arial" panose="020B0604020202020204" pitchFamily="34" charset="0"/>
              </a:rPr>
              <a:t>Verify that the WHERE clause limits the number of rows</a:t>
            </a:r>
          </a:p>
          <a:p>
            <a:pPr lvl="1" algn="just">
              <a:spcBef>
                <a:spcPct val="0"/>
              </a:spcBef>
            </a:pPr>
            <a:r>
              <a:rPr altLang="en-US" sz="2200">
                <a:solidFill>
                  <a:schemeClr val="tx1"/>
                </a:solidFill>
                <a:cs typeface="Arial" panose="020B0604020202020204" pitchFamily="34" charset="0"/>
              </a:rPr>
              <a:t>Verify that an expression exists for every table referenced in the query</a:t>
            </a:r>
          </a:p>
          <a:p>
            <a:pPr lvl="1" algn="just">
              <a:spcBef>
                <a:spcPct val="0"/>
              </a:spcBef>
            </a:pPr>
            <a:r>
              <a:rPr altLang="en-US" sz="2200">
                <a:solidFill>
                  <a:schemeClr val="tx1"/>
                </a:solidFill>
                <a:cs typeface="Arial" panose="020B0604020202020204" pitchFamily="34" charset="0"/>
              </a:rPr>
              <a:t>Avoid using leading wildcards</a:t>
            </a:r>
          </a:p>
          <a:p>
            <a:pPr algn="just">
              <a:spcBef>
                <a:spcPct val="0"/>
              </a:spcBef>
            </a:pPr>
            <a:endParaRPr altLang="en-US">
              <a:solidFill>
                <a:schemeClr val="tx1"/>
              </a:solidFill>
              <a:cs typeface="Arial" panose="020B0604020202020204" pitchFamily="34" charset="0"/>
            </a:endParaRPr>
          </a:p>
          <a:p>
            <a:pPr algn="just">
              <a:spcBef>
                <a:spcPct val="0"/>
              </a:spcBef>
            </a:pPr>
            <a:r>
              <a:rPr altLang="en-US">
                <a:solidFill>
                  <a:schemeClr val="tx1"/>
                </a:solidFill>
                <a:cs typeface="Arial" panose="020B0604020202020204" pitchFamily="34" charset="0"/>
              </a:rPr>
              <a:t>Clustered indexes are not a good choice for:</a:t>
            </a:r>
          </a:p>
          <a:p>
            <a:pPr lvl="1" algn="just">
              <a:spcBef>
                <a:spcPct val="0"/>
              </a:spcBef>
            </a:pPr>
            <a:r>
              <a:rPr altLang="en-US" sz="2200">
                <a:solidFill>
                  <a:schemeClr val="tx1"/>
                </a:solidFill>
                <a:cs typeface="Arial" panose="020B0604020202020204" pitchFamily="34" charset="0"/>
              </a:rPr>
              <a:t>Columns that undergo frequent changes </a:t>
            </a:r>
          </a:p>
        </p:txBody>
      </p:sp>
      <p:sp>
        <p:nvSpPr>
          <p:cNvPr id="163843" name="Rectangle 2">
            <a:extLst>
              <a:ext uri="{FF2B5EF4-FFF2-40B4-BE49-F238E27FC236}">
                <a16:creationId xmlns:a16="http://schemas.microsoft.com/office/drawing/2014/main" id="{31EB96C3-E113-4A98-AE3D-617B26AB5466}"/>
              </a:ext>
            </a:extLst>
          </p:cNvPr>
          <p:cNvSpPr>
            <a:spLocks noGrp="1" noChangeArrowheads="1"/>
          </p:cNvSpPr>
          <p:nvPr>
            <p:ph type="title" idx="4294967295"/>
          </p:nvPr>
        </p:nvSpPr>
        <p:spPr>
          <a:xfrm>
            <a:off x="1657350" y="207964"/>
            <a:ext cx="7562850" cy="554037"/>
          </a:xfrm>
        </p:spPr>
        <p:txBody>
          <a:bodyPr>
            <a:normAutofit fontScale="90000"/>
          </a:bodyPr>
          <a:lstStyle/>
          <a:p>
            <a:r>
              <a:rPr altLang="en-US">
                <a:solidFill>
                  <a:schemeClr val="tx1"/>
                </a:solidFill>
                <a:cs typeface="Arial" panose="020B0604020202020204" pitchFamily="34" charset="0"/>
              </a:rPr>
              <a:t>Indexing to Support Queries</a:t>
            </a:r>
          </a:p>
        </p:txBody>
      </p:sp>
    </p:spTree>
    <p:extLst>
      <p:ext uri="{BB962C8B-B14F-4D97-AF65-F5344CB8AC3E}">
        <p14:creationId xmlns:p14="http://schemas.microsoft.com/office/powerpoint/2010/main" val="3690586056"/>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a:extLst>
              <a:ext uri="{FF2B5EF4-FFF2-40B4-BE49-F238E27FC236}">
                <a16:creationId xmlns:a16="http://schemas.microsoft.com/office/drawing/2014/main" id="{4AB575D7-BE91-4356-95BB-9D271BDDCB02}"/>
              </a:ext>
            </a:extLst>
          </p:cNvPr>
          <p:cNvSpPr>
            <a:spLocks noGrp="1"/>
          </p:cNvSpPr>
          <p:nvPr>
            <p:ph type="body" sz="quarter" idx="16"/>
          </p:nvPr>
        </p:nvSpPr>
        <p:spPr/>
        <p:txBody>
          <a:bodyPr/>
          <a:lstStyle/>
          <a:p>
            <a:pPr algn="just"/>
            <a:r>
              <a:rPr altLang="en-US" sz="2400">
                <a:solidFill>
                  <a:schemeClr val="tx1"/>
                </a:solidFill>
                <a:cs typeface="Arial" panose="020B0604020202020204" pitchFamily="34" charset="0"/>
              </a:rPr>
              <a:t>In this sub-module, we have discussed:</a:t>
            </a:r>
          </a:p>
          <a:p>
            <a:pPr algn="just"/>
            <a:endParaRPr altLang="en-US" sz="2400">
              <a:solidFill>
                <a:schemeClr val="tx1"/>
              </a:solidFill>
              <a:cs typeface="Arial" panose="020B0604020202020204" pitchFamily="34" charset="0"/>
            </a:endParaRPr>
          </a:p>
          <a:p>
            <a:pPr lvl="1" algn="just"/>
            <a:r>
              <a:rPr altLang="en-US">
                <a:solidFill>
                  <a:schemeClr val="tx1"/>
                </a:solidFill>
                <a:cs typeface="Arial" panose="020B0604020202020204" pitchFamily="34" charset="0"/>
              </a:rPr>
              <a:t>Different types of indexes</a:t>
            </a:r>
          </a:p>
          <a:p>
            <a:pPr lvl="1" algn="just"/>
            <a:endParaRPr altLang="en-US">
              <a:solidFill>
                <a:schemeClr val="tx1"/>
              </a:solidFill>
              <a:cs typeface="Arial" panose="020B0604020202020204" pitchFamily="34" charset="0"/>
            </a:endParaRPr>
          </a:p>
          <a:p>
            <a:pPr lvl="1" algn="just"/>
            <a:r>
              <a:rPr altLang="en-US">
                <a:solidFill>
                  <a:schemeClr val="tx1"/>
                </a:solidFill>
                <a:cs typeface="Arial" panose="020B0604020202020204" pitchFamily="34" charset="0"/>
              </a:rPr>
              <a:t>How to create and managing clustered indexes</a:t>
            </a:r>
          </a:p>
          <a:p>
            <a:pPr lvl="1" algn="just"/>
            <a:endParaRPr altLang="en-US">
              <a:solidFill>
                <a:schemeClr val="tx1"/>
              </a:solidFill>
              <a:cs typeface="Arial" panose="020B0604020202020204" pitchFamily="34" charset="0"/>
            </a:endParaRPr>
          </a:p>
          <a:p>
            <a:pPr lvl="1" algn="just"/>
            <a:r>
              <a:rPr altLang="en-US">
                <a:solidFill>
                  <a:schemeClr val="tx1"/>
                </a:solidFill>
                <a:cs typeface="Arial" panose="020B0604020202020204" pitchFamily="34" charset="0"/>
              </a:rPr>
              <a:t>How to create and non-clustered indexes</a:t>
            </a:r>
          </a:p>
          <a:p>
            <a:pPr lvl="1" algn="just"/>
            <a:endParaRPr altLang="en-US">
              <a:solidFill>
                <a:schemeClr val="tx1"/>
              </a:solidFill>
              <a:cs typeface="Arial" panose="020B0604020202020204" pitchFamily="34" charset="0"/>
            </a:endParaRPr>
          </a:p>
          <a:p>
            <a:pPr lvl="1" algn="just"/>
            <a:r>
              <a:rPr altLang="en-US">
                <a:solidFill>
                  <a:schemeClr val="tx1"/>
                </a:solidFill>
                <a:cs typeface="Arial" panose="020B0604020202020204" pitchFamily="34" charset="0"/>
              </a:rPr>
              <a:t>Guidelines to manage indexes</a:t>
            </a:r>
          </a:p>
        </p:txBody>
      </p:sp>
      <p:sp>
        <p:nvSpPr>
          <p:cNvPr id="165891" name="Rectangle 2">
            <a:extLst>
              <a:ext uri="{FF2B5EF4-FFF2-40B4-BE49-F238E27FC236}">
                <a16:creationId xmlns:a16="http://schemas.microsoft.com/office/drawing/2014/main" id="{BD40449F-E8F7-48E7-844E-4780800C9FF1}"/>
              </a:ext>
            </a:extLst>
          </p:cNvPr>
          <p:cNvSpPr>
            <a:spLocks noGrp="1"/>
          </p:cNvSpPr>
          <p:nvPr>
            <p:ph type="title" idx="4294967295"/>
          </p:nvPr>
        </p:nvSpPr>
        <p:spPr>
          <a:xfrm>
            <a:off x="1581150" y="207964"/>
            <a:ext cx="7562850" cy="554037"/>
          </a:xfrm>
        </p:spPr>
        <p:txBody>
          <a:bodyPr>
            <a:normAutofit fontScale="90000"/>
          </a:bodyPr>
          <a:lstStyle/>
          <a:p>
            <a:r>
              <a:rPr altLang="en-US">
                <a:solidFill>
                  <a:schemeClr val="tx1"/>
                </a:solidFill>
                <a:cs typeface="Arial" panose="020B0604020202020204" pitchFamily="34" charset="0"/>
              </a:rPr>
              <a:t>Summary</a:t>
            </a:r>
          </a:p>
        </p:txBody>
      </p:sp>
    </p:spTree>
    <p:extLst>
      <p:ext uri="{BB962C8B-B14F-4D97-AF65-F5344CB8AC3E}">
        <p14:creationId xmlns:p14="http://schemas.microsoft.com/office/powerpoint/2010/main" val="325730041"/>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a:extLst>
              <a:ext uri="{FF2B5EF4-FFF2-40B4-BE49-F238E27FC236}">
                <a16:creationId xmlns:a16="http://schemas.microsoft.com/office/drawing/2014/main" id="{2E299907-6828-4F98-B4E6-F3E7B1FC90B9}"/>
              </a:ext>
            </a:extLst>
          </p:cNvPr>
          <p:cNvSpPr>
            <a:spLocks noGrp="1"/>
          </p:cNvSpPr>
          <p:nvPr>
            <p:ph type="body" sz="quarter" idx="16"/>
          </p:nvPr>
        </p:nvSpPr>
        <p:spPr/>
        <p:txBody>
          <a:bodyPr/>
          <a:lstStyle/>
          <a:p>
            <a:pPr algn="just"/>
            <a:r>
              <a:rPr altLang="en-US" sz="2800">
                <a:solidFill>
                  <a:schemeClr val="tx1"/>
                </a:solidFill>
                <a:cs typeface="Arial" panose="020B0604020202020204" pitchFamily="34" charset="0"/>
              </a:rPr>
              <a:t>Clustered Index</a:t>
            </a:r>
          </a:p>
          <a:p>
            <a:pPr algn="just"/>
            <a:endParaRPr altLang="en-US" sz="2800">
              <a:solidFill>
                <a:schemeClr val="tx1"/>
              </a:solidFill>
              <a:cs typeface="Arial" panose="020B0604020202020204" pitchFamily="34" charset="0"/>
            </a:endParaRPr>
          </a:p>
          <a:p>
            <a:pPr algn="just"/>
            <a:r>
              <a:rPr altLang="en-US" sz="2800">
                <a:solidFill>
                  <a:schemeClr val="tx1"/>
                </a:solidFill>
                <a:cs typeface="Arial" panose="020B0604020202020204" pitchFamily="34" charset="0"/>
              </a:rPr>
              <a:t>Non-Clustered Index</a:t>
            </a:r>
          </a:p>
          <a:p>
            <a:pPr algn="just"/>
            <a:endParaRPr altLang="en-US" sz="2800">
              <a:solidFill>
                <a:schemeClr val="tx1"/>
              </a:solidFill>
              <a:cs typeface="Arial" panose="020B0604020202020204" pitchFamily="34" charset="0"/>
            </a:endParaRPr>
          </a:p>
          <a:p>
            <a:pPr algn="just"/>
            <a:r>
              <a:rPr altLang="en-US" sz="2800">
                <a:solidFill>
                  <a:schemeClr val="tx1"/>
                </a:solidFill>
                <a:cs typeface="Arial" panose="020B0604020202020204" pitchFamily="34" charset="0"/>
              </a:rPr>
              <a:t>Unique  Index</a:t>
            </a:r>
          </a:p>
          <a:p>
            <a:pPr algn="just"/>
            <a:endParaRPr altLang="en-US" sz="2800">
              <a:solidFill>
                <a:schemeClr val="tx1"/>
              </a:solidFill>
              <a:cs typeface="Arial" panose="020B0604020202020204" pitchFamily="34" charset="0"/>
            </a:endParaRPr>
          </a:p>
          <a:p>
            <a:pPr algn="just"/>
            <a:r>
              <a:rPr altLang="en-US" sz="2800">
                <a:solidFill>
                  <a:schemeClr val="tx1"/>
                </a:solidFill>
                <a:cs typeface="Arial" panose="020B0604020202020204" pitchFamily="34" charset="0"/>
              </a:rPr>
              <a:t>Drop Index</a:t>
            </a:r>
          </a:p>
          <a:p>
            <a:pPr algn="just"/>
            <a:endParaRPr altLang="en-US" sz="2800">
              <a:solidFill>
                <a:schemeClr val="tx1"/>
              </a:solidFill>
              <a:cs typeface="Arial" panose="020B0604020202020204" pitchFamily="34" charset="0"/>
            </a:endParaRPr>
          </a:p>
          <a:p>
            <a:pPr algn="just"/>
            <a:endParaRPr altLang="en-US" sz="2800">
              <a:solidFill>
                <a:schemeClr val="tx1"/>
              </a:solidFill>
              <a:cs typeface="Arial" panose="020B0604020202020204" pitchFamily="34" charset="0"/>
            </a:endParaRPr>
          </a:p>
          <a:p>
            <a:pPr algn="just"/>
            <a:endParaRPr altLang="en-US" sz="2800">
              <a:solidFill>
                <a:schemeClr val="tx1"/>
              </a:solidFill>
              <a:cs typeface="Arial" panose="020B0604020202020204" pitchFamily="34" charset="0"/>
            </a:endParaRPr>
          </a:p>
        </p:txBody>
      </p:sp>
      <p:sp>
        <p:nvSpPr>
          <p:cNvPr id="167939" name="Rectangle 2">
            <a:extLst>
              <a:ext uri="{FF2B5EF4-FFF2-40B4-BE49-F238E27FC236}">
                <a16:creationId xmlns:a16="http://schemas.microsoft.com/office/drawing/2014/main" id="{819CA8C7-99F2-46CA-88BE-1C04BF9AC96A}"/>
              </a:ext>
            </a:extLst>
          </p:cNvPr>
          <p:cNvSpPr>
            <a:spLocks noGrp="1"/>
          </p:cNvSpPr>
          <p:nvPr>
            <p:ph type="title" idx="4294967295"/>
          </p:nvPr>
        </p:nvSpPr>
        <p:spPr>
          <a:xfrm>
            <a:off x="1657350" y="207964"/>
            <a:ext cx="7562850" cy="554037"/>
          </a:xfrm>
        </p:spPr>
        <p:txBody>
          <a:bodyPr>
            <a:normAutofit fontScale="90000"/>
          </a:bodyPr>
          <a:lstStyle/>
          <a:p>
            <a:r>
              <a:rPr altLang="en-US">
                <a:solidFill>
                  <a:schemeClr val="tx1"/>
                </a:solidFill>
                <a:cs typeface="Arial" panose="020B0604020202020204" pitchFamily="34" charset="0"/>
              </a:rPr>
              <a:t>Glossary</a:t>
            </a:r>
          </a:p>
        </p:txBody>
      </p:sp>
    </p:spTree>
    <p:extLst>
      <p:ext uri="{BB962C8B-B14F-4D97-AF65-F5344CB8AC3E}">
        <p14:creationId xmlns:p14="http://schemas.microsoft.com/office/powerpoint/2010/main" val="125760441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Content Placeholder 4">
            <a:extLst>
              <a:ext uri="{FF2B5EF4-FFF2-40B4-BE49-F238E27FC236}">
                <a16:creationId xmlns:a16="http://schemas.microsoft.com/office/drawing/2014/main" id="{6F9ADFF6-FC5D-4686-9A1D-48635E6062A3}"/>
              </a:ext>
            </a:extLst>
          </p:cNvPr>
          <p:cNvSpPr>
            <a:spLocks noGrp="1"/>
          </p:cNvSpPr>
          <p:nvPr>
            <p:ph type="body" sz="quarter" idx="16"/>
          </p:nvPr>
        </p:nvSpPr>
        <p:spPr>
          <a:xfrm>
            <a:off x="1981201" y="1470026"/>
            <a:ext cx="8240713" cy="4473575"/>
          </a:xfrm>
        </p:spPr>
        <p:txBody>
          <a:bodyPr/>
          <a:lstStyle/>
          <a:p>
            <a:pPr algn="just"/>
            <a:r>
              <a:rPr altLang="ja-JP" sz="2400">
                <a:solidFill>
                  <a:schemeClr val="tx1"/>
                </a:solidFill>
                <a:ea typeface="ＭＳ Ｐゴシック" panose="020B0600070205080204" pitchFamily="34" charset="-128"/>
                <a:cs typeface="Arial" panose="020B0604020202020204" pitchFamily="34" charset="0"/>
              </a:rPr>
              <a:t>Create a non-unique index on the Pub_ID in the Title table.</a:t>
            </a:r>
          </a:p>
          <a:p>
            <a:pPr algn="just"/>
            <a:endParaRPr altLang="ja-JP" sz="2400">
              <a:solidFill>
                <a:schemeClr val="tx1"/>
              </a:solidFill>
              <a:ea typeface="ＭＳ Ｐゴシック" panose="020B0600070205080204" pitchFamily="34" charset="-128"/>
              <a:cs typeface="Arial" panose="020B0604020202020204" pitchFamily="34" charset="0"/>
            </a:endParaRPr>
          </a:p>
          <a:p>
            <a:pPr algn="just"/>
            <a:r>
              <a:rPr altLang="ja-JP" sz="2400">
                <a:solidFill>
                  <a:schemeClr val="tx1"/>
                </a:solidFill>
                <a:ea typeface="ＭＳ Ｐゴシック" panose="020B0600070205080204" pitchFamily="34" charset="-128"/>
                <a:cs typeface="Arial" panose="020B0604020202020204" pitchFamily="34" charset="0"/>
              </a:rPr>
              <a:t>Create a non-clustered index on Advance column in the Title table.</a:t>
            </a:r>
          </a:p>
          <a:p>
            <a:pPr algn="just"/>
            <a:endParaRPr altLang="ja-JP" sz="2400">
              <a:solidFill>
                <a:schemeClr val="tx1"/>
              </a:solidFill>
              <a:ea typeface="ＭＳ Ｐゴシック" panose="020B0600070205080204" pitchFamily="34" charset="-128"/>
              <a:cs typeface="Arial" panose="020B0604020202020204" pitchFamily="34" charset="0"/>
            </a:endParaRPr>
          </a:p>
          <a:p>
            <a:pPr algn="just"/>
            <a:endParaRPr altLang="en-US" sz="2400">
              <a:solidFill>
                <a:schemeClr val="tx1"/>
              </a:solidFill>
              <a:cs typeface="Arial" panose="020B0604020202020204" pitchFamily="34" charset="0"/>
            </a:endParaRPr>
          </a:p>
          <a:p>
            <a:pPr algn="just"/>
            <a:endParaRPr altLang="en-US" sz="2400">
              <a:solidFill>
                <a:schemeClr val="tx1"/>
              </a:solidFill>
              <a:cs typeface="Arial" panose="020B0604020202020204" pitchFamily="34" charset="0"/>
            </a:endParaRPr>
          </a:p>
        </p:txBody>
      </p:sp>
      <p:sp>
        <p:nvSpPr>
          <p:cNvPr id="169987" name="Rectangle 2">
            <a:extLst>
              <a:ext uri="{FF2B5EF4-FFF2-40B4-BE49-F238E27FC236}">
                <a16:creationId xmlns:a16="http://schemas.microsoft.com/office/drawing/2014/main" id="{BEA34BF5-22E9-4272-9B7F-56D5EEDE1715}"/>
              </a:ext>
            </a:extLst>
          </p:cNvPr>
          <p:cNvSpPr>
            <a:spLocks noGrp="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Hands-on Exercises</a:t>
            </a:r>
          </a:p>
        </p:txBody>
      </p:sp>
    </p:spTree>
    <p:extLst>
      <p:ext uri="{BB962C8B-B14F-4D97-AF65-F5344CB8AC3E}">
        <p14:creationId xmlns:p14="http://schemas.microsoft.com/office/powerpoint/2010/main" val="336424948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a:extLst>
              <a:ext uri="{FF2B5EF4-FFF2-40B4-BE49-F238E27FC236}">
                <a16:creationId xmlns:a16="http://schemas.microsoft.com/office/drawing/2014/main" id="{1FB16DC3-B016-4AA7-A75A-76CDE7AB52A6}"/>
              </a:ext>
            </a:extLst>
          </p:cNvPr>
          <p:cNvSpPr>
            <a:spLocks noGrp="1"/>
          </p:cNvSpPr>
          <p:nvPr>
            <p:ph type="body" sz="quarter" idx="16"/>
          </p:nvPr>
        </p:nvSpPr>
        <p:spPr/>
        <p:txBody>
          <a:bodyPr/>
          <a:lstStyle/>
          <a:p>
            <a:pPr algn="just"/>
            <a:r>
              <a:rPr altLang="ja-JP" sz="2800">
                <a:solidFill>
                  <a:schemeClr val="tx1"/>
                </a:solidFill>
                <a:ea typeface="ＭＳ Ｐゴシック" panose="020B0600070205080204" pitchFamily="34" charset="-128"/>
                <a:cs typeface="Arial" panose="020B0604020202020204" pitchFamily="34" charset="0"/>
              </a:rPr>
              <a:t>Display the indexes defined for Titles and Publishers table.</a:t>
            </a:r>
            <a:endParaRPr altLang="en-US" sz="2800">
              <a:solidFill>
                <a:schemeClr val="tx1"/>
              </a:solidFill>
              <a:cs typeface="Arial" panose="020B0604020202020204" pitchFamily="34" charset="0"/>
            </a:endParaRPr>
          </a:p>
        </p:txBody>
      </p:sp>
      <p:sp>
        <p:nvSpPr>
          <p:cNvPr id="172035" name="Rectangle 2">
            <a:extLst>
              <a:ext uri="{FF2B5EF4-FFF2-40B4-BE49-F238E27FC236}">
                <a16:creationId xmlns:a16="http://schemas.microsoft.com/office/drawing/2014/main" id="{A246EB35-AF1A-40D4-816E-1388A428A4A9}"/>
              </a:ext>
            </a:extLst>
          </p:cNvPr>
          <p:cNvSpPr>
            <a:spLocks noGrp="1"/>
          </p:cNvSpPr>
          <p:nvPr>
            <p:ph type="title" idx="4294967295"/>
          </p:nvPr>
        </p:nvSpPr>
        <p:spPr>
          <a:xfrm>
            <a:off x="1733550" y="207964"/>
            <a:ext cx="7562850" cy="554037"/>
          </a:xfrm>
        </p:spPr>
        <p:txBody>
          <a:bodyPr>
            <a:normAutofit fontScale="90000"/>
          </a:bodyPr>
          <a:lstStyle/>
          <a:p>
            <a:r>
              <a:rPr altLang="en-US">
                <a:solidFill>
                  <a:schemeClr val="tx1"/>
                </a:solidFill>
                <a:cs typeface="Arial" panose="020B0604020202020204" pitchFamily="34" charset="0"/>
              </a:rPr>
              <a:t>Assignments</a:t>
            </a:r>
          </a:p>
        </p:txBody>
      </p:sp>
    </p:spTree>
    <p:extLst>
      <p:ext uri="{BB962C8B-B14F-4D97-AF65-F5344CB8AC3E}">
        <p14:creationId xmlns:p14="http://schemas.microsoft.com/office/powerpoint/2010/main" val="272810050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10899</TotalTime>
  <Words>5216</Words>
  <Application>Microsoft Office PowerPoint</Application>
  <PresentationFormat>Widescreen</PresentationFormat>
  <Paragraphs>1119</Paragraphs>
  <Slides>95</Slides>
  <Notes>94</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95</vt:i4>
      </vt:variant>
    </vt:vector>
  </HeadingPairs>
  <TitlesOfParts>
    <vt:vector size="109" baseType="lpstr">
      <vt:lpstr>Arial Unicode MS</vt:lpstr>
      <vt:lpstr>ＭＳ Ｐゴシック</vt:lpstr>
      <vt:lpstr>Arial</vt:lpstr>
      <vt:lpstr>Arial Narrow</vt:lpstr>
      <vt:lpstr>Calibri</vt:lpstr>
      <vt:lpstr>Calibri Light</vt:lpstr>
      <vt:lpstr>Consolas</vt:lpstr>
      <vt:lpstr>Courier New</vt:lpstr>
      <vt:lpstr>Georgia</vt:lpstr>
      <vt:lpstr>Gill Sans MT</vt:lpstr>
      <vt:lpstr>Lucida Sans Unicode</vt:lpstr>
      <vt:lpstr>Times New Roman</vt:lpstr>
      <vt:lpstr>Wingdings</vt:lpstr>
      <vt:lpstr>Office Theme</vt:lpstr>
      <vt:lpstr>SQL Server 2014</vt:lpstr>
      <vt:lpstr>Objectives</vt:lpstr>
      <vt:lpstr>Introduction to Subqueries</vt:lpstr>
      <vt:lpstr>Introduction to Subqueries (Contd.).</vt:lpstr>
      <vt:lpstr>Using a Subquery</vt:lpstr>
      <vt:lpstr>Using a Subquery (Contd.).</vt:lpstr>
      <vt:lpstr>Rules for using Subquery</vt:lpstr>
      <vt:lpstr>Subquery Types </vt:lpstr>
      <vt:lpstr>Subqueries with Comparison Operators </vt:lpstr>
      <vt:lpstr>Comparison Operators Modified by ANY, IN, or ALL</vt:lpstr>
      <vt:lpstr>Correlated Sub Queries</vt:lpstr>
      <vt:lpstr>Correlated Subqueries in a HAVING Clause </vt:lpstr>
      <vt:lpstr>EXISTS and NOT EXISTS</vt:lpstr>
      <vt:lpstr>EXISTS and NOT EXISTS (Contd.).</vt:lpstr>
      <vt:lpstr>Subqueries with NOT EXISTS </vt:lpstr>
      <vt:lpstr>Summary</vt:lpstr>
      <vt:lpstr>Glossary</vt:lpstr>
      <vt:lpstr>Hands-on Exercises</vt:lpstr>
      <vt:lpstr>Objectives</vt:lpstr>
      <vt:lpstr>Synonyms</vt:lpstr>
      <vt:lpstr>Prefixes and suffixes</vt:lpstr>
      <vt:lpstr>Prefixes and suffixes (Contd.).</vt:lpstr>
      <vt:lpstr>Prefixes and suffixes (Contd.).</vt:lpstr>
      <vt:lpstr>Summary</vt:lpstr>
      <vt:lpstr>Objectives</vt:lpstr>
      <vt:lpstr>Introduction to Views</vt:lpstr>
      <vt:lpstr>Advantages of Views</vt:lpstr>
      <vt:lpstr>Defining Views</vt:lpstr>
      <vt:lpstr>Create a simple view</vt:lpstr>
      <vt:lpstr>Create a simple view (Contd.).</vt:lpstr>
      <vt:lpstr>Create a simple view (Contd.).</vt:lpstr>
      <vt:lpstr>Create a simple view (Contd.).</vt:lpstr>
      <vt:lpstr>Guidelines to design Views</vt:lpstr>
      <vt:lpstr>Guidelines for Modifying Data Through a View</vt:lpstr>
      <vt:lpstr>Partitioned Views</vt:lpstr>
      <vt:lpstr>Partitioned Views (Contd.).</vt:lpstr>
      <vt:lpstr>Index Views</vt:lpstr>
      <vt:lpstr>PowerPoint Presentation</vt:lpstr>
      <vt:lpstr>Guidelines for Index Views</vt:lpstr>
      <vt:lpstr>Guidelines for Index Views</vt:lpstr>
      <vt:lpstr>Restrictions on Creating Views</vt:lpstr>
      <vt:lpstr>Summary</vt:lpstr>
      <vt:lpstr>Glossary</vt:lpstr>
      <vt:lpstr>Hands-on Exercises</vt:lpstr>
      <vt:lpstr>Assignments</vt:lpstr>
      <vt:lpstr>Objectives</vt:lpstr>
      <vt:lpstr>Operators</vt:lpstr>
      <vt:lpstr>Control of Flow Language Elements</vt:lpstr>
      <vt:lpstr>Comments</vt:lpstr>
      <vt:lpstr>Defining Stored Procedures</vt:lpstr>
      <vt:lpstr>Types of  Stored Procedures</vt:lpstr>
      <vt:lpstr>Advantages of using stored procedures</vt:lpstr>
      <vt:lpstr>Naming Guidelines</vt:lpstr>
      <vt:lpstr>Local Variables</vt:lpstr>
      <vt:lpstr>Creating  and executing a Stored Procedure</vt:lpstr>
      <vt:lpstr>PowerPoint Presentation</vt:lpstr>
      <vt:lpstr>PowerPoint Presentation</vt:lpstr>
      <vt:lpstr>Dropping Stored Procedure</vt:lpstr>
      <vt:lpstr>Modifying a Stored Procedure</vt:lpstr>
      <vt:lpstr>Summary</vt:lpstr>
      <vt:lpstr>Glossary</vt:lpstr>
      <vt:lpstr>Hands-on Exercises</vt:lpstr>
      <vt:lpstr>Assignments</vt:lpstr>
      <vt:lpstr>Objectives</vt:lpstr>
      <vt:lpstr>What Is a User-defined Function?</vt:lpstr>
      <vt:lpstr>Functions Examples</vt:lpstr>
      <vt:lpstr>Function Examples</vt:lpstr>
      <vt:lpstr>Advantages of User Defined Functions </vt:lpstr>
      <vt:lpstr>Creating a user Defined Function</vt:lpstr>
      <vt:lpstr>Creating a Multi-statement Table-valued Function</vt:lpstr>
      <vt:lpstr>Creating an Inline Table-valued Function</vt:lpstr>
      <vt:lpstr>Invoking User-Defined Functions </vt:lpstr>
      <vt:lpstr>Managing User-defined Functions</vt:lpstr>
      <vt:lpstr>Summary</vt:lpstr>
      <vt:lpstr>Glossary</vt:lpstr>
      <vt:lpstr>Hands-on Exercises</vt:lpstr>
      <vt:lpstr>Assignments</vt:lpstr>
      <vt:lpstr>Objectives</vt:lpstr>
      <vt:lpstr>Introduction to Indexes </vt:lpstr>
      <vt:lpstr>How SQL Server Accesses Data</vt:lpstr>
      <vt:lpstr>Types Of Index</vt:lpstr>
      <vt:lpstr>Clustered Index</vt:lpstr>
      <vt:lpstr>Clustered Index (Contd.).</vt:lpstr>
      <vt:lpstr>Guidelines for Clustered Indexes</vt:lpstr>
      <vt:lpstr>Non Clustered Index </vt:lpstr>
      <vt:lpstr>Non Clustered Index (Contd.).</vt:lpstr>
      <vt:lpstr>Creating Unique Indexes</vt:lpstr>
      <vt:lpstr>Creating Indexes on Computed Columns</vt:lpstr>
      <vt:lpstr>Creating and Dropping Indexes</vt:lpstr>
      <vt:lpstr>Indexing Guidelines</vt:lpstr>
      <vt:lpstr>Indexing to Support Queries</vt:lpstr>
      <vt:lpstr>Summary</vt:lpstr>
      <vt:lpstr>Glossary</vt:lpstr>
      <vt:lpstr>Hands-on Exercises</vt:lpstr>
      <vt:lpstr>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Part 3</dc:title>
  <dc:creator>Lokesh Shukla</dc:creator>
  <cp:lastModifiedBy>Lokesh Shukla</cp:lastModifiedBy>
  <cp:revision>17</cp:revision>
  <dcterms:created xsi:type="dcterms:W3CDTF">2018-08-31T09:14:13Z</dcterms:created>
  <dcterms:modified xsi:type="dcterms:W3CDTF">2018-11-10T12:03:20Z</dcterms:modified>
</cp:coreProperties>
</file>