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2" d="100"/>
          <a:sy n="52" d="100"/>
        </p:scale>
        <p:origin x="717"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4/12/2023</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4/12/2023</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Analysis on Population Changes</a:t>
            </a:r>
          </a:p>
        </p:txBody>
      </p:sp>
      <p:sp>
        <p:nvSpPr>
          <p:cNvPr id="3" name="Subtitle 2"/>
          <p:cNvSpPr>
            <a:spLocks noGrp="1"/>
          </p:cNvSpPr>
          <p:nvPr>
            <p:ph type="subTitle" idx="1"/>
          </p:nvPr>
        </p:nvSpPr>
        <p:spPr/>
        <p:txBody>
          <a:bodyPr/>
          <a:lstStyle/>
          <a:p>
            <a:r>
              <a:rPr lang="en-US" dirty="0"/>
              <a:t>Leela Kumari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Here is a brief summary of the population trends in the USA states over the years 2013-2020, based on the Population data generated from CV file.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a:t>The data reveals that the population of the United States has been steadily increasing over the years. In 2013, the total population was approximately 316 million, and by 2020, it had grown to over 331 million, representing an increase of around 4.7%.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a:t>California, the most populous state in the United States, experienced a steady increase in population over the years, from 37.6 million in 2013 to 39.3 million in 2020, representing an overall increase of 4.5%.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a:t>Texas, the second most populous state, experienced a significant increase in population during the same period, from 26.4 million in 2013 to 29.4 million in 2020, representing an overall increase of 11.3%.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a:t>Florida, the third most populous state, also experienced a steady increase in population over the years, from 19.1 million in 2013 to 21.2 million in 2020, representing an overall increase of 10.9%.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a:t>The data also reveals that some states experienced more significant population growth than others. For instance, North Dakota experienced a 21% increase in population between 2013 and 2020, while Wyoming saw a decline of 3.3% in population over the same period.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a:t>Overall, the data indicates that the population of the United States is steadily growing, with some states experiencing more significant population growth than others. This information may be useful for policymakers, businesses, and individuals seeking to understand the demographic trends in the United States.</a:t>
            </a: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299</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Business Cooperate</vt:lpstr>
      <vt:lpstr>Analysis on Population Changes</vt:lpstr>
      <vt:lpstr>Introduction</vt:lpstr>
      <vt:lpstr>Analysis</vt:lpstr>
      <vt:lpstr>Analysis</vt:lpstr>
      <vt:lpstr>Analysis</vt:lpstr>
      <vt:lpstr>Analysis</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Syamala, Raj [DPYUS NON-J&amp;J]</cp:lastModifiedBy>
  <cp:revision>4</cp:revision>
  <dcterms:created xsi:type="dcterms:W3CDTF">2023-04-12T05:48:57Z</dcterms:created>
  <dcterms:modified xsi:type="dcterms:W3CDTF">2023-04-12T15:27:18Z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B019558D5F814AFF9ECD4CDFCCD5A89D</vt:lpwstr>
  </property>
  <property fmtid="{D5CDD505-2E9C-101B-9397-08002B2CF9AE}" pid="3" name="KSOProductBuildVer">
    <vt:lpwstr>1033-11.2.0.11516</vt:lpwstr>
  </property>
</Properties>
</file>