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52" d="100"/>
          <a:sy n="52" d="100"/>
        </p:scale>
        <p:origin x="717"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624417" y="3717925"/>
            <a:ext cx="10943167" cy="1082675"/>
          </a:xfrm>
        </p:spPr>
        <p:txBody>
          <a:bodyPr/>
          <a:lstStyle>
            <a:lvl1pPr algn="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4940300"/>
            <a:ext cx="10949517" cy="981075"/>
          </a:xfrm>
        </p:spPr>
        <p:txBody>
          <a:bodyPr/>
          <a:lstStyle>
            <a:lvl1pPr marL="0" indent="0" algn="r">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4/12/2023</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4/12/2023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4/12/2023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4/12/2023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4/12/2023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
          <p:cNvPicPr>
            <a:picLocks noChangeAspect="1"/>
          </p:cNvPicPr>
          <p:nvPr/>
        </p:nvPicPr>
        <p:blipFill>
          <a:blip r:embed="rId13"/>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4/12/2023</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PowerShell Script Explanation</a:t>
            </a:r>
          </a:p>
        </p:txBody>
      </p:sp>
      <p:sp>
        <p:nvSpPr>
          <p:cNvPr id="3" name="Subtitle 2"/>
          <p:cNvSpPr>
            <a:spLocks noGrp="1"/>
          </p:cNvSpPr>
          <p:nvPr>
            <p:ph type="subTitle" idx="1"/>
          </p:nvPr>
        </p:nvSpPr>
        <p:spPr/>
        <p:txBody>
          <a:bodyPr/>
          <a:lstStyle/>
          <a:p>
            <a:r>
              <a:rPr lang="en-US" dirty="0"/>
              <a:t>Leela Kumari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Save Processed Data</a:t>
            </a:r>
          </a:p>
        </p:txBody>
      </p:sp>
      <p:sp>
        <p:nvSpPr>
          <p:cNvPr id="3" name="Content Placeholder 2"/>
          <p:cNvSpPr>
            <a:spLocks noGrp="1"/>
          </p:cNvSpPr>
          <p:nvPr>
            <p:ph idx="1"/>
          </p:nvPr>
        </p:nvSpPr>
        <p:spPr/>
        <p:txBody>
          <a:bodyPr/>
          <a:lstStyle/>
          <a:p>
            <a:pPr marL="0" indent="0">
              <a:buNone/>
            </a:pPr>
            <a:r>
              <a:rPr lang="en-US"/>
              <a:t>The processed data is saved to a CSV file called "PopulationData.csv" using the Export-Csv cmdlet.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Debug Mode</a:t>
            </a:r>
          </a:p>
        </p:txBody>
      </p:sp>
      <p:sp>
        <p:nvSpPr>
          <p:cNvPr id="3" name="Content Placeholder 2"/>
          <p:cNvSpPr>
            <a:spLocks noGrp="1"/>
          </p:cNvSpPr>
          <p:nvPr>
            <p:ph idx="1"/>
          </p:nvPr>
        </p:nvSpPr>
        <p:spPr/>
        <p:txBody>
          <a:bodyPr/>
          <a:lstStyle/>
          <a:p>
            <a:pPr marL="0" indent="0">
              <a:buNone/>
            </a:pPr>
            <a:r>
              <a:rPr lang="en-US"/>
              <a:t>The script has a $debugMode variable that, when set to $true, displays debugging information in the console to help understand the script's progress and data handling.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Conclusion</a:t>
            </a:r>
          </a:p>
        </p:txBody>
      </p:sp>
      <p:sp>
        <p:nvSpPr>
          <p:cNvPr id="3" name="Content Placeholder 2"/>
          <p:cNvSpPr>
            <a:spLocks noGrp="1"/>
          </p:cNvSpPr>
          <p:nvPr>
            <p:ph idx="1"/>
          </p:nvPr>
        </p:nvSpPr>
        <p:spPr/>
        <p:txBody>
          <a:bodyPr/>
          <a:lstStyle/>
          <a:p>
            <a:pPr marL="0" indent="0">
              <a:buNone/>
            </a:pPr>
            <a:r>
              <a:rPr lang="en-US"/>
              <a:t>The PowerShell script explained in this document demonstrates how various PowerShell cmdlets and functions can be used to fetch and process data from an API and calculate prime factors. This script can be used as a template for similar data processing tasks in the future.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a:t>
            </a:r>
          </a:p>
        </p:txBody>
      </p:sp>
      <p:sp>
        <p:nvSpPr>
          <p:cNvPr id="3" name="Content Placeholder 2"/>
          <p:cNvSpPr>
            <a:spLocks noGrp="1"/>
          </p:cNvSpPr>
          <p:nvPr>
            <p:ph idx="1"/>
          </p:nvPr>
        </p:nvSpPr>
        <p:spPr/>
        <p:txBody>
          <a:bodyPr/>
          <a:lstStyle/>
          <a:p>
            <a:pPr marL="0" indent="0">
              <a:buNone/>
            </a:pPr>
            <a:r>
              <a:rPr lang="en-US"/>
              <a:t>PowerShell is a scripting language used to automate and manage tasks in the Windows operating system. In this document, we will explain a PowerShell script that uses various PowerShell cmdlets and functions to fetch and process population data for US states from an API and calculate their prime factors.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Outline</a:t>
            </a:r>
          </a:p>
        </p:txBody>
      </p:sp>
      <p:sp>
        <p:nvSpPr>
          <p:cNvPr id="3" name="Content Placeholder 2"/>
          <p:cNvSpPr>
            <a:spLocks noGrp="1"/>
          </p:cNvSpPr>
          <p:nvPr>
            <p:ph idx="1"/>
          </p:nvPr>
        </p:nvSpPr>
        <p:spPr/>
        <p:txBody>
          <a:bodyPr/>
          <a:lstStyle/>
          <a:p>
            <a:r>
              <a:rPr lang="en-US" sz="2000"/>
              <a:t>Function Get-PrimeFactors</a:t>
            </a:r>
          </a:p>
          <a:p>
            <a:endParaRPr lang="en-US" sz="2000"/>
          </a:p>
          <a:p>
            <a:r>
              <a:rPr lang="en-US" sz="2000"/>
              <a:t>Fetching Population Data from API</a:t>
            </a:r>
          </a:p>
          <a:p>
            <a:endParaRPr lang="en-US" sz="2000"/>
          </a:p>
          <a:p>
            <a:r>
              <a:rPr lang="en-US" sz="2000"/>
              <a:t>Prepare CSV Data</a:t>
            </a:r>
          </a:p>
          <a:p>
            <a:endParaRPr lang="en-US" sz="2000"/>
          </a:p>
          <a:p>
            <a:r>
              <a:rPr lang="en-US" sz="2000"/>
              <a:t>Process Fetched Data</a:t>
            </a:r>
          </a:p>
          <a:p>
            <a:endParaRPr lang="en-US" sz="2000"/>
          </a:p>
          <a:p>
            <a:r>
              <a:rPr lang="en-US" sz="2000"/>
              <a:t>Construct CSV Rows</a:t>
            </a:r>
          </a:p>
          <a:p>
            <a:endParaRPr lang="en-US" sz="2000"/>
          </a:p>
          <a:p>
            <a:r>
              <a:rPr lang="en-US" sz="2000"/>
              <a:t>Fix Potential Issues</a:t>
            </a:r>
          </a:p>
          <a:p>
            <a:endParaRPr lang="en-US" sz="2000"/>
          </a:p>
          <a:p>
            <a:r>
              <a:rPr lang="en-US" sz="2000"/>
              <a:t>Save Processed Data</a:t>
            </a:r>
          </a:p>
          <a:p>
            <a:endParaRPr lang="en-US" sz="2000"/>
          </a:p>
          <a:p>
            <a:r>
              <a:rPr lang="en-US" sz="2000"/>
              <a:t>Debug Mode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Function Get-PrimeFactors</a:t>
            </a:r>
          </a:p>
        </p:txBody>
      </p:sp>
      <p:sp>
        <p:nvSpPr>
          <p:cNvPr id="3" name="Content Placeholder 2"/>
          <p:cNvSpPr>
            <a:spLocks noGrp="1"/>
          </p:cNvSpPr>
          <p:nvPr>
            <p:ph idx="1"/>
          </p:nvPr>
        </p:nvSpPr>
        <p:spPr/>
        <p:txBody>
          <a:bodyPr/>
          <a:lstStyle/>
          <a:p>
            <a:pPr marL="0" indent="0">
              <a:buNone/>
            </a:pPr>
            <a:r>
              <a:rPr lang="en-US"/>
              <a:t>The Get-PrimeFactors function takes an integer as a parameter and returns the prime factors of that number as a semicolon-separated string. It does this by iterating through possible divisors and checking if they are prime factors. If a divisor is a prime factor, it is added to an array. Finally, the array is converted to a string and returned.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Fetching Population Data from API</a:t>
            </a:r>
          </a:p>
        </p:txBody>
      </p:sp>
      <p:sp>
        <p:nvSpPr>
          <p:cNvPr id="3" name="Content Placeholder 2"/>
          <p:cNvSpPr>
            <a:spLocks noGrp="1"/>
          </p:cNvSpPr>
          <p:nvPr>
            <p:ph idx="1"/>
          </p:nvPr>
        </p:nvSpPr>
        <p:spPr/>
        <p:txBody>
          <a:bodyPr/>
          <a:lstStyle/>
          <a:p>
            <a:pPr marL="0" indent="0">
              <a:buNone/>
            </a:pPr>
            <a:r>
              <a:rPr lang="en-US"/>
              <a:t>The script sends a request to the datausa.io API to fetch population data for US states. The response content is in JSON format, so it is converted to a PowerShell object using the ConvertFrom-Json cmdlet.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Prepare CSV Data</a:t>
            </a:r>
          </a:p>
        </p:txBody>
      </p:sp>
      <p:sp>
        <p:nvSpPr>
          <p:cNvPr id="3" name="Content Placeholder 2"/>
          <p:cNvSpPr>
            <a:spLocks noGrp="1"/>
          </p:cNvSpPr>
          <p:nvPr>
            <p:ph idx="1"/>
          </p:nvPr>
        </p:nvSpPr>
        <p:spPr/>
        <p:txBody>
          <a:bodyPr/>
          <a:lstStyle/>
          <a:p>
            <a:pPr marL="0" indent="0">
              <a:buNone/>
            </a:pPr>
            <a:r>
              <a:rPr lang="en-US"/>
              <a:t>The script prepares CSV data for the fetched population data. It creates a header row with column names such as "State Name," "2013," "2014," etc., and an additional column "2020 Factors" for the prime factors of the 2020 population.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Process Fetched Data</a:t>
            </a:r>
          </a:p>
        </p:txBody>
      </p:sp>
      <p:sp>
        <p:nvSpPr>
          <p:cNvPr id="3" name="Content Placeholder 2"/>
          <p:cNvSpPr>
            <a:spLocks noGrp="1"/>
          </p:cNvSpPr>
          <p:nvPr>
            <p:ph idx="1"/>
          </p:nvPr>
        </p:nvSpPr>
        <p:spPr/>
        <p:txBody>
          <a:bodyPr/>
          <a:lstStyle/>
          <a:p>
            <a:pPr marL="0" indent="0">
              <a:buNone/>
            </a:pPr>
            <a:r>
              <a:rPr lang="en-US"/>
              <a:t>The fetched population data is grouped by state and sorted by year. The percentage change in population for each year starting from 2014 is calculated.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Construct CSV Rows</a:t>
            </a:r>
          </a:p>
        </p:txBody>
      </p:sp>
      <p:sp>
        <p:nvSpPr>
          <p:cNvPr id="3" name="Content Placeholder 2"/>
          <p:cNvSpPr>
            <a:spLocks noGrp="1"/>
          </p:cNvSpPr>
          <p:nvPr>
            <p:ph idx="1"/>
          </p:nvPr>
        </p:nvSpPr>
        <p:spPr/>
        <p:txBody>
          <a:bodyPr/>
          <a:lstStyle/>
          <a:p>
            <a:pPr marL="0" indent="0">
              <a:buNone/>
            </a:pPr>
            <a:r>
              <a:rPr lang="en-US"/>
              <a:t>The script constructs a CSV row for each state. Each row includes the state name, population values, percentage changes, and the prime factors of the 2020 population.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Fix Potential Issues</a:t>
            </a:r>
          </a:p>
        </p:txBody>
      </p:sp>
      <p:sp>
        <p:nvSpPr>
          <p:cNvPr id="3" name="Content Placeholder 2"/>
          <p:cNvSpPr>
            <a:spLocks noGrp="1"/>
          </p:cNvSpPr>
          <p:nvPr>
            <p:ph idx="1"/>
          </p:nvPr>
        </p:nvSpPr>
        <p:spPr/>
        <p:txBody>
          <a:bodyPr/>
          <a:lstStyle/>
          <a:p>
            <a:pPr marL="0" indent="0">
              <a:buNone/>
            </a:pPr>
            <a:r>
              <a:rPr lang="en-US"/>
              <a:t>The script handles potential issues with empty year values in the CSV row by replacing consecutive commas with a single comma. This ensures that the CSV data is properly formatted.</a:t>
            </a:r>
          </a:p>
        </p:txBody>
      </p:sp>
    </p:spTree>
  </p:cSld>
  <p:clrMapOvr>
    <a:masterClrMapping/>
  </p:clrMapOvr>
</p:sld>
</file>

<file path=ppt/theme/theme1.xml><?xml version="1.0" encoding="utf-8"?>
<a:theme xmlns:a="http://schemas.openxmlformats.org/drawingml/2006/main" name="Green Color">
  <a:themeElements>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Green Color">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reen Colo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reen Colo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reen Colo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reen Colo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reen Colo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reen Colo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reen Colo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reen Colo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reen Colo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reen Colo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reen Colo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reen Colo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453</Words>
  <Application>Microsoft Office PowerPoint</Application>
  <PresentationFormat>Widescreen</PresentationFormat>
  <Paragraphs>38</Paragraphs>
  <Slides>12</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Arial</vt:lpstr>
      <vt:lpstr>Green Color</vt:lpstr>
      <vt:lpstr>PowerShell Script Explanation</vt:lpstr>
      <vt:lpstr>Introduction:</vt:lpstr>
      <vt:lpstr>Outline</vt:lpstr>
      <vt:lpstr>Function Get-PrimeFactors</vt:lpstr>
      <vt:lpstr>Fetching Population Data from API</vt:lpstr>
      <vt:lpstr>Prepare CSV Data</vt:lpstr>
      <vt:lpstr>Process Fetched Data</vt:lpstr>
      <vt:lpstr>Construct CSV Rows</vt:lpstr>
      <vt:lpstr>Fix Potential Issues</vt:lpstr>
      <vt:lpstr>Save Processed Data</vt:lpstr>
      <vt:lpstr>Debug Mode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PowerShell Script Explanation</dc:title>
  <dc:creator/>
  <cp:lastModifiedBy>Syamala, Raj [DPYUS NON-J&amp;J]</cp:lastModifiedBy>
  <cp:revision>2</cp:revision>
  <dcterms:created xsi:type="dcterms:W3CDTF">2023-04-12T05:40:06Z</dcterms:created>
  <dcterms:modified xsi:type="dcterms:W3CDTF">2023-04-12T15:30:44Z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DE3C5AFDBF804A88B10F1EFA489E69DD</vt:lpwstr>
  </property>
  <property fmtid="{D5CDD505-2E9C-101B-9397-08002B2CF9AE}" pid="3" name="KSOProductBuildVer">
    <vt:lpwstr>1033-11.2.0.11516</vt:lpwstr>
  </property>
</Properties>
</file>