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5F1FD-7F89-4C80-89B3-303DD0250B4E}" type="datetimeFigureOut">
              <a:rPr lang="en-US" smtClean="0"/>
              <a:t>1/20/2018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DA98D-6660-4B17-9CE1-807F8688A9B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DA98D-6660-4B17-9CE1-807F8688A9BC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8EF8-A30E-4D4E-BD93-B67EBF15442F}" type="datetimeFigureOut">
              <a:rPr lang="en-US" smtClean="0"/>
              <a:pPr/>
              <a:t>1/20/2018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D8A1-3F30-4623-AB23-D2D37A2388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8EF8-A30E-4D4E-BD93-B67EBF15442F}" type="datetimeFigureOut">
              <a:rPr lang="en-US" smtClean="0"/>
              <a:pPr/>
              <a:t>1/20/2018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D8A1-3F30-4623-AB23-D2D37A2388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8EF8-A30E-4D4E-BD93-B67EBF15442F}" type="datetimeFigureOut">
              <a:rPr lang="en-US" smtClean="0"/>
              <a:pPr/>
              <a:t>1/20/2018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D8A1-3F30-4623-AB23-D2D37A2388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8EF8-A30E-4D4E-BD93-B67EBF15442F}" type="datetimeFigureOut">
              <a:rPr lang="en-US" smtClean="0"/>
              <a:pPr/>
              <a:t>1/20/2018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D8A1-3F30-4623-AB23-D2D37A2388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8EF8-A30E-4D4E-BD93-B67EBF15442F}" type="datetimeFigureOut">
              <a:rPr lang="en-US" smtClean="0"/>
              <a:pPr/>
              <a:t>1/20/2018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D8A1-3F30-4623-AB23-D2D37A2388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8EF8-A30E-4D4E-BD93-B67EBF15442F}" type="datetimeFigureOut">
              <a:rPr lang="en-US" smtClean="0"/>
              <a:pPr/>
              <a:t>1/20/2018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D8A1-3F30-4623-AB23-D2D37A2388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8EF8-A30E-4D4E-BD93-B67EBF15442F}" type="datetimeFigureOut">
              <a:rPr lang="en-US" smtClean="0"/>
              <a:pPr/>
              <a:t>1/20/2018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D8A1-3F30-4623-AB23-D2D37A2388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8EF8-A30E-4D4E-BD93-B67EBF15442F}" type="datetimeFigureOut">
              <a:rPr lang="en-US" smtClean="0"/>
              <a:pPr/>
              <a:t>1/20/2018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D8A1-3F30-4623-AB23-D2D37A2388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8EF8-A30E-4D4E-BD93-B67EBF15442F}" type="datetimeFigureOut">
              <a:rPr lang="en-US" smtClean="0"/>
              <a:pPr/>
              <a:t>1/20/2018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D8A1-3F30-4623-AB23-D2D37A2388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8EF8-A30E-4D4E-BD93-B67EBF15442F}" type="datetimeFigureOut">
              <a:rPr lang="en-US" smtClean="0"/>
              <a:pPr/>
              <a:t>1/20/2018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D8A1-3F30-4623-AB23-D2D37A2388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08EF8-A30E-4D4E-BD93-B67EBF15442F}" type="datetimeFigureOut">
              <a:rPr lang="en-US" smtClean="0"/>
              <a:pPr/>
              <a:t>1/20/2018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9D8A1-3F30-4623-AB23-D2D37A2388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08EF8-A30E-4D4E-BD93-B67EBF15442F}" type="datetimeFigureOut">
              <a:rPr lang="en-US" smtClean="0"/>
              <a:pPr/>
              <a:t>1/20/2018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D8A1-3F30-4623-AB23-D2D37A2388F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14346" y="1571612"/>
            <a:ext cx="4572000" cy="357190"/>
          </a:xfrm>
        </p:spPr>
        <p:txBody>
          <a:bodyPr>
            <a:normAutofit fontScale="90000"/>
          </a:bodyPr>
          <a:lstStyle/>
          <a:p>
            <a:r>
              <a:rPr lang="en-IN" sz="2400" b="1" dirty="0" smtClean="0"/>
              <a:t>The Bread for the World, Germany</a:t>
            </a:r>
            <a:endParaRPr lang="en-IN" sz="2400" b="1" dirty="0"/>
          </a:p>
        </p:txBody>
      </p:sp>
      <p:pic>
        <p:nvPicPr>
          <p:cNvPr id="1026" name="Picture 2" descr="C:\Users\RADHIKA\Desktop\bftw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142852"/>
            <a:ext cx="3786214" cy="1445645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 rot="10800000" flipV="1">
            <a:off x="4356504" y="3309137"/>
            <a:ext cx="43588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4000" dirty="0" smtClean="0">
              <a:solidFill>
                <a:prstClr val="black"/>
              </a:solidFill>
            </a:endParaRPr>
          </a:p>
          <a:p>
            <a:endParaRPr lang="en-IN" sz="4000" dirty="0"/>
          </a:p>
        </p:txBody>
      </p:sp>
      <p:pic>
        <p:nvPicPr>
          <p:cNvPr id="3" name="Picture 2" descr="C:\Users\RADHIKA\Desktop\Logo_Diakonie_Katastrophenhilfe_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06" y="2143116"/>
            <a:ext cx="4018390" cy="1714512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0" y="3786190"/>
            <a:ext cx="42148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err="1" smtClean="0"/>
              <a:t>DiakonieKatastrophenHilfe</a:t>
            </a:r>
            <a:r>
              <a:rPr lang="en-IN" sz="2000" b="1" dirty="0" smtClean="0"/>
              <a:t>, Germany</a:t>
            </a:r>
            <a:endParaRPr lang="en-IN" sz="2000" b="1" dirty="0"/>
          </a:p>
        </p:txBody>
      </p:sp>
      <p:pic>
        <p:nvPicPr>
          <p:cNvPr id="4" name="Picture 3" descr="C:\Users\RADHIKA\Desktop\nabard-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06" y="4250537"/>
            <a:ext cx="4143404" cy="2250297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428596" y="6396335"/>
            <a:ext cx="38576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NABARD, Hyderabad</a:t>
            </a:r>
            <a:endParaRPr lang="en-IN" sz="2400" b="1" dirty="0"/>
          </a:p>
        </p:txBody>
      </p:sp>
      <p:pic>
        <p:nvPicPr>
          <p:cNvPr id="1028" name="Picture 4" descr="C:\Users\RADHIKA\Desktop\CHILDLINE%20INDIA%20FOUNDATION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3438" y="142851"/>
            <a:ext cx="4071966" cy="1428761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4357718" y="1571613"/>
            <a:ext cx="5214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Child line India Foundation, Mumbai</a:t>
            </a:r>
            <a:endParaRPr lang="en-IN" sz="2400" b="1" dirty="0"/>
          </a:p>
        </p:txBody>
      </p:sp>
      <p:pic>
        <p:nvPicPr>
          <p:cNvPr id="1029" name="Picture 5" descr="C:\Users\RADHIKA\Desktop\UgXnfpNuvhnYqxpVLiIf14762577731057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86314" y="1785926"/>
            <a:ext cx="4357718" cy="1915544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>
          <a:xfrm>
            <a:off x="4286248" y="3286125"/>
            <a:ext cx="5429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Indo-Global Social Service Society, New Delhi</a:t>
            </a:r>
            <a:endParaRPr lang="en-IN" sz="2000" b="1" dirty="0"/>
          </a:p>
        </p:txBody>
      </p:sp>
      <p:pic>
        <p:nvPicPr>
          <p:cNvPr id="1030" name="Picture 6" descr="C:\Users\RADHIKA\Desktop\carelogo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608369" y="4071942"/>
            <a:ext cx="4249911" cy="1643074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6215074" y="5572140"/>
            <a:ext cx="23574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CARE INDIA</a:t>
            </a:r>
            <a:endParaRPr lang="en-IN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ADHIKA\Desktop\WHH_Box_3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14290"/>
            <a:ext cx="3429023" cy="176090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-71470" y="1957320"/>
            <a:ext cx="44291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 smtClean="0"/>
              <a:t>Welt Hunger Hilfe (German Agro Action)</a:t>
            </a:r>
            <a:endParaRPr lang="en-IN" sz="2000" b="1" dirty="0"/>
          </a:p>
        </p:txBody>
      </p:sp>
      <p:pic>
        <p:nvPicPr>
          <p:cNvPr id="2051" name="Picture 3" descr="C:\Users\RADHIKA\Desktop\actionaidwe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543" y="2285992"/>
            <a:ext cx="3227449" cy="1643074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57158" y="3253087"/>
            <a:ext cx="2244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Action Aid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2052" name="Picture 4" descr="C:\Users\RADHIKA\Desktop\wsup_logo_blue_for_rcis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4000504"/>
            <a:ext cx="4071966" cy="2071702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71406" y="6072206"/>
            <a:ext cx="430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Water Sanitation for Urban Poor</a:t>
            </a:r>
            <a:endParaRPr lang="en-IN" sz="2400" b="1" dirty="0"/>
          </a:p>
        </p:txBody>
      </p:sp>
      <p:pic>
        <p:nvPicPr>
          <p:cNvPr id="2053" name="Picture 5" descr="C:\Users\RADHIKA\Desktop\ODAmark_p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0694" y="104853"/>
            <a:ext cx="2857520" cy="1823949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4429124" y="1857364"/>
            <a:ext cx="5643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Grant for Grassroots People, Japan Consulate</a:t>
            </a:r>
            <a:endParaRPr lang="en-IN" b="1" dirty="0"/>
          </a:p>
        </p:txBody>
      </p:sp>
      <p:pic>
        <p:nvPicPr>
          <p:cNvPr id="2054" name="Picture 6" descr="C:\Users\RADHIKA\Desktop\Centurion_University_of_Technology_and_Management_Logo_sv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29256" y="2143116"/>
            <a:ext cx="2714644" cy="1767675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4929190" y="392906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/>
              <a:t>Centurion University, Orissa India for development study and research.</a:t>
            </a:r>
            <a:endParaRPr lang="en-IN" b="1" dirty="0"/>
          </a:p>
        </p:txBody>
      </p:sp>
      <p:pic>
        <p:nvPicPr>
          <p:cNvPr id="2055" name="Picture 7" descr="C:\Users\RADHIKA\Desktop\untitled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14876" y="4500570"/>
            <a:ext cx="4214842" cy="1362075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4429124" y="5884151"/>
            <a:ext cx="485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IN" sz="1600" b="1" dirty="0" smtClean="0"/>
              <a:t>Gram </a:t>
            </a:r>
            <a:r>
              <a:rPr lang="en-IN" sz="1600" b="1" dirty="0" err="1" smtClean="0"/>
              <a:t>Tarang</a:t>
            </a:r>
            <a:r>
              <a:rPr lang="en-IN" sz="1600" b="1" dirty="0" smtClean="0"/>
              <a:t> Employability Training Services (GTETS), Bhubaneswar, for skill development and placement of adolescents, youth and school dropouts.</a:t>
            </a:r>
            <a:endParaRPr lang="en-IN" sz="1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ADHIKA\Desktop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1414"/>
            <a:ext cx="2786082" cy="182024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14282" y="1928802"/>
            <a:ext cx="45720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/>
              <a:t>Gram </a:t>
            </a:r>
            <a:r>
              <a:rPr lang="en-IN" sz="1600" b="1" dirty="0" err="1" smtClean="0"/>
              <a:t>Tarang</a:t>
            </a:r>
            <a:r>
              <a:rPr lang="en-IN" sz="1600" b="1" dirty="0" smtClean="0"/>
              <a:t> Inclusive Development Services (GTIDS), Visakhapatnam, for Financial Inclusion.</a:t>
            </a:r>
            <a:endParaRPr lang="en-IN" sz="1600" b="1" dirty="0"/>
          </a:p>
        </p:txBody>
      </p:sp>
      <p:pic>
        <p:nvPicPr>
          <p:cNvPr id="3076" name="Picture 4" descr="C:\Users\RADHIKA\Desktop\Gov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786058"/>
            <a:ext cx="3111501" cy="17272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14282" y="414338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en-IN" b="1" dirty="0" smtClean="0"/>
              <a:t>Government </a:t>
            </a:r>
            <a:r>
              <a:rPr lang="en-IN" b="1" dirty="0" smtClean="0"/>
              <a:t>of Andhra Pradesh (APCBTMP)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142844" y="61436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en-IN" b="1" dirty="0" smtClean="0"/>
              <a:t>Business Correspondence program, Andhra Bank- Govt. of AP</a:t>
            </a:r>
            <a:endParaRPr lang="en-IN" b="1" dirty="0"/>
          </a:p>
        </p:txBody>
      </p:sp>
      <p:pic>
        <p:nvPicPr>
          <p:cNvPr id="3077" name="Picture 5" descr="C:\Users\RADHIKA\Desktop\andhra_bank logo free servic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6" y="4572008"/>
            <a:ext cx="4286248" cy="1435893"/>
          </a:xfrm>
          <a:prstGeom prst="rect">
            <a:avLst/>
          </a:prstGeom>
          <a:noFill/>
        </p:spPr>
      </p:pic>
      <p:pic>
        <p:nvPicPr>
          <p:cNvPr id="3078" name="Picture 6" descr="C:\Users\RADHIKA\Desktop\untitle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2571745"/>
            <a:ext cx="2286016" cy="16474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116</Words>
  <Application>Microsoft Office PowerPoint</Application>
  <PresentationFormat>On-screen Show (4:3)</PresentationFormat>
  <Paragraphs>16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The Bread for the World, Germany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Breds for the World</dc:title>
  <dc:creator>RADHIKA</dc:creator>
  <cp:lastModifiedBy>RADHIKA</cp:lastModifiedBy>
  <cp:revision>20</cp:revision>
  <dcterms:created xsi:type="dcterms:W3CDTF">2018-01-20T09:21:21Z</dcterms:created>
  <dcterms:modified xsi:type="dcterms:W3CDTF">2018-01-20T12:05:11Z</dcterms:modified>
</cp:coreProperties>
</file>