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4"/>
  </p:notesMasterIdLst>
  <p:sldIdLst>
    <p:sldId id="953" r:id="rId2"/>
    <p:sldId id="95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EF2"/>
    <a:srgbClr val="81955B"/>
    <a:srgbClr val="E8EEF8"/>
    <a:srgbClr val="4D355D"/>
    <a:srgbClr val="A485B9"/>
    <a:srgbClr val="618197"/>
    <a:srgbClr val="6F6F74"/>
    <a:srgbClr val="7C7B7B"/>
    <a:srgbClr val="4472C4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4CF1EB-D4CC-4E21-BC45-F2AC3FAEF015}" v="1" dt="2019-10-22T14:52:12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94" autoAdjust="0"/>
    <p:restoredTop sz="96374" autoAdjust="0"/>
  </p:normalViewPr>
  <p:slideViewPr>
    <p:cSldViewPr snapToGrid="0">
      <p:cViewPr varScale="1">
        <p:scale>
          <a:sx n="109" d="100"/>
          <a:sy n="109" d="100"/>
        </p:scale>
        <p:origin x="87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9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318CE-7023-48EA-BE1A-FD2616466EB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83ABE-9E7F-4857-9FB1-B4EF346C8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12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7A46-A3E6-4C15-8A4F-2E511648F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83DBD-DBF8-4B72-8879-A112C28A5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9404D-7A9E-4637-B52D-85003181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16272-3AF4-467E-9683-ED008113F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3B4B-9A22-42FE-83FA-AAE185AE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972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B3AB-DAF5-483C-B090-3AABA561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3F314-EF08-4F24-8CE2-790F891D8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34D4A-882D-401D-A63F-F20ABBF0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20F6A-053C-498F-BB69-1240CB81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B962E-DB1D-4F7E-9CC3-B88632B7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6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4419AA-E84D-48DE-9C73-659FD8195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4699C-6922-412B-94CA-406BE1720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713DC-EF69-4DC3-84C2-25D24CDF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FD102-1503-41C3-A7A9-142E6D7A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DC7F4-21FF-4C9C-98C0-F1051F91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30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19F2-FD2A-4BA7-8F67-C0E1C433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C5841-04A5-458C-AE69-D827BA299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4A68D-E647-41EB-9F29-E8C79129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08C8A-1225-44B9-806A-4771660F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5486F-63A8-4A74-B5B3-7E72B248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0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3844-9930-4479-8911-487A4456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31876-8CDB-4111-885C-DBB496388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94714-E7F6-430E-BD13-ACB39A16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E9F45-7D17-448C-8AFB-4C3CF490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4592F-1ADD-458A-B19C-4BAEBB19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016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A3D4-2C53-40EE-BB87-C97C3F80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BCFBD-B808-46C2-A1CB-A4E287A61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A9D80-470E-440A-93CD-8B0522908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83FBE-6FBF-493C-A604-52BA2DEB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C9D0D-0105-42C2-8A61-6567FF60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C5A63-B2CB-43C8-984A-2E1AFE00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01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47FE-F115-406E-A2D7-8C6A61D2A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D0B45-3C13-4D50-A7B5-44E2BF458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F7E04-C209-41E5-98D5-2BBB2E8B2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50BCB-73C6-4BE7-AE7B-873AD3E04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866B8-F2C8-4865-B0E8-6CA2E9F11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270913-717F-4BDB-A75B-78887592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4BE7A5-BEE6-40E8-BCEB-1CCD4852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D4621-AD64-4265-B971-084FCA05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290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FA62-1D87-44E5-B770-37F8A6B0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4EBC61-1120-4D33-A7BD-4C971AFC8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A0A5F-0C72-431C-8AA9-79C7FC24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260C3-62CE-4848-8AC7-35E1A417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6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8638C-D794-47AF-BE65-A06A91FF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5D90A-398B-47E5-80ED-7EBB25B9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FA4BE-7D79-4235-AF1E-A879BCFE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3385-7DCF-4D97-8142-DCF818DC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AACAA-96FB-4C9D-ABDC-55FE888A1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99227-06EE-4E0D-B5CC-94F1E04DC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948D8-E996-4978-8684-4ECB0237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41BCE-37A9-4879-B8B3-272785AB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3B513-96DD-4AA0-B986-5A686270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79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C1AB-77F9-4A10-947E-ABEFAF3A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57F43-3F5B-4A6F-898C-30E3AFDE7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016EF-1C89-4C1D-A3F6-041CB22D9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8B2D4-73C1-4813-8184-27B232D6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B3CB2-F60D-4CFB-8185-490A5AFE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A3E2B-0E2E-437B-AA94-73C09607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3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C48E70-4D2D-4EB1-A2FA-5A2B0E8E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F1772-C888-45D3-85D2-8636A911E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ED9C7-E26E-496C-99A9-EAA48AC26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85BC7-C0BD-49A1-8D05-309040419B1C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3C0AD-D8DC-4937-A81E-C0D303B29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A4FDA-CFCD-46A2-95C7-327C82781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7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officetimeline.com/office-timeline/14-days-trial" TargetMode="Externa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59" Type="http://schemas.openxmlformats.org/officeDocument/2006/relationships/tags" Target="../tags/tag159.xml"/><Relationship Id="rId170" Type="http://schemas.openxmlformats.org/officeDocument/2006/relationships/tags" Target="../tags/tag170.xml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226" Type="http://schemas.openxmlformats.org/officeDocument/2006/relationships/tags" Target="../tags/tag22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181" Type="http://schemas.openxmlformats.org/officeDocument/2006/relationships/tags" Target="../tags/tag181.xml"/><Relationship Id="rId216" Type="http://schemas.openxmlformats.org/officeDocument/2006/relationships/tags" Target="../tags/tag216.xml"/><Relationship Id="rId22" Type="http://schemas.openxmlformats.org/officeDocument/2006/relationships/tags" Target="../tags/tag22.xml"/><Relationship Id="rId43" Type="http://schemas.openxmlformats.org/officeDocument/2006/relationships/tags" Target="../tags/tag43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139" Type="http://schemas.openxmlformats.org/officeDocument/2006/relationships/tags" Target="../tags/tag139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71" Type="http://schemas.openxmlformats.org/officeDocument/2006/relationships/tags" Target="../tags/tag171.xml"/><Relationship Id="rId192" Type="http://schemas.openxmlformats.org/officeDocument/2006/relationships/tags" Target="../tags/tag192.xml"/><Relationship Id="rId206" Type="http://schemas.openxmlformats.org/officeDocument/2006/relationships/tags" Target="../tags/tag206.xml"/><Relationship Id="rId227" Type="http://schemas.openxmlformats.org/officeDocument/2006/relationships/tags" Target="../tags/tag227.xml"/><Relationship Id="rId12" Type="http://schemas.openxmlformats.org/officeDocument/2006/relationships/tags" Target="../tags/tag12.xml"/><Relationship Id="rId33" Type="http://schemas.openxmlformats.org/officeDocument/2006/relationships/tags" Target="../tags/tag33.xml"/><Relationship Id="rId108" Type="http://schemas.openxmlformats.org/officeDocument/2006/relationships/tags" Target="../tags/tag108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5" Type="http://schemas.openxmlformats.org/officeDocument/2006/relationships/tags" Target="../tags/tag75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61" Type="http://schemas.openxmlformats.org/officeDocument/2006/relationships/tags" Target="../tags/tag161.xml"/><Relationship Id="rId182" Type="http://schemas.openxmlformats.org/officeDocument/2006/relationships/tags" Target="../tags/tag182.xml"/><Relationship Id="rId217" Type="http://schemas.openxmlformats.org/officeDocument/2006/relationships/tags" Target="../tags/tag217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5" Type="http://schemas.openxmlformats.org/officeDocument/2006/relationships/tags" Target="../tags/tag65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51" Type="http://schemas.openxmlformats.org/officeDocument/2006/relationships/tags" Target="../tags/tag151.xml"/><Relationship Id="rId172" Type="http://schemas.openxmlformats.org/officeDocument/2006/relationships/tags" Target="../tags/tag172.xml"/><Relationship Id="rId193" Type="http://schemas.openxmlformats.org/officeDocument/2006/relationships/tags" Target="../tags/tag193.xml"/><Relationship Id="rId207" Type="http://schemas.openxmlformats.org/officeDocument/2006/relationships/tags" Target="../tags/tag207.xml"/><Relationship Id="rId228" Type="http://schemas.openxmlformats.org/officeDocument/2006/relationships/tags" Target="../tags/tag228.xml"/><Relationship Id="rId13" Type="http://schemas.openxmlformats.org/officeDocument/2006/relationships/tags" Target="../tags/tag13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20" Type="http://schemas.openxmlformats.org/officeDocument/2006/relationships/tags" Target="../tags/tag120.xml"/><Relationship Id="rId141" Type="http://schemas.openxmlformats.org/officeDocument/2006/relationships/tags" Target="../tags/tag141.xml"/><Relationship Id="rId7" Type="http://schemas.openxmlformats.org/officeDocument/2006/relationships/tags" Target="../tags/tag7.xml"/><Relationship Id="rId162" Type="http://schemas.openxmlformats.org/officeDocument/2006/relationships/tags" Target="../tags/tag162.xml"/><Relationship Id="rId183" Type="http://schemas.openxmlformats.org/officeDocument/2006/relationships/tags" Target="../tags/tag183.xml"/><Relationship Id="rId218" Type="http://schemas.openxmlformats.org/officeDocument/2006/relationships/tags" Target="../tags/tag218.xml"/><Relationship Id="rId24" Type="http://schemas.openxmlformats.org/officeDocument/2006/relationships/tags" Target="../tags/tag24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31" Type="http://schemas.openxmlformats.org/officeDocument/2006/relationships/tags" Target="../tags/tag131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4" Type="http://schemas.openxmlformats.org/officeDocument/2006/relationships/tags" Target="../tags/tag194.xml"/><Relationship Id="rId208" Type="http://schemas.openxmlformats.org/officeDocument/2006/relationships/tags" Target="../tags/tag208.xml"/><Relationship Id="rId229" Type="http://schemas.openxmlformats.org/officeDocument/2006/relationships/tags" Target="../tags/tag229.xml"/><Relationship Id="rId14" Type="http://schemas.openxmlformats.org/officeDocument/2006/relationships/tags" Target="../tags/tag14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8" Type="http://schemas.openxmlformats.org/officeDocument/2006/relationships/tags" Target="../tags/tag8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184" Type="http://schemas.openxmlformats.org/officeDocument/2006/relationships/tags" Target="../tags/tag184.xml"/><Relationship Id="rId219" Type="http://schemas.openxmlformats.org/officeDocument/2006/relationships/tags" Target="../tags/tag219.xml"/><Relationship Id="rId230" Type="http://schemas.openxmlformats.org/officeDocument/2006/relationships/tags" Target="../tags/tag230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79" Type="http://schemas.openxmlformats.org/officeDocument/2006/relationships/tags" Target="../tags/tag179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220" Type="http://schemas.openxmlformats.org/officeDocument/2006/relationships/tags" Target="../tags/tag220.xml"/><Relationship Id="rId225" Type="http://schemas.openxmlformats.org/officeDocument/2006/relationships/tags" Target="../tags/tag225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64" Type="http://schemas.openxmlformats.org/officeDocument/2006/relationships/tags" Target="../tags/tag164.xml"/><Relationship Id="rId169" Type="http://schemas.openxmlformats.org/officeDocument/2006/relationships/tags" Target="../tags/tag169.xml"/><Relationship Id="rId185" Type="http://schemas.openxmlformats.org/officeDocument/2006/relationships/tags" Target="../tags/tag18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80" Type="http://schemas.openxmlformats.org/officeDocument/2006/relationships/tags" Target="../tags/tag180.xml"/><Relationship Id="rId210" Type="http://schemas.openxmlformats.org/officeDocument/2006/relationships/tags" Target="../tags/tag210.xml"/><Relationship Id="rId215" Type="http://schemas.openxmlformats.org/officeDocument/2006/relationships/tags" Target="../tags/tag215.xml"/><Relationship Id="rId26" Type="http://schemas.openxmlformats.org/officeDocument/2006/relationships/tags" Target="../tags/tag26.xml"/><Relationship Id="rId231" Type="http://schemas.openxmlformats.org/officeDocument/2006/relationships/tags" Target="../tags/tag231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196" Type="http://schemas.openxmlformats.org/officeDocument/2006/relationships/tags" Target="../tags/tag196.xml"/><Relationship Id="rId200" Type="http://schemas.openxmlformats.org/officeDocument/2006/relationships/tags" Target="../tags/tag200.xml"/><Relationship Id="rId16" Type="http://schemas.openxmlformats.org/officeDocument/2006/relationships/tags" Target="../tags/tag16.xml"/><Relationship Id="rId221" Type="http://schemas.openxmlformats.org/officeDocument/2006/relationships/tags" Target="../tags/tag221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186" Type="http://schemas.openxmlformats.org/officeDocument/2006/relationships/tags" Target="../tags/tag186.xml"/><Relationship Id="rId211" Type="http://schemas.openxmlformats.org/officeDocument/2006/relationships/tags" Target="../tags/tag211.xml"/><Relationship Id="rId232" Type="http://schemas.openxmlformats.org/officeDocument/2006/relationships/tags" Target="../tags/tag232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6" Type="http://schemas.openxmlformats.org/officeDocument/2006/relationships/tags" Target="../tags/tag176.xml"/><Relationship Id="rId197" Type="http://schemas.openxmlformats.org/officeDocument/2006/relationships/tags" Target="../tags/tag197.xml"/><Relationship Id="rId201" Type="http://schemas.openxmlformats.org/officeDocument/2006/relationships/tags" Target="../tags/tag201.xml"/><Relationship Id="rId222" Type="http://schemas.openxmlformats.org/officeDocument/2006/relationships/tags" Target="../tags/tag222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Relationship Id="rId187" Type="http://schemas.openxmlformats.org/officeDocument/2006/relationships/tags" Target="../tags/tag187.xml"/><Relationship Id="rId1" Type="http://schemas.openxmlformats.org/officeDocument/2006/relationships/tags" Target="../tags/tag1.xml"/><Relationship Id="rId212" Type="http://schemas.openxmlformats.org/officeDocument/2006/relationships/tags" Target="../tags/tag212.xml"/><Relationship Id="rId233" Type="http://schemas.openxmlformats.org/officeDocument/2006/relationships/slideLayout" Target="../slideLayouts/slideLayout6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60" Type="http://schemas.openxmlformats.org/officeDocument/2006/relationships/tags" Target="../tags/tag60.xml"/><Relationship Id="rId81" Type="http://schemas.openxmlformats.org/officeDocument/2006/relationships/tags" Target="../tags/tag81.xml"/><Relationship Id="rId135" Type="http://schemas.openxmlformats.org/officeDocument/2006/relationships/tags" Target="../tags/tag135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202" Type="http://schemas.openxmlformats.org/officeDocument/2006/relationships/tags" Target="../tags/tag202.xml"/><Relationship Id="rId223" Type="http://schemas.openxmlformats.org/officeDocument/2006/relationships/tags" Target="../tags/tag22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50" Type="http://schemas.openxmlformats.org/officeDocument/2006/relationships/tags" Target="../tags/tag50.xml"/><Relationship Id="rId104" Type="http://schemas.openxmlformats.org/officeDocument/2006/relationships/tags" Target="../tags/tag104.xml"/><Relationship Id="rId125" Type="http://schemas.openxmlformats.org/officeDocument/2006/relationships/tags" Target="../tags/tag125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13" Type="http://schemas.openxmlformats.org/officeDocument/2006/relationships/tags" Target="../tags/tag213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40" Type="http://schemas.openxmlformats.org/officeDocument/2006/relationships/tags" Target="../tags/tag40.xml"/><Relationship Id="rId115" Type="http://schemas.openxmlformats.org/officeDocument/2006/relationships/tags" Target="../tags/tag115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9" Type="http://schemas.openxmlformats.org/officeDocument/2006/relationships/tags" Target="../tags/tag199.xml"/><Relationship Id="rId203" Type="http://schemas.openxmlformats.org/officeDocument/2006/relationships/tags" Target="../tags/tag203.xml"/><Relationship Id="rId19" Type="http://schemas.openxmlformats.org/officeDocument/2006/relationships/tags" Target="../tags/tag19.xml"/><Relationship Id="rId224" Type="http://schemas.openxmlformats.org/officeDocument/2006/relationships/tags" Target="../tags/tag224.xml"/><Relationship Id="rId30" Type="http://schemas.openxmlformats.org/officeDocument/2006/relationships/tags" Target="../tags/tag3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189" Type="http://schemas.openxmlformats.org/officeDocument/2006/relationships/tags" Target="../tags/tag189.xml"/><Relationship Id="rId3" Type="http://schemas.openxmlformats.org/officeDocument/2006/relationships/tags" Target="../tags/tag3.xml"/><Relationship Id="rId214" Type="http://schemas.openxmlformats.org/officeDocument/2006/relationships/tags" Target="../tags/tag214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37F2D38-0611-4881-8FC3-28B9DE535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295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4BBF45-E112-42E9-855C-40B1C6D7E1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9297" y="6131659"/>
            <a:ext cx="1692915" cy="24768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23493B1-CA18-492C-8FC1-4DF5F29E67C9}"/>
              </a:ext>
            </a:extLst>
          </p:cNvPr>
          <p:cNvCxnSpPr>
            <a:cxnSpLocks/>
          </p:cNvCxnSpPr>
          <p:nvPr/>
        </p:nvCxnSpPr>
        <p:spPr>
          <a:xfrm>
            <a:off x="605990" y="1127812"/>
            <a:ext cx="10983132" cy="0"/>
          </a:xfrm>
          <a:prstGeom prst="line">
            <a:avLst/>
          </a:prstGeom>
          <a:ln w="25400">
            <a:solidFill>
              <a:srgbClr val="7373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17">
            <a:extLst>
              <a:ext uri="{FF2B5EF4-FFF2-40B4-BE49-F238E27FC236}">
                <a16:creationId xmlns:a16="http://schemas.microsoft.com/office/drawing/2014/main" id="{9C7893D4-B1C5-4FEA-997D-E84689AF11F4}"/>
              </a:ext>
            </a:extLst>
          </p:cNvPr>
          <p:cNvSpPr txBox="1">
            <a:spLocks/>
          </p:cNvSpPr>
          <p:nvPr/>
        </p:nvSpPr>
        <p:spPr>
          <a:xfrm>
            <a:off x="541608" y="1296100"/>
            <a:ext cx="4689552" cy="1236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Office Timeline add-in for PowerPoint will help you edit it with just a few clicks.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Get your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free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14-day trial of Office Timeline here: 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u="sng" dirty="0">
                <a:solidFill>
                  <a:srgbClr val="C43E1C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https://www.officetimeline.com/office-timeline/14-days-trial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Re-open this template, and create your impressive 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PowerPoint visual in 3 easy steps: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1CA27E-B9E5-4D53-8E6C-E5ED5C19F38D}"/>
              </a:ext>
            </a:extLst>
          </p:cNvPr>
          <p:cNvSpPr/>
          <p:nvPr/>
        </p:nvSpPr>
        <p:spPr>
          <a:xfrm>
            <a:off x="541608" y="444366"/>
            <a:ext cx="109831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How to update this template in seconds</a:t>
            </a:r>
            <a:endParaRPr lang="en-US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CB4A45-0BF5-4F47-B60E-7F1A59D500B1}"/>
              </a:ext>
            </a:extLst>
          </p:cNvPr>
          <p:cNvGrpSpPr/>
          <p:nvPr/>
        </p:nvGrpSpPr>
        <p:grpSpPr>
          <a:xfrm>
            <a:off x="637515" y="3267834"/>
            <a:ext cx="4593644" cy="1831216"/>
            <a:chOff x="637515" y="3267834"/>
            <a:chExt cx="4593644" cy="1831216"/>
          </a:xfrm>
        </p:grpSpPr>
        <p:grpSp>
          <p:nvGrpSpPr>
            <p:cNvPr id="8" name="Group 7" descr="Small circle with number 1 inside  indicating step 1">
              <a:extLst>
                <a:ext uri="{FF2B5EF4-FFF2-40B4-BE49-F238E27FC236}">
                  <a16:creationId xmlns:a16="http://schemas.microsoft.com/office/drawing/2014/main" id="{0666101F-A056-496B-8241-B717914ECD59}"/>
                </a:ext>
              </a:extLst>
            </p:cNvPr>
            <p:cNvGrpSpPr/>
            <p:nvPr/>
          </p:nvGrpSpPr>
          <p:grpSpPr bwMode="blackWhite">
            <a:xfrm>
              <a:off x="637515" y="3269909"/>
              <a:ext cx="366361" cy="320323"/>
              <a:chOff x="7059389" y="785291"/>
              <a:chExt cx="366361" cy="320323"/>
            </a:xfrm>
          </p:grpSpPr>
          <p:sp>
            <p:nvSpPr>
              <p:cNvPr id="18" name="Oval 17" descr="Small circle">
                <a:extLst>
                  <a:ext uri="{FF2B5EF4-FFF2-40B4-BE49-F238E27FC236}">
                    <a16:creationId xmlns:a16="http://schemas.microsoft.com/office/drawing/2014/main" id="{8FFEEBAA-8770-4C93-82E6-59DDB2A95A7C}"/>
                  </a:ext>
                </a:extLst>
              </p:cNvPr>
              <p:cNvSpPr/>
              <p:nvPr/>
            </p:nvSpPr>
            <p:spPr bwMode="blackWhite">
              <a:xfrm>
                <a:off x="7082408" y="785291"/>
                <a:ext cx="320323" cy="320323"/>
              </a:xfrm>
              <a:prstGeom prst="ellipse">
                <a:avLst/>
              </a:prstGeom>
              <a:solidFill>
                <a:srgbClr val="7373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 descr="Number 1">
                <a:extLst>
                  <a:ext uri="{FF2B5EF4-FFF2-40B4-BE49-F238E27FC236}">
                    <a16:creationId xmlns:a16="http://schemas.microsoft.com/office/drawing/2014/main" id="{3EBCBE3A-6580-40EB-AA2F-0E279DAA4B35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7059389" y="806953"/>
                <a:ext cx="3663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1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C5B9326-A6F6-4A79-8936-27DBE7C60358}"/>
                </a:ext>
              </a:extLst>
            </p:cNvPr>
            <p:cNvGrpSpPr/>
            <p:nvPr userDrawn="1"/>
          </p:nvGrpSpPr>
          <p:grpSpPr>
            <a:xfrm>
              <a:off x="637515" y="3962297"/>
              <a:ext cx="366361" cy="320323"/>
              <a:chOff x="637515" y="3893421"/>
              <a:chExt cx="366361" cy="320323"/>
            </a:xfrm>
          </p:grpSpPr>
          <p:sp>
            <p:nvSpPr>
              <p:cNvPr id="16" name="Oval 15" descr="Small circle">
                <a:extLst>
                  <a:ext uri="{FF2B5EF4-FFF2-40B4-BE49-F238E27FC236}">
                    <a16:creationId xmlns:a16="http://schemas.microsoft.com/office/drawing/2014/main" id="{614155FF-509D-464B-8377-D251AF5D735E}"/>
                  </a:ext>
                </a:extLst>
              </p:cNvPr>
              <p:cNvSpPr/>
              <p:nvPr userDrawn="1"/>
            </p:nvSpPr>
            <p:spPr bwMode="blackWhite">
              <a:xfrm>
                <a:off x="660534" y="3893421"/>
                <a:ext cx="320323" cy="320323"/>
              </a:xfrm>
              <a:prstGeom prst="ellipse">
                <a:avLst/>
              </a:prstGeom>
              <a:solidFill>
                <a:srgbClr val="7373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TextBox 16" descr="Number 1">
                <a:extLst>
                  <a:ext uri="{FF2B5EF4-FFF2-40B4-BE49-F238E27FC236}">
                    <a16:creationId xmlns:a16="http://schemas.microsoft.com/office/drawing/2014/main" id="{EF8A35E1-B17C-4E6A-85FD-82FB92AB5F48}"/>
                  </a:ext>
                </a:extLst>
              </p:cNvPr>
              <p:cNvSpPr txBox="1">
                <a:spLocks noChangeAspect="1"/>
              </p:cNvSpPr>
              <p:nvPr userDrawn="1"/>
            </p:nvSpPr>
            <p:spPr bwMode="blackWhite">
              <a:xfrm>
                <a:off x="637515" y="3915083"/>
                <a:ext cx="3663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2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0BB5F54-2190-45B8-84C0-741045814981}"/>
                </a:ext>
              </a:extLst>
            </p:cNvPr>
            <p:cNvGrpSpPr/>
            <p:nvPr userDrawn="1"/>
          </p:nvGrpSpPr>
          <p:grpSpPr>
            <a:xfrm>
              <a:off x="637515" y="4654685"/>
              <a:ext cx="366361" cy="320323"/>
              <a:chOff x="637515" y="4654685"/>
              <a:chExt cx="366361" cy="320323"/>
            </a:xfrm>
          </p:grpSpPr>
          <p:sp>
            <p:nvSpPr>
              <p:cNvPr id="14" name="Oval 13" descr="Small circle">
                <a:extLst>
                  <a:ext uri="{FF2B5EF4-FFF2-40B4-BE49-F238E27FC236}">
                    <a16:creationId xmlns:a16="http://schemas.microsoft.com/office/drawing/2014/main" id="{6C665178-1B9B-4CB6-B521-137B8F1280CD}"/>
                  </a:ext>
                </a:extLst>
              </p:cNvPr>
              <p:cNvSpPr/>
              <p:nvPr userDrawn="1"/>
            </p:nvSpPr>
            <p:spPr bwMode="blackWhite">
              <a:xfrm>
                <a:off x="660534" y="4654685"/>
                <a:ext cx="320323" cy="320323"/>
              </a:xfrm>
              <a:prstGeom prst="ellipse">
                <a:avLst/>
              </a:prstGeom>
              <a:solidFill>
                <a:srgbClr val="7373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 descr="Number 1">
                <a:extLst>
                  <a:ext uri="{FF2B5EF4-FFF2-40B4-BE49-F238E27FC236}">
                    <a16:creationId xmlns:a16="http://schemas.microsoft.com/office/drawing/2014/main" id="{5698F8D9-22D4-400F-A12F-22B4FF4F992A}"/>
                  </a:ext>
                </a:extLst>
              </p:cNvPr>
              <p:cNvSpPr txBox="1">
                <a:spLocks noChangeAspect="1"/>
              </p:cNvSpPr>
              <p:nvPr userDrawn="1"/>
            </p:nvSpPr>
            <p:spPr bwMode="blackWhite">
              <a:xfrm>
                <a:off x="637515" y="4676347"/>
                <a:ext cx="3663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3</a:t>
                </a:r>
              </a:p>
            </p:txBody>
          </p:sp>
        </p:grpSp>
        <p:sp>
          <p:nvSpPr>
            <p:cNvPr id="11" name="Content Placeholder 17">
              <a:extLst>
                <a:ext uri="{FF2B5EF4-FFF2-40B4-BE49-F238E27FC236}">
                  <a16:creationId xmlns:a16="http://schemas.microsoft.com/office/drawing/2014/main" id="{F8E300B2-EF53-4BAA-A47F-6D4F2E01A71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56513" y="3267834"/>
              <a:ext cx="4069351" cy="35565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spcAft>
                  <a:spcPts val="600"/>
                </a:spcAft>
                <a:buNone/>
                <a:defRPr/>
              </a:pPr>
              <a:r>
                <a:rPr lang="en-US" sz="1200" b="0" dirty="0"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Click the Edit Data button on the Office Timeline tab.</a:t>
              </a:r>
              <a:endParaRPr lang="en-US" sz="1200" b="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Content Placeholder 17">
              <a:extLst>
                <a:ext uri="{FF2B5EF4-FFF2-40B4-BE49-F238E27FC236}">
                  <a16:creationId xmlns:a16="http://schemas.microsoft.com/office/drawing/2014/main" id="{CDA20BD9-86E6-4922-B46C-BFBE6A9F5EC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55299" y="3890130"/>
              <a:ext cx="3972687" cy="50137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spcAft>
                  <a:spcPts val="2000"/>
                </a:spcAft>
                <a:buNone/>
                <a:defRPr/>
              </a:pPr>
              <a:r>
                <a:rPr lang="en-US" sz="1200" b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Use the Data and Timeline views to edit swimlanes, milestones and tasks.</a:t>
              </a:r>
            </a:p>
          </p:txBody>
        </p:sp>
        <p:sp>
          <p:nvSpPr>
            <p:cNvPr id="13" name="Content Placeholder 17">
              <a:extLst>
                <a:ext uri="{FF2B5EF4-FFF2-40B4-BE49-F238E27FC236}">
                  <a16:creationId xmlns:a16="http://schemas.microsoft.com/office/drawing/2014/main" id="{92FFF896-9BAA-450D-B7DF-A699981489B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56513" y="4659365"/>
              <a:ext cx="4174646" cy="43968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spcAft>
                  <a:spcPts val="600"/>
                </a:spcAft>
                <a:buNone/>
                <a:defRPr/>
              </a:pPr>
              <a:r>
                <a:rPr lang="en-US" sz="1200" b="0" dirty="0"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Click Save to instantly update the template.</a:t>
              </a:r>
              <a:endParaRPr lang="en-US" sz="1200" b="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291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TLSHAPE_SL_089d7eb988274527948a1ef4646e8746_BackgroundRectangle">
            <a:extLst>
              <a:ext uri="{FF2B5EF4-FFF2-40B4-BE49-F238E27FC236}">
                <a16:creationId xmlns:a16="http://schemas.microsoft.com/office/drawing/2014/main" id="{42D619D9-7EEF-408A-B01F-CC72B1634F4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2713059"/>
            <a:ext cx="11633200" cy="1977475"/>
          </a:xfrm>
          <a:prstGeom prst="rect">
            <a:avLst/>
          </a:prstGeom>
          <a:solidFill>
            <a:schemeClr val="accent2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TLSHAPE_SL_a88f145e4d284420a2baa685af085546_BackgroundRectangle">
            <a:extLst>
              <a:ext uri="{FF2B5EF4-FFF2-40B4-BE49-F238E27FC236}">
                <a16:creationId xmlns:a16="http://schemas.microsoft.com/office/drawing/2014/main" id="{CF31E4BA-2DDA-413D-8F6A-6FF6F843A45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5707295"/>
            <a:ext cx="11633200" cy="554074"/>
          </a:xfrm>
          <a:prstGeom prst="rect">
            <a:avLst/>
          </a:prstGeom>
          <a:solidFill>
            <a:schemeClr val="accent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OTLSHAPE_SL_ffee1e79b85943a28c39454ea880fda8_BackgroundRectangle">
            <a:extLst>
              <a:ext uri="{FF2B5EF4-FFF2-40B4-BE49-F238E27FC236}">
                <a16:creationId xmlns:a16="http://schemas.microsoft.com/office/drawing/2014/main" id="{CA725516-BF6D-40AC-916D-FE02D0477FF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4754033"/>
            <a:ext cx="11633200" cy="889762"/>
          </a:xfrm>
          <a:prstGeom prst="rect">
            <a:avLst/>
          </a:prstGeom>
          <a:solidFill>
            <a:srgbClr val="70AD47">
              <a:alpha val="1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1" name="OTLSHAPE_SL_9cf0b9a3b4064869b9ae748fb5efbb51_BackgroundRectangle">
            <a:extLst>
              <a:ext uri="{FF2B5EF4-FFF2-40B4-BE49-F238E27FC236}">
                <a16:creationId xmlns:a16="http://schemas.microsoft.com/office/drawing/2014/main" id="{D42D8BE7-7C53-4B49-B22B-645D6CD9FAF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500" y="1818640"/>
            <a:ext cx="11633200" cy="830919"/>
          </a:xfrm>
          <a:prstGeom prst="rect">
            <a:avLst/>
          </a:prstGeom>
          <a:solidFill>
            <a:schemeClr val="accent4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TLSHAPE_SL2A_ca35c7d9e4d84d65a3e9bb8b7c277435_BackgroundRectangle" hidden="1">
            <a:extLst>
              <a:ext uri="{FF2B5EF4-FFF2-40B4-BE49-F238E27FC236}">
                <a16:creationId xmlns:a16="http://schemas.microsoft.com/office/drawing/2014/main" id="{C7E3A0DF-C898-4D71-8229-8DF28AA1A95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166876" y="1818640"/>
            <a:ext cx="10541000" cy="8309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TLSHAPE_SL2A_b26db38b03c649c98a2c542901790b6f_BackgroundRectangle" hidden="1">
            <a:extLst>
              <a:ext uri="{FF2B5EF4-FFF2-40B4-BE49-F238E27FC236}">
                <a16:creationId xmlns:a16="http://schemas.microsoft.com/office/drawing/2014/main" id="{E7B209C6-EF1D-42DE-BD28-1576276A6CE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166876" y="2713059"/>
            <a:ext cx="10541000" cy="1977475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8" name="OTLSHAPE_SL2A_f58dd665eee94188acfde0d3c82d71a9_BackgroundRectangle" hidden="1">
            <a:extLst>
              <a:ext uri="{FF2B5EF4-FFF2-40B4-BE49-F238E27FC236}">
                <a16:creationId xmlns:a16="http://schemas.microsoft.com/office/drawing/2014/main" id="{8CB36910-3458-4790-9ECC-BAEBD66DC2D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166876" y="4754033"/>
            <a:ext cx="10541000" cy="889762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TLSHAPE_SL2A_9d079ef81b044ba9bb5b70c2590ea88b_BackgroundRectangle" hidden="1">
            <a:extLst>
              <a:ext uri="{FF2B5EF4-FFF2-40B4-BE49-F238E27FC236}">
                <a16:creationId xmlns:a16="http://schemas.microsoft.com/office/drawing/2014/main" id="{FD46C39A-31F5-4DA6-A64E-88B0BD35BD52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166876" y="5707295"/>
            <a:ext cx="10541000" cy="554074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3AA15ADF-0CA4-40B2-88D2-3F7A8150D711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-404080" y="-95023"/>
            <a:ext cx="825500" cy="508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3200" b="1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3" name="OTLSHAPE_TB_00000000000000000000000000000000_RightEndCaps" hidden="1">
            <a:extLst>
              <a:ext uri="{FF2B5EF4-FFF2-40B4-BE49-F238E27FC236}">
                <a16:creationId xmlns:a16="http://schemas.microsoft.com/office/drawing/2014/main" id="{0E7EFDB7-69FF-4A95-9834-B1E753E3FB1C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6103" y="148509"/>
            <a:ext cx="25648" cy="1538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00" b="1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399" name="OTLSHAPE_TB_00000000000000000000000000000000_ScaleContainer">
            <a:extLst>
              <a:ext uri="{FF2B5EF4-FFF2-40B4-BE49-F238E27FC236}">
                <a16:creationId xmlns:a16="http://schemas.microsoft.com/office/drawing/2014/main" id="{B40E23D8-B899-4E6E-9C06-E5AF1B20B733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293876" y="1234440"/>
            <a:ext cx="10414000" cy="381000"/>
          </a:xfrm>
          <a:prstGeom prst="rect">
            <a:avLst/>
          </a:pr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TLSHAPE_SL_9cf0b9a3b4064869b9ae748fb5efbb51_HeaderRectangle">
            <a:extLst>
              <a:ext uri="{FF2B5EF4-FFF2-40B4-BE49-F238E27FC236}">
                <a16:creationId xmlns:a16="http://schemas.microsoft.com/office/drawing/2014/main" id="{25633857-B41D-4336-9D91-9BA5D9D9332B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3500" y="1818640"/>
            <a:ext cx="1104900" cy="830919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TLSHAPE_SL_089d7eb988274527948a1ef4646e8746_HeaderRectangle">
            <a:extLst>
              <a:ext uri="{FF2B5EF4-FFF2-40B4-BE49-F238E27FC236}">
                <a16:creationId xmlns:a16="http://schemas.microsoft.com/office/drawing/2014/main" id="{153CF6A8-2361-4CFB-AE55-A45CF2328821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3500" y="2713059"/>
            <a:ext cx="1104900" cy="1977475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TLSHAPE_SL_a88f145e4d284420a2baa685af085546_HeaderRectangle">
            <a:extLst>
              <a:ext uri="{FF2B5EF4-FFF2-40B4-BE49-F238E27FC236}">
                <a16:creationId xmlns:a16="http://schemas.microsoft.com/office/drawing/2014/main" id="{3E1849CF-8999-43D1-808F-BCD0DBA546F7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3500" y="5707295"/>
            <a:ext cx="1104900" cy="554074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OTLSHAPE_SL_ffee1e79b85943a28c39454ea880fda8_HeaderRectangle">
            <a:extLst>
              <a:ext uri="{FF2B5EF4-FFF2-40B4-BE49-F238E27FC236}">
                <a16:creationId xmlns:a16="http://schemas.microsoft.com/office/drawing/2014/main" id="{52A8538F-A6C9-45FD-BE99-03B137BD0D46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3500" y="4754033"/>
            <a:ext cx="1104900" cy="889762"/>
          </a:xfrm>
          <a:prstGeom prst="rect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TLSHAPE_SL2A_ca35c7d9e4d84d65a3e9bb8b7c277435_HeaderRectangle" hidden="1">
            <a:extLst>
              <a:ext uri="{FF2B5EF4-FFF2-40B4-BE49-F238E27FC236}">
                <a16:creationId xmlns:a16="http://schemas.microsoft.com/office/drawing/2014/main" id="{91F31A8D-90B4-4DAF-BDF1-A67DA5C8D611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166876" y="1818640"/>
            <a:ext cx="0" cy="0"/>
          </a:xfrm>
          <a:prstGeom prst="rect">
            <a:avLst/>
          </a:prstGeom>
          <a:solidFill>
            <a:schemeClr val="accent4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TLSHAPE_SL2A_b26db38b03c649c98a2c542901790b6f_HeaderRectangle" hidden="1">
            <a:extLst>
              <a:ext uri="{FF2B5EF4-FFF2-40B4-BE49-F238E27FC236}">
                <a16:creationId xmlns:a16="http://schemas.microsoft.com/office/drawing/2014/main" id="{346BD1BC-1AE0-4C4D-8D39-91F0C165F4F2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166876" y="2713059"/>
            <a:ext cx="0" cy="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6" name="OTLSHAPE_SL2A_f58dd665eee94188acfde0d3c82d71a9_HeaderRectangle" hidden="1">
            <a:extLst>
              <a:ext uri="{FF2B5EF4-FFF2-40B4-BE49-F238E27FC236}">
                <a16:creationId xmlns:a16="http://schemas.microsoft.com/office/drawing/2014/main" id="{D7E2B8FE-86AE-45A0-82B7-5E7DF966C6FE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1166876" y="4754033"/>
            <a:ext cx="0" cy="0"/>
          </a:xfrm>
          <a:prstGeom prst="rect">
            <a:avLst/>
          </a:prstGeom>
          <a:solidFill>
            <a:schemeClr val="accent6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TLSHAPE_SL2A_9d079ef81b044ba9bb5b70c2590ea88b_HeaderRectangle" hidden="1">
            <a:extLst>
              <a:ext uri="{FF2B5EF4-FFF2-40B4-BE49-F238E27FC236}">
                <a16:creationId xmlns:a16="http://schemas.microsoft.com/office/drawing/2014/main" id="{E8E53EDF-6D9E-42DC-8F41-C7EBE97A4EED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166876" y="5707295"/>
            <a:ext cx="0" cy="0"/>
          </a:xfrm>
          <a:prstGeom prst="rect">
            <a:avLst/>
          </a:prstGeom>
          <a:solidFill>
            <a:schemeClr val="accent1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OTLSHAPE_G_00000000000000000000000000000000_ShapeBelow0">
            <a:extLst>
              <a:ext uri="{FF2B5EF4-FFF2-40B4-BE49-F238E27FC236}">
                <a16:creationId xmlns:a16="http://schemas.microsoft.com/office/drawing/2014/main" id="{04DEF928-402E-4B91-BC37-50FEA08D0282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3858872" y="1615440"/>
            <a:ext cx="0" cy="4645929"/>
          </a:xfrm>
          <a:prstGeom prst="line">
            <a:avLst/>
          </a:prstGeom>
          <a:ln w="9525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OTLSHAPE_G_00000000000000000000000000000000_ShapeBelow1">
            <a:extLst>
              <a:ext uri="{FF2B5EF4-FFF2-40B4-BE49-F238E27FC236}">
                <a16:creationId xmlns:a16="http://schemas.microsoft.com/office/drawing/2014/main" id="{28DD4EF5-B90E-4811-8256-E35966D50C34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6452369" y="1615440"/>
            <a:ext cx="0" cy="4645929"/>
          </a:xfrm>
          <a:prstGeom prst="line">
            <a:avLst/>
          </a:prstGeom>
          <a:ln w="9525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OTLSHAPE_G_00000000000000000000000000000000_ShapeBelow2">
            <a:extLst>
              <a:ext uri="{FF2B5EF4-FFF2-40B4-BE49-F238E27FC236}">
                <a16:creationId xmlns:a16="http://schemas.microsoft.com/office/drawing/2014/main" id="{CFD70AC4-4C8C-43A5-9CDF-9982B911EFE9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9074365" y="1615440"/>
            <a:ext cx="0" cy="4645929"/>
          </a:xfrm>
          <a:prstGeom prst="line">
            <a:avLst/>
          </a:prstGeom>
          <a:ln w="9525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TLSHAPE_SLT_bf0bab4e98f54763a82568a5d219a5c7_Shape">
            <a:extLst>
              <a:ext uri="{FF2B5EF4-FFF2-40B4-BE49-F238E27FC236}">
                <a16:creationId xmlns:a16="http://schemas.microsoft.com/office/drawing/2014/main" id="{44BD0B0E-DD25-401E-8CAB-AA4946BE7ADE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2063375" y="2148840"/>
            <a:ext cx="17907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TLSHAPE_SLT_1f3ecdb523214d1c858ab8fb12392a13_Shape">
            <a:extLst>
              <a:ext uri="{FF2B5EF4-FFF2-40B4-BE49-F238E27FC236}">
                <a16:creationId xmlns:a16="http://schemas.microsoft.com/office/drawing/2014/main" id="{C4E5A75A-BFA2-40E8-B57A-5B4DA777E209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1322376" y="1898481"/>
            <a:ext cx="25400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TLSHAPE_SLT_840d1906cb104b01bde15bb78e8e323b_Shape">
            <a:extLst>
              <a:ext uri="{FF2B5EF4-FFF2-40B4-BE49-F238E27FC236}">
                <a16:creationId xmlns:a16="http://schemas.microsoft.com/office/drawing/2014/main" id="{3F6D7185-A820-4E62-81AF-0CF94EBC0567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2821711" y="2399199"/>
            <a:ext cx="12192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TLSHAPE_SLT_118aa262c9b048e19e0b2ecc51e36c38_Shape">
            <a:extLst>
              <a:ext uri="{FF2B5EF4-FFF2-40B4-BE49-F238E27FC236}">
                <a16:creationId xmlns:a16="http://schemas.microsoft.com/office/drawing/2014/main" id="{B9BD9771-E28E-4290-8D23-C6CDF61C0BA2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3887372" y="2399199"/>
            <a:ext cx="17653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TLSHAPE_SLT_8d38abf6434f49b59dc24ae1ee36935e_Shape">
            <a:extLst>
              <a:ext uri="{FF2B5EF4-FFF2-40B4-BE49-F238E27FC236}">
                <a16:creationId xmlns:a16="http://schemas.microsoft.com/office/drawing/2014/main" id="{6A4B5C7F-65B9-4D23-AC88-BCBD0088C6AD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3887372" y="3077718"/>
            <a:ext cx="7620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TLSHAPE_SLT_44de9765e7204557b88297f4709b8c30_Shape">
            <a:extLst>
              <a:ext uri="{FF2B5EF4-FFF2-40B4-BE49-F238E27FC236}">
                <a16:creationId xmlns:a16="http://schemas.microsoft.com/office/drawing/2014/main" id="{433490E4-9310-46F6-8AC0-EF7ED9C7C113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2230872" y="3077718"/>
            <a:ext cx="18288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TLSHAPE_SLT_40c7696c8b3a4b1db83d76730e5d92c2_Shape">
            <a:extLst>
              <a:ext uri="{FF2B5EF4-FFF2-40B4-BE49-F238E27FC236}">
                <a16:creationId xmlns:a16="http://schemas.microsoft.com/office/drawing/2014/main" id="{27A10655-86DB-454C-A98C-87C1246F625A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5739692" y="3654637"/>
            <a:ext cx="17272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TLSHAPE_SLT_c7770eb3e434445083ebf0cda53241c7_Shape">
            <a:extLst>
              <a:ext uri="{FF2B5EF4-FFF2-40B4-BE49-F238E27FC236}">
                <a16:creationId xmlns:a16="http://schemas.microsoft.com/office/drawing/2014/main" id="{6727934F-BE75-42DF-A589-49FEB2239D37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3887372" y="3654637"/>
            <a:ext cx="20066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TLSHAPE_SLT_f1b03b9fadb246d6b74eef66d2c662d1_Shape">
            <a:extLst>
              <a:ext uri="{FF2B5EF4-FFF2-40B4-BE49-F238E27FC236}">
                <a16:creationId xmlns:a16="http://schemas.microsoft.com/office/drawing/2014/main" id="{2EC68B91-759E-4BE2-92C9-FB12B30AE322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6623369" y="4231555"/>
            <a:ext cx="20066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TLSHAPE_SLT_71feb0897c2b47d28678366d0661913b_Shape">
            <a:extLst>
              <a:ext uri="{FF2B5EF4-FFF2-40B4-BE49-F238E27FC236}">
                <a16:creationId xmlns:a16="http://schemas.microsoft.com/office/drawing/2014/main" id="{94E1F87A-8F35-4269-8B2D-CEF5B3FBBFA7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2644319" y="5308177"/>
            <a:ext cx="12192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TLSHAPE_SLT_a0005013d1434eca8799fe0021a266e0_Shape">
            <a:extLst>
              <a:ext uri="{FF2B5EF4-FFF2-40B4-BE49-F238E27FC236}">
                <a16:creationId xmlns:a16="http://schemas.microsoft.com/office/drawing/2014/main" id="{E2247E53-4EC7-4B8D-A58B-975E6E0F9D47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8237020" y="5308177"/>
            <a:ext cx="14097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TLSHAPE_SLT_fa8886b769a54c02817aaba54576e921_Shape">
            <a:extLst>
              <a:ext uri="{FF2B5EF4-FFF2-40B4-BE49-F238E27FC236}">
                <a16:creationId xmlns:a16="http://schemas.microsoft.com/office/drawing/2014/main" id="{4DF28A83-223D-4DB2-9C20-9395520A61BB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3861920" y="5308177"/>
            <a:ext cx="43942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TLSHAPE_SLT_db841b2dc0b5434e83008cd4d4e540bc_Shape">
            <a:extLst>
              <a:ext uri="{FF2B5EF4-FFF2-40B4-BE49-F238E27FC236}">
                <a16:creationId xmlns:a16="http://schemas.microsoft.com/office/drawing/2014/main" id="{69C173A0-1D8C-4B09-B498-F9DD81C21148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9646641" y="5308177"/>
            <a:ext cx="1866900" cy="12700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TLSHAPE_SLT_eeb83e503ffe4a72a203fede87f23081_Shape">
            <a:extLst>
              <a:ext uri="{FF2B5EF4-FFF2-40B4-BE49-F238E27FC236}">
                <a16:creationId xmlns:a16="http://schemas.microsoft.com/office/drawing/2014/main" id="{1E0323F6-13B7-4F12-ACA6-43BCE60E0A59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5682870" y="2399199"/>
            <a:ext cx="10922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TLSHAPE_SLT_c60910096d5a4b6f9de76b63feadcf94_Shape">
            <a:extLst>
              <a:ext uri="{FF2B5EF4-FFF2-40B4-BE49-F238E27FC236}">
                <a16:creationId xmlns:a16="http://schemas.microsoft.com/office/drawing/2014/main" id="{11FA8F44-CE46-4F40-8F67-44C301B05425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7392867" y="4481915"/>
            <a:ext cx="24638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OTLSHAPE_SLT_79eebf0cc03e4ea08540b80882717e0a_Shape">
            <a:extLst>
              <a:ext uri="{FF2B5EF4-FFF2-40B4-BE49-F238E27FC236}">
                <a16:creationId xmlns:a16="http://schemas.microsoft.com/office/drawing/2014/main" id="{F508A147-1AF0-4C82-885B-94132178295D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6820988" y="2399199"/>
            <a:ext cx="2235200" cy="170519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TLSHAPE_TB_00000000000000000000000000000000_ElapsedTime">
            <a:extLst>
              <a:ext uri="{FF2B5EF4-FFF2-40B4-BE49-F238E27FC236}">
                <a16:creationId xmlns:a16="http://schemas.microsoft.com/office/drawing/2014/main" id="{3591C203-6925-498F-9FAF-E56DDF1A36DC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1293876" y="1539240"/>
            <a:ext cx="12827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OTLSHAPE_SLM_42c1a0ca0ec74680a58bbd3c49f9125b_Shape">
            <a:extLst>
              <a:ext uri="{FF2B5EF4-FFF2-40B4-BE49-F238E27FC236}">
                <a16:creationId xmlns:a16="http://schemas.microsoft.com/office/drawing/2014/main" id="{3E031247-4E58-4E61-866E-B0E218BD82B8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5162117" y="5745395"/>
            <a:ext cx="190500" cy="207187"/>
          </a:xfrm>
          <a:prstGeom prst="parallelogram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TLSHAPE_SLM_27e0e90c8e61460f88da93ab404fc85d_Shape">
            <a:extLst>
              <a:ext uri="{FF2B5EF4-FFF2-40B4-BE49-F238E27FC236}">
                <a16:creationId xmlns:a16="http://schemas.microsoft.com/office/drawing/2014/main" id="{26FBB560-7269-42B5-921E-DC1B97E7ACAB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11289609" y="5745395"/>
            <a:ext cx="190500" cy="207187"/>
          </a:xfrm>
          <a:prstGeom prst="parallelogram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TLSHAPE_SLM_05f5e22b071042a1a1dc59615bb4c469_Shape">
            <a:extLst>
              <a:ext uri="{FF2B5EF4-FFF2-40B4-BE49-F238E27FC236}">
                <a16:creationId xmlns:a16="http://schemas.microsoft.com/office/drawing/2014/main" id="{C3B83F96-6495-4ED0-83D4-46835AEE24C6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3765638" y="5745395"/>
            <a:ext cx="190500" cy="207187"/>
          </a:xfrm>
          <a:prstGeom prst="parallelogram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TLSHAPE_SLM_7695617a14a84c95a269c6cd4b4f335a_Shape">
            <a:extLst>
              <a:ext uri="{FF2B5EF4-FFF2-40B4-BE49-F238E27FC236}">
                <a16:creationId xmlns:a16="http://schemas.microsoft.com/office/drawing/2014/main" id="{3EB7C472-F98C-4D01-BE17-393F9A80606F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11289628" y="6016082"/>
            <a:ext cx="190500" cy="207187"/>
          </a:xfrm>
          <a:prstGeom prst="parallelogram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TLSHAPE_SLM_0fe6e6c4d349427c81caccf576ba460c_Shape">
            <a:extLst>
              <a:ext uri="{FF2B5EF4-FFF2-40B4-BE49-F238E27FC236}">
                <a16:creationId xmlns:a16="http://schemas.microsoft.com/office/drawing/2014/main" id="{0C69B6C4-A41E-444A-ACF4-051BCE399880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9491716" y="6016082"/>
            <a:ext cx="190500" cy="207187"/>
          </a:xfrm>
          <a:prstGeom prst="parallelogram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TLSHAPE_SLM_38f7caf9b7404674b5040d0ab204f9f9_Shape">
            <a:extLst>
              <a:ext uri="{FF2B5EF4-FFF2-40B4-BE49-F238E27FC236}">
                <a16:creationId xmlns:a16="http://schemas.microsoft.com/office/drawing/2014/main" id="{0081D20F-5254-4E31-BF72-F35F5B027E1C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7527613" y="5745395"/>
            <a:ext cx="190500" cy="207187"/>
          </a:xfrm>
          <a:prstGeom prst="parallelogram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TLSHAPE_SLM_5024da5f4d8841748a89544126f9da82_Shape">
            <a:extLst>
              <a:ext uri="{FF2B5EF4-FFF2-40B4-BE49-F238E27FC236}">
                <a16:creationId xmlns:a16="http://schemas.microsoft.com/office/drawing/2014/main" id="{51749EC5-E672-4E9D-AAAE-EFA72C112D2A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9494131" y="5745395"/>
            <a:ext cx="190500" cy="207187"/>
          </a:xfrm>
          <a:prstGeom prst="parallelogram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TLSHAPE_SLT_1f3ecdb523214d1c858ab8fb12392a13_ShapePercentage" hidden="1">
            <a:extLst>
              <a:ext uri="{FF2B5EF4-FFF2-40B4-BE49-F238E27FC236}">
                <a16:creationId xmlns:a16="http://schemas.microsoft.com/office/drawing/2014/main" id="{A4703D4F-11F7-4703-BE00-55AB070AB809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1322376" y="1898481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TLSHAPE_SLT_bf0bab4e98f54763a82568a5d219a5c7_ShapePercentage" hidden="1">
            <a:extLst>
              <a:ext uri="{FF2B5EF4-FFF2-40B4-BE49-F238E27FC236}">
                <a16:creationId xmlns:a16="http://schemas.microsoft.com/office/drawing/2014/main" id="{98DD6732-0726-4A4B-90BD-083DD0E53C36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2063375" y="2148840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TLSHAPE_SLT_79eebf0cc03e4ea08540b80882717e0a_ShapePercentage" hidden="1">
            <a:extLst>
              <a:ext uri="{FF2B5EF4-FFF2-40B4-BE49-F238E27FC236}">
                <a16:creationId xmlns:a16="http://schemas.microsoft.com/office/drawing/2014/main" id="{3C0C743A-03B8-4FF5-B674-D356EC8B3B14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6820988" y="2399199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TLSHAPE_SLT_eeb83e503ffe4a72a203fede87f23081_ShapePercentage" hidden="1">
            <a:extLst>
              <a:ext uri="{FF2B5EF4-FFF2-40B4-BE49-F238E27FC236}">
                <a16:creationId xmlns:a16="http://schemas.microsoft.com/office/drawing/2014/main" id="{A1A8C167-B452-406E-8DE0-04D4F686F2FB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5682870" y="2399199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3" name="OTLSHAPE_SLT_118aa262c9b048e19e0b2ecc51e36c38_ShapePercentage" hidden="1">
            <a:extLst>
              <a:ext uri="{FF2B5EF4-FFF2-40B4-BE49-F238E27FC236}">
                <a16:creationId xmlns:a16="http://schemas.microsoft.com/office/drawing/2014/main" id="{5ECF69C9-2718-46DF-9028-FC4910E3F9E3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3887372" y="2399199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3" name="OTLSHAPE_SLT_840d1906cb104b01bde15bb78e8e323b_ShapePercentage" hidden="1">
            <a:extLst>
              <a:ext uri="{FF2B5EF4-FFF2-40B4-BE49-F238E27FC236}">
                <a16:creationId xmlns:a16="http://schemas.microsoft.com/office/drawing/2014/main" id="{4A93A954-2D79-4DFA-9B8F-112A3B8B18C9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2821711" y="2399199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1" name="OTLSHAPE_SLT_44de9765e7204557b88297f4709b8c30_ShapePercentage" hidden="1">
            <a:extLst>
              <a:ext uri="{FF2B5EF4-FFF2-40B4-BE49-F238E27FC236}">
                <a16:creationId xmlns:a16="http://schemas.microsoft.com/office/drawing/2014/main" id="{2FA572B8-C469-4F8D-B465-465A4ECF27C7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2230872" y="307771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7" name="OTLSHAPE_SLT_8d38abf6434f49b59dc24ae1ee36935e_ShapePercentage" hidden="1">
            <a:extLst>
              <a:ext uri="{FF2B5EF4-FFF2-40B4-BE49-F238E27FC236}">
                <a16:creationId xmlns:a16="http://schemas.microsoft.com/office/drawing/2014/main" id="{F55B5190-92BA-4C27-B32B-7E664B7DCCD2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3887372" y="3077718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7" name="OTLSHAPE_SLT_c7770eb3e434445083ebf0cda53241c7_ShapePercentage" hidden="1">
            <a:extLst>
              <a:ext uri="{FF2B5EF4-FFF2-40B4-BE49-F238E27FC236}">
                <a16:creationId xmlns:a16="http://schemas.microsoft.com/office/drawing/2014/main" id="{7739D98A-481E-4F7F-ABA7-B5EE8B11F9AC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3887372" y="3654637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4" name="OTLSHAPE_SLT_40c7696c8b3a4b1db83d76730e5d92c2_ShapePercentage" hidden="1">
            <a:extLst>
              <a:ext uri="{FF2B5EF4-FFF2-40B4-BE49-F238E27FC236}">
                <a16:creationId xmlns:a16="http://schemas.microsoft.com/office/drawing/2014/main" id="{66FF6465-315B-4284-90D8-B207D3EF4CF7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5739692" y="3654637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TLSHAPE_SLT_f1b03b9fadb246d6b74eef66d2c662d1_ShapePercentage" hidden="1">
            <a:extLst>
              <a:ext uri="{FF2B5EF4-FFF2-40B4-BE49-F238E27FC236}">
                <a16:creationId xmlns:a16="http://schemas.microsoft.com/office/drawing/2014/main" id="{DAAAD59C-B7D5-43F5-900F-DC137CC90889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6623369" y="4231555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TLSHAPE_SLT_c60910096d5a4b6f9de76b63feadcf94_ShapePercentage" hidden="1">
            <a:extLst>
              <a:ext uri="{FF2B5EF4-FFF2-40B4-BE49-F238E27FC236}">
                <a16:creationId xmlns:a16="http://schemas.microsoft.com/office/drawing/2014/main" id="{E1E2A8D8-2EDC-4EB4-91AC-17C827CB41C8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7392867" y="4481915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TLSHAPE_SLT_71feb0897c2b47d28678366d0661913b_ShapePercentage" hidden="1">
            <a:extLst>
              <a:ext uri="{FF2B5EF4-FFF2-40B4-BE49-F238E27FC236}">
                <a16:creationId xmlns:a16="http://schemas.microsoft.com/office/drawing/2014/main" id="{B9DEB792-D853-495E-92A8-E164786E076D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2644319" y="5308177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TLSHAPE_SLT_fa8886b769a54c02817aaba54576e921_ShapePercentage" hidden="1">
            <a:extLst>
              <a:ext uri="{FF2B5EF4-FFF2-40B4-BE49-F238E27FC236}">
                <a16:creationId xmlns:a16="http://schemas.microsoft.com/office/drawing/2014/main" id="{8BB1A718-BC58-444B-8A4A-E97851870446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3861920" y="5308177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TLSHAPE_SLT_a0005013d1434eca8799fe0021a266e0_ShapePercentage" hidden="1">
            <a:extLst>
              <a:ext uri="{FF2B5EF4-FFF2-40B4-BE49-F238E27FC236}">
                <a16:creationId xmlns:a16="http://schemas.microsoft.com/office/drawing/2014/main" id="{247FCA29-0C64-4A54-ACD0-8109D072D359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8237020" y="5308177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TLSHAPE_SLT_db841b2dc0b5434e83008cd4d4e540bc_ShapePercentage" hidden="1">
            <a:extLst>
              <a:ext uri="{FF2B5EF4-FFF2-40B4-BE49-F238E27FC236}">
                <a16:creationId xmlns:a16="http://schemas.microsoft.com/office/drawing/2014/main" id="{891DB207-4F73-4FC8-B473-470640F19793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9646641" y="5308177"/>
            <a:ext cx="0" cy="0"/>
          </a:xfrm>
          <a:prstGeom prst="snip2DiagRect">
            <a:avLst>
              <a:gd name="adj1" fmla="val 100000"/>
              <a:gd name="adj2" fmla="val 16667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TLSHAPE_SL_9cf0b9a3b4064869b9ae748fb5efbb51_Header">
            <a:extLst>
              <a:ext uri="{FF2B5EF4-FFF2-40B4-BE49-F238E27FC236}">
                <a16:creationId xmlns:a16="http://schemas.microsoft.com/office/drawing/2014/main" id="{DE487498-AFF0-4E41-8BE2-DC7A6B94BFFA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63500" y="2141072"/>
            <a:ext cx="1104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Planning</a:t>
            </a:r>
          </a:p>
        </p:txBody>
      </p:sp>
      <p:sp>
        <p:nvSpPr>
          <p:cNvPr id="40" name="OTLSHAPE_SL_089d7eb988274527948a1ef4646e8746_Header">
            <a:extLst>
              <a:ext uri="{FF2B5EF4-FFF2-40B4-BE49-F238E27FC236}">
                <a16:creationId xmlns:a16="http://schemas.microsoft.com/office/drawing/2014/main" id="{8483E04F-A955-44C0-851D-07FCE6067C35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63500" y="3608768"/>
            <a:ext cx="11049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Strategy</a:t>
            </a:r>
          </a:p>
        </p:txBody>
      </p:sp>
      <p:sp>
        <p:nvSpPr>
          <p:cNvPr id="43" name="OTLSHAPE_SL_a88f145e4d284420a2baa685af085546_Header">
            <a:extLst>
              <a:ext uri="{FF2B5EF4-FFF2-40B4-BE49-F238E27FC236}">
                <a16:creationId xmlns:a16="http://schemas.microsoft.com/office/drawing/2014/main" id="{0BA53E09-3B2F-4340-8A29-0B2767C9A43B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63500" y="5798277"/>
            <a:ext cx="11049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Business Intelligence</a:t>
            </a:r>
          </a:p>
        </p:txBody>
      </p:sp>
      <p:sp>
        <p:nvSpPr>
          <p:cNvPr id="170" name="OTLSHAPE_SL_ffee1e79b85943a28c39454ea880fda8_Header">
            <a:extLst>
              <a:ext uri="{FF2B5EF4-FFF2-40B4-BE49-F238E27FC236}">
                <a16:creationId xmlns:a16="http://schemas.microsoft.com/office/drawing/2014/main" id="{4AA4FE4A-816B-480F-896C-62882CE3D026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63500" y="5012860"/>
            <a:ext cx="11049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Service Development</a:t>
            </a:r>
          </a:p>
        </p:txBody>
      </p:sp>
      <p:sp>
        <p:nvSpPr>
          <p:cNvPr id="5" name="OTLSHAPE_SL2A_ca35c7d9e4d84d65a3e9bb8b7c277435_Header" hidden="1">
            <a:extLst>
              <a:ext uri="{FF2B5EF4-FFF2-40B4-BE49-F238E27FC236}">
                <a16:creationId xmlns:a16="http://schemas.microsoft.com/office/drawing/2014/main" id="{4DC4B290-6E17-475B-A0F6-187C02F22CF4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700" y="-187353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OTLSHAPE_SL2A_b26db38b03c649c98a2c542901790b6f_Header" hidden="1">
            <a:extLst>
              <a:ext uri="{FF2B5EF4-FFF2-40B4-BE49-F238E27FC236}">
                <a16:creationId xmlns:a16="http://schemas.microsoft.com/office/drawing/2014/main" id="{7DDCFEC6-141F-43A4-98DF-848E678B5758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2700" y="-187353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67" name="OTLSHAPE_SL2A_f58dd665eee94188acfde0d3c82d71a9_Header" hidden="1">
            <a:extLst>
              <a:ext uri="{FF2B5EF4-FFF2-40B4-BE49-F238E27FC236}">
                <a16:creationId xmlns:a16="http://schemas.microsoft.com/office/drawing/2014/main" id="{C4A02A60-3189-4101-9111-B27E710A21E3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-187353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4" name="OTLSHAPE_SL2A_9d079ef81b044ba9bb5b70c2590ea88b_Header" hidden="1">
            <a:extLst>
              <a:ext uri="{FF2B5EF4-FFF2-40B4-BE49-F238E27FC236}">
                <a16:creationId xmlns:a16="http://schemas.microsoft.com/office/drawing/2014/main" id="{B97F6ACF-849D-4422-9013-4351021CDAC2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-187353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BE316E76-F914-4119-8EC6-FA9123176B71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>
            <a:off x="2516332" y="161544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7C46D9AE-762E-4F50-A81D-30E793221C86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357376" y="1316419"/>
            <a:ext cx="203389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38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Q1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D6FFDCBD-8ABA-4274-8A98-CF6EA405B9C8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3922373" y="1316419"/>
            <a:ext cx="203389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38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Q2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AD0F9F2A-EDBF-45B2-904D-984630FC0F10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6515869" y="1316419"/>
            <a:ext cx="203389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38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Q3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01F18C11-A2E5-4455-AFA2-4F4F9E8E6515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9137865" y="1316419"/>
            <a:ext cx="203389" cy="21704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38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Q4</a:t>
            </a:r>
          </a:p>
        </p:txBody>
      </p:sp>
      <p:sp>
        <p:nvSpPr>
          <p:cNvPr id="58" name="OTLSHAPE_SLT_bf0bab4e98f54763a82568a5d219a5c7_TextPercentage">
            <a:extLst>
              <a:ext uri="{FF2B5EF4-FFF2-40B4-BE49-F238E27FC236}">
                <a16:creationId xmlns:a16="http://schemas.microsoft.com/office/drawing/2014/main" id="{6FB95F3A-70D9-47C3-8B75-60CCA002A7A0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3903676" y="2156587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8" normalizeH="0" baseline="0" noProof="0">
                <a:ln>
                  <a:noFill/>
                </a:ln>
                <a:solidFill>
                  <a:srgbClr val="7F6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100%</a:t>
            </a:r>
          </a:p>
        </p:txBody>
      </p:sp>
      <p:sp>
        <p:nvSpPr>
          <p:cNvPr id="62" name="OTLSHAPE_SLT_bf0bab4e98f54763a82568a5d219a5c7_Title">
            <a:extLst>
              <a:ext uri="{FF2B5EF4-FFF2-40B4-BE49-F238E27FC236}">
                <a16:creationId xmlns:a16="http://schemas.microsoft.com/office/drawing/2014/main" id="{D33DE106-903A-43B3-9BCC-46D8A09FAB68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2654849" y="2148840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8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Objectives</a:t>
            </a:r>
          </a:p>
        </p:txBody>
      </p:sp>
      <p:sp>
        <p:nvSpPr>
          <p:cNvPr id="66" name="OTLSHAPE_SLT_1f3ecdb523214d1c858ab8fb12392a13_TextPercentage">
            <a:extLst>
              <a:ext uri="{FF2B5EF4-FFF2-40B4-BE49-F238E27FC236}">
                <a16:creationId xmlns:a16="http://schemas.microsoft.com/office/drawing/2014/main" id="{95D05390-96D4-43B4-8995-0DCFD0023A2E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3904606" y="1906228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8" normalizeH="0" baseline="0" noProof="0">
                <a:ln>
                  <a:noFill/>
                </a:ln>
                <a:solidFill>
                  <a:srgbClr val="7F6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100%</a:t>
            </a:r>
          </a:p>
        </p:txBody>
      </p:sp>
      <p:sp>
        <p:nvSpPr>
          <p:cNvPr id="70" name="OTLSHAPE_SLT_1f3ecdb523214d1c858ab8fb12392a13_Title">
            <a:extLst>
              <a:ext uri="{FF2B5EF4-FFF2-40B4-BE49-F238E27FC236}">
                <a16:creationId xmlns:a16="http://schemas.microsoft.com/office/drawing/2014/main" id="{B6C4E4D7-5D80-4DDF-A7D5-7CD9142704E1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2409614" y="1898481"/>
            <a:ext cx="36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8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Vision</a:t>
            </a:r>
          </a:p>
        </p:txBody>
      </p:sp>
      <p:sp>
        <p:nvSpPr>
          <p:cNvPr id="74" name="OTLSHAPE_SLT_840d1906cb104b01bde15bb78e8e323b_TextPercentage">
            <a:extLst>
              <a:ext uri="{FF2B5EF4-FFF2-40B4-BE49-F238E27FC236}">
                <a16:creationId xmlns:a16="http://schemas.microsoft.com/office/drawing/2014/main" id="{E9EF1CB4-997E-47E5-8898-33FB5AD37261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2485161" y="2406946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8" normalizeH="0" baseline="0" noProof="0" dirty="0">
                <a:ln>
                  <a:noFill/>
                </a:ln>
                <a:solidFill>
                  <a:srgbClr val="7F6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100%</a:t>
            </a:r>
          </a:p>
        </p:txBody>
      </p:sp>
      <p:sp>
        <p:nvSpPr>
          <p:cNvPr id="78" name="OTLSHAPE_SLT_840d1906cb104b01bde15bb78e8e323b_Title">
            <a:extLst>
              <a:ext uri="{FF2B5EF4-FFF2-40B4-BE49-F238E27FC236}">
                <a16:creationId xmlns:a16="http://schemas.microsoft.com/office/drawing/2014/main" id="{EB5A3FC4-6D1C-4A2F-B863-767E8FAD1226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3264485" y="2399199"/>
            <a:ext cx="330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8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Goals</a:t>
            </a:r>
          </a:p>
        </p:txBody>
      </p:sp>
      <p:sp>
        <p:nvSpPr>
          <p:cNvPr id="86" name="OTLSHAPE_SLT_118aa262c9b048e19e0b2ecc51e36c38_Title">
            <a:extLst>
              <a:ext uri="{FF2B5EF4-FFF2-40B4-BE49-F238E27FC236}">
                <a16:creationId xmlns:a16="http://schemas.microsoft.com/office/drawing/2014/main" id="{95A36823-4A27-4FF5-9B83-7E3935F99F3F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4321131" y="2399199"/>
            <a:ext cx="889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Strategic Intent</a:t>
            </a:r>
          </a:p>
        </p:txBody>
      </p:sp>
      <p:sp>
        <p:nvSpPr>
          <p:cNvPr id="94" name="OTLSHAPE_SLT_8d38abf6434f49b59dc24ae1ee36935e_Title">
            <a:extLst>
              <a:ext uri="{FF2B5EF4-FFF2-40B4-BE49-F238E27FC236}">
                <a16:creationId xmlns:a16="http://schemas.microsoft.com/office/drawing/2014/main" id="{5E0F45DE-6C51-473A-A176-2DA5501D10AA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4086968" y="3077718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24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SWOT</a:t>
            </a:r>
          </a:p>
        </p:txBody>
      </p:sp>
      <p:sp>
        <p:nvSpPr>
          <p:cNvPr id="102" name="OTLSHAPE_SLT_44de9765e7204557b88297f4709b8c30_Title">
            <a:extLst>
              <a:ext uri="{FF2B5EF4-FFF2-40B4-BE49-F238E27FC236}">
                <a16:creationId xmlns:a16="http://schemas.microsoft.com/office/drawing/2014/main" id="{06172D32-2BF6-4F71-9191-5BDAC00943FE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2679217" y="3077718"/>
            <a:ext cx="939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6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Market Analysis</a:t>
            </a:r>
          </a:p>
        </p:txBody>
      </p:sp>
      <p:sp>
        <p:nvSpPr>
          <p:cNvPr id="110" name="OTLSHAPE_SLT_40c7696c8b3a4b1db83d76730e5d92c2_Title">
            <a:extLst>
              <a:ext uri="{FF2B5EF4-FFF2-40B4-BE49-F238E27FC236}">
                <a16:creationId xmlns:a16="http://schemas.microsoft.com/office/drawing/2014/main" id="{3D8B4A21-2B1D-44C1-B19A-37D7637ADF7E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6181613" y="3654637"/>
            <a:ext cx="850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6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Price Research</a:t>
            </a:r>
          </a:p>
        </p:txBody>
      </p:sp>
      <p:sp>
        <p:nvSpPr>
          <p:cNvPr id="118" name="OTLSHAPE_SLT_c7770eb3e434445083ebf0cda53241c7_Title">
            <a:extLst>
              <a:ext uri="{FF2B5EF4-FFF2-40B4-BE49-F238E27FC236}">
                <a16:creationId xmlns:a16="http://schemas.microsoft.com/office/drawing/2014/main" id="{ACC55A22-7FE5-4E19-875D-834FE426C7BB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4430688" y="3654637"/>
            <a:ext cx="914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4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Business Model</a:t>
            </a:r>
          </a:p>
        </p:txBody>
      </p:sp>
      <p:sp>
        <p:nvSpPr>
          <p:cNvPr id="126" name="OTLSHAPE_SLT_f1b03b9fadb246d6b74eef66d2c662d1_Title">
            <a:extLst>
              <a:ext uri="{FF2B5EF4-FFF2-40B4-BE49-F238E27FC236}">
                <a16:creationId xmlns:a16="http://schemas.microsoft.com/office/drawing/2014/main" id="{04205986-E688-49F6-AE74-C603CBF66E3B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7317581" y="4231555"/>
            <a:ext cx="609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8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Objectives</a:t>
            </a:r>
          </a:p>
        </p:txBody>
      </p:sp>
      <p:sp>
        <p:nvSpPr>
          <p:cNvPr id="230" name="OTLSHAPE_SLT_71feb0897c2b47d28678366d0661913b_Duration">
            <a:extLst>
              <a:ext uri="{FF2B5EF4-FFF2-40B4-BE49-F238E27FC236}">
                <a16:creationId xmlns:a16="http://schemas.microsoft.com/office/drawing/2014/main" id="{FBBF37CC-4FF7-40AA-9E58-C3EC7F926AB2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2644319" y="5153152"/>
            <a:ext cx="406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6" normalizeH="0" baseline="0" noProof="0">
                <a:ln>
                  <a:noFill/>
                </a:ln>
                <a:solidFill>
                  <a:srgbClr val="38572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6.1 wks</a:t>
            </a:r>
            <a:endParaRPr kumimoji="0" lang="en-US" sz="1000" b="1" i="0" u="none" strike="noStrike" kern="1200" cap="none" spc="-6" normalizeH="0" baseline="0" noProof="0" dirty="0">
              <a:ln>
                <a:noFill/>
              </a:ln>
              <a:solidFill>
                <a:srgbClr val="38572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31" name="OTLSHAPE_SLT_71feb0897c2b47d28678366d0661913b_TextPercentage">
            <a:extLst>
              <a:ext uri="{FF2B5EF4-FFF2-40B4-BE49-F238E27FC236}">
                <a16:creationId xmlns:a16="http://schemas.microsoft.com/office/drawing/2014/main" id="{47A8F3BE-29A9-474F-9052-E0434ADDDDC9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2372158" y="529416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10" normalizeH="0" baseline="0" noProof="0" dirty="0">
                <a:ln>
                  <a:noFill/>
                </a:ln>
                <a:solidFill>
                  <a:srgbClr val="38572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75%</a:t>
            </a:r>
          </a:p>
        </p:txBody>
      </p:sp>
      <p:sp>
        <p:nvSpPr>
          <p:cNvPr id="234" name="OTLSHAPE_SLT_71feb0897c2b47d28678366d0661913b_Title">
            <a:extLst>
              <a:ext uri="{FF2B5EF4-FFF2-40B4-BE49-F238E27FC236}">
                <a16:creationId xmlns:a16="http://schemas.microsoft.com/office/drawing/2014/main" id="{22759531-18F0-496E-9723-1F48B7EBF23E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2644319" y="5435177"/>
            <a:ext cx="1041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6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Product Roadmap</a:t>
            </a:r>
          </a:p>
        </p:txBody>
      </p:sp>
      <p:sp>
        <p:nvSpPr>
          <p:cNvPr id="328" name="OTLSHAPE_SLT_a0005013d1434eca8799fe0021a266e0_Title">
            <a:extLst>
              <a:ext uri="{FF2B5EF4-FFF2-40B4-BE49-F238E27FC236}">
                <a16:creationId xmlns:a16="http://schemas.microsoft.com/office/drawing/2014/main" id="{6F0F5497-361D-4B23-942A-360B0C4DB0FD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8237020" y="5435177"/>
            <a:ext cx="152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24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RC</a:t>
            </a:r>
          </a:p>
        </p:txBody>
      </p:sp>
      <p:sp>
        <p:nvSpPr>
          <p:cNvPr id="331" name="OTLSHAPE_SLT_fa8886b769a54c02817aaba54576e921_Duration">
            <a:extLst>
              <a:ext uri="{FF2B5EF4-FFF2-40B4-BE49-F238E27FC236}">
                <a16:creationId xmlns:a16="http://schemas.microsoft.com/office/drawing/2014/main" id="{EEEA758B-592E-4D0E-8A85-E3FA55FF8446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3861920" y="5153152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8" normalizeH="0" baseline="0" noProof="0">
                <a:ln>
                  <a:noFill/>
                </a:ln>
                <a:solidFill>
                  <a:srgbClr val="385723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22 wks</a:t>
            </a:r>
          </a:p>
        </p:txBody>
      </p:sp>
      <p:sp>
        <p:nvSpPr>
          <p:cNvPr id="336" name="OTLSHAPE_SLT_fa8886b769a54c02817aaba54576e921_Title">
            <a:extLst>
              <a:ext uri="{FF2B5EF4-FFF2-40B4-BE49-F238E27FC236}">
                <a16:creationId xmlns:a16="http://schemas.microsoft.com/office/drawing/2014/main" id="{85F25F0A-9D88-41CF-9A28-34C4D92C4EF6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3861920" y="5435177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6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Development</a:t>
            </a:r>
          </a:p>
        </p:txBody>
      </p:sp>
      <p:sp>
        <p:nvSpPr>
          <p:cNvPr id="344" name="OTLSHAPE_SLT_db841b2dc0b5434e83008cd4d4e540bc_Title">
            <a:extLst>
              <a:ext uri="{FF2B5EF4-FFF2-40B4-BE49-F238E27FC236}">
                <a16:creationId xmlns:a16="http://schemas.microsoft.com/office/drawing/2014/main" id="{2F6FD2AA-D69A-474B-B83D-C915A7601AF0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9646641" y="5435177"/>
            <a:ext cx="90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8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Release to Web</a:t>
            </a:r>
          </a:p>
        </p:txBody>
      </p:sp>
      <p:sp>
        <p:nvSpPr>
          <p:cNvPr id="423" name="OTLSHAPE_SLM_42c1a0ca0ec74680a58bbd3c49f9125b_Title">
            <a:extLst>
              <a:ext uri="{FF2B5EF4-FFF2-40B4-BE49-F238E27FC236}">
                <a16:creationId xmlns:a16="http://schemas.microsoft.com/office/drawing/2014/main" id="{4EE9EA0D-5201-46CC-B0D6-40D688DB10F8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4218761" y="5763730"/>
            <a:ext cx="90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6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Quality Metrics</a:t>
            </a:r>
          </a:p>
        </p:txBody>
      </p:sp>
      <p:sp>
        <p:nvSpPr>
          <p:cNvPr id="47" name="OTLSHAPE_SLT_eeb83e503ffe4a72a203fede87f23081_Title">
            <a:extLst>
              <a:ext uri="{FF2B5EF4-FFF2-40B4-BE49-F238E27FC236}">
                <a16:creationId xmlns:a16="http://schemas.microsoft.com/office/drawing/2014/main" id="{5C3C1A00-4A67-4EC8-9B65-09B16092A828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5855499" y="2399199"/>
            <a:ext cx="74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Sales Budget</a:t>
            </a:r>
          </a:p>
        </p:txBody>
      </p:sp>
      <p:sp>
        <p:nvSpPr>
          <p:cNvPr id="55" name="OTLSHAPE_SLT_c60910096d5a4b6f9de76b63feadcf94_Title">
            <a:extLst>
              <a:ext uri="{FF2B5EF4-FFF2-40B4-BE49-F238E27FC236}">
                <a16:creationId xmlns:a16="http://schemas.microsoft.com/office/drawing/2014/main" id="{B8C970B6-834A-4AC6-B7A2-7F9DC3D79D11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8012492" y="4481915"/>
            <a:ext cx="1219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6" dirty="0">
                <a:solidFill>
                  <a:schemeClr val="lt1"/>
                </a:solidFill>
                <a:latin typeface="Calibri" panose="020F0502020204030204" pitchFamily="34" charset="0"/>
              </a:rPr>
              <a:t>Sales Trends Analysis</a:t>
            </a:r>
          </a:p>
        </p:txBody>
      </p:sp>
      <p:sp>
        <p:nvSpPr>
          <p:cNvPr id="20" name="OTLSHAPE_SLM_27e0e90c8e61460f88da93ab404fc85d_Title">
            <a:extLst>
              <a:ext uri="{FF2B5EF4-FFF2-40B4-BE49-F238E27FC236}">
                <a16:creationId xmlns:a16="http://schemas.microsoft.com/office/drawing/2014/main" id="{C8268058-B11E-4266-85CE-52F363B6CEF8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0282244" y="5763730"/>
            <a:ext cx="965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dirty="0">
                <a:solidFill>
                  <a:schemeClr val="dk1"/>
                </a:solidFill>
                <a:latin typeface="Calibri" panose="020F0502020204030204" pitchFamily="34" charset="0"/>
              </a:rPr>
              <a:t>Sales Dashboard</a:t>
            </a:r>
          </a:p>
        </p:txBody>
      </p:sp>
      <p:sp>
        <p:nvSpPr>
          <p:cNvPr id="242" name="OTLSHAPE_SLM_05f5e22b071042a1a1dc59615bb4c469_Title">
            <a:extLst>
              <a:ext uri="{FF2B5EF4-FFF2-40B4-BE49-F238E27FC236}">
                <a16:creationId xmlns:a16="http://schemas.microsoft.com/office/drawing/2014/main" id="{C0D891C2-6AFE-44B5-8F2B-96A1CD9D471C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2828844" y="5763730"/>
            <a:ext cx="889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Service Metrics</a:t>
            </a:r>
          </a:p>
        </p:txBody>
      </p:sp>
      <p:sp>
        <p:nvSpPr>
          <p:cNvPr id="245" name="OTLSHAPE_SLM_7695617a14a84c95a269c6cd4b4f335a_Title">
            <a:extLst>
              <a:ext uri="{FF2B5EF4-FFF2-40B4-BE49-F238E27FC236}">
                <a16:creationId xmlns:a16="http://schemas.microsoft.com/office/drawing/2014/main" id="{B2004A4C-7FE5-48FC-A265-62D2885689C6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0078895" y="6034417"/>
            <a:ext cx="1168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Real-time Reporting</a:t>
            </a:r>
            <a:endParaRPr lang="en-US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48" name="OTLSHAPE_SLM_0fe6e6c4d349427c81caccf576ba460c_Title">
            <a:extLst>
              <a:ext uri="{FF2B5EF4-FFF2-40B4-BE49-F238E27FC236}">
                <a16:creationId xmlns:a16="http://schemas.microsoft.com/office/drawing/2014/main" id="{F50F22C2-2295-4629-9FAF-72064396443B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8326110" y="6034417"/>
            <a:ext cx="111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Conversion Metrics</a:t>
            </a:r>
          </a:p>
        </p:txBody>
      </p:sp>
      <p:sp>
        <p:nvSpPr>
          <p:cNvPr id="251" name="OTLSHAPE_SLM_38f7caf9b7404674b5040d0ab204f9f9_Title">
            <a:extLst>
              <a:ext uri="{FF2B5EF4-FFF2-40B4-BE49-F238E27FC236}">
                <a16:creationId xmlns:a16="http://schemas.microsoft.com/office/drawing/2014/main" id="{AA30C1BA-D2E2-4707-BC1C-760B9C41C6D9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6399176" y="5763730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>
                <a:solidFill>
                  <a:schemeClr val="dk1"/>
                </a:solidFill>
                <a:latin typeface="Calibri" panose="020F0502020204030204" pitchFamily="34" charset="0"/>
              </a:rPr>
              <a:t>Service Dashboard</a:t>
            </a:r>
          </a:p>
        </p:txBody>
      </p:sp>
      <p:sp>
        <p:nvSpPr>
          <p:cNvPr id="50" name="OTLSHAPE_SLM_5024da5f4d8841748a89544126f9da82_Title">
            <a:extLst>
              <a:ext uri="{FF2B5EF4-FFF2-40B4-BE49-F238E27FC236}">
                <a16:creationId xmlns:a16="http://schemas.microsoft.com/office/drawing/2014/main" id="{A786A5BA-BB21-4183-967C-96ED32AAD77A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8327382" y="5763730"/>
            <a:ext cx="111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Real-time Analytics</a:t>
            </a:r>
          </a:p>
        </p:txBody>
      </p:sp>
      <p:sp>
        <p:nvSpPr>
          <p:cNvPr id="500" name="OTLSHAPE_SLT_79eebf0cc03e4ea08540b80882717e0a_Title">
            <a:extLst>
              <a:ext uri="{FF2B5EF4-FFF2-40B4-BE49-F238E27FC236}">
                <a16:creationId xmlns:a16="http://schemas.microsoft.com/office/drawing/2014/main" id="{BDA12ECE-FFFB-4F67-84C6-03165493E4FC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7346500" y="2399199"/>
            <a:ext cx="1193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Beta + Release Plans</a:t>
            </a:r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AF19C43E-6468-432B-AE6E-D525D3062E85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-168984" y="58866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24" name="OTLSHAPE_SLT_1f3ecdb523214d1c858ab8fb12392a13_Duration" hidden="1">
            <a:extLst>
              <a:ext uri="{FF2B5EF4-FFF2-40B4-BE49-F238E27FC236}">
                <a16:creationId xmlns:a16="http://schemas.microsoft.com/office/drawing/2014/main" id="{ACC070BF-5CA7-4D58-8FF7-59F1B316FA32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-458748"/>
            <a:ext cx="495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63.8 days</a:t>
            </a:r>
          </a:p>
        </p:txBody>
      </p:sp>
      <p:sp>
        <p:nvSpPr>
          <p:cNvPr id="25" name="OTLSHAPE_SLT_1f3ecdb523214d1c858ab8fb12392a13_JoinedDate" hidden="1">
            <a:extLst>
              <a:ext uri="{FF2B5EF4-FFF2-40B4-BE49-F238E27FC236}">
                <a16:creationId xmlns:a16="http://schemas.microsoft.com/office/drawing/2014/main" id="{9921DEC0-D835-4EB5-AF8F-92E87A0F6566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-618242"/>
            <a:ext cx="7366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Jan 2 - Mar 31</a:t>
            </a:r>
          </a:p>
        </p:txBody>
      </p:sp>
      <p:sp>
        <p:nvSpPr>
          <p:cNvPr id="26" name="OTLSHAPE_SLT_1f3ecdb523214d1c858ab8fb12392a13_StartDate" hidden="1">
            <a:extLst>
              <a:ext uri="{FF2B5EF4-FFF2-40B4-BE49-F238E27FC236}">
                <a16:creationId xmlns:a16="http://schemas.microsoft.com/office/drawing/2014/main" id="{73023A26-4CB2-42BC-B83C-504B7F6EE8F5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OTLSHAPE_SLT_1f3ecdb523214d1c858ab8fb12392a13_EndDate" hidden="1">
            <a:extLst>
              <a:ext uri="{FF2B5EF4-FFF2-40B4-BE49-F238E27FC236}">
                <a16:creationId xmlns:a16="http://schemas.microsoft.com/office/drawing/2014/main" id="{FB19150D-70C6-4D6D-973E-BC7AA5E16DD1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SLT_bf0bab4e98f54763a82568a5d219a5c7_Duration" hidden="1">
            <a:extLst>
              <a:ext uri="{FF2B5EF4-FFF2-40B4-BE49-F238E27FC236}">
                <a16:creationId xmlns:a16="http://schemas.microsoft.com/office/drawing/2014/main" id="{BD4E1201-A9DF-41A1-A894-9D86E33F095C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44.8 days</a:t>
            </a:r>
          </a:p>
        </p:txBody>
      </p:sp>
      <p:sp>
        <p:nvSpPr>
          <p:cNvPr id="51" name="OTLSHAPE_SLT_bf0bab4e98f54763a82568a5d219a5c7_JoinedDate" hidden="1">
            <a:extLst>
              <a:ext uri="{FF2B5EF4-FFF2-40B4-BE49-F238E27FC236}">
                <a16:creationId xmlns:a16="http://schemas.microsoft.com/office/drawing/2014/main" id="{D8DA029E-F4F6-4109-A8C9-FCC6D12140DC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2700" y="-695186"/>
            <a:ext cx="800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Jan 28 - Mar 31</a:t>
            </a:r>
          </a:p>
        </p:txBody>
      </p:sp>
      <p:sp>
        <p:nvSpPr>
          <p:cNvPr id="52" name="OTLSHAPE_SLT_bf0bab4e98f54763a82568a5d219a5c7_StartDate" hidden="1">
            <a:extLst>
              <a:ext uri="{FF2B5EF4-FFF2-40B4-BE49-F238E27FC236}">
                <a16:creationId xmlns:a16="http://schemas.microsoft.com/office/drawing/2014/main" id="{719713EC-31A7-4292-ACB5-3F3C9AD7A2D0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SLT_bf0bab4e98f54763a82568a5d219a5c7_EndDate" hidden="1">
            <a:extLst>
              <a:ext uri="{FF2B5EF4-FFF2-40B4-BE49-F238E27FC236}">
                <a16:creationId xmlns:a16="http://schemas.microsoft.com/office/drawing/2014/main" id="{2FFB2407-F88F-49A1-BEFF-AF38E15C58CF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SLT_79eebf0cc03e4ea08540b80882717e0a_Duration" hidden="1">
            <a:extLst>
              <a:ext uri="{FF2B5EF4-FFF2-40B4-BE49-F238E27FC236}">
                <a16:creationId xmlns:a16="http://schemas.microsoft.com/office/drawing/2014/main" id="{4DA6C61F-256B-479C-98D9-96DDB66C8DD3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56.4 days</a:t>
            </a:r>
          </a:p>
        </p:txBody>
      </p:sp>
      <p:sp>
        <p:nvSpPr>
          <p:cNvPr id="57" name="OTLSHAPE_SLT_79eebf0cc03e4ea08540b80882717e0a_TextPercentage" hidden="1">
            <a:extLst>
              <a:ext uri="{FF2B5EF4-FFF2-40B4-BE49-F238E27FC236}">
                <a16:creationId xmlns:a16="http://schemas.microsoft.com/office/drawing/2014/main" id="{A65D9748-775A-4330-9C43-B969C6825547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2700" y="-79633"/>
            <a:ext cx="2286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75%</a:t>
            </a:r>
          </a:p>
        </p:txBody>
      </p:sp>
      <p:sp>
        <p:nvSpPr>
          <p:cNvPr id="59" name="OTLSHAPE_SLT_79eebf0cc03e4ea08540b80882717e0a_JoinedDate" hidden="1">
            <a:extLst>
              <a:ext uri="{FF2B5EF4-FFF2-40B4-BE49-F238E27FC236}">
                <a16:creationId xmlns:a16="http://schemas.microsoft.com/office/drawing/2014/main" id="{5DC41BA4-45BA-49E0-AE5F-ABA57BB77EEC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2700" y="-695186"/>
            <a:ext cx="7366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Jul 13 - Sep 30</a:t>
            </a:r>
          </a:p>
        </p:txBody>
      </p:sp>
      <p:sp>
        <p:nvSpPr>
          <p:cNvPr id="60" name="OTLSHAPE_SLT_79eebf0cc03e4ea08540b80882717e0a_StartDate" hidden="1">
            <a:extLst>
              <a:ext uri="{FF2B5EF4-FFF2-40B4-BE49-F238E27FC236}">
                <a16:creationId xmlns:a16="http://schemas.microsoft.com/office/drawing/2014/main" id="{07CC3E0D-9239-4B0E-82F2-757B1BEB6988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SLT_79eebf0cc03e4ea08540b80882717e0a_EndDate" hidden="1">
            <a:extLst>
              <a:ext uri="{FF2B5EF4-FFF2-40B4-BE49-F238E27FC236}">
                <a16:creationId xmlns:a16="http://schemas.microsoft.com/office/drawing/2014/main" id="{832FA22B-42EB-4BAA-92B1-5AB85A861D47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8" name="OTLSHAPE_SLT_eeb83e503ffe4a72a203fede87f23081_Duration" hidden="1">
            <a:extLst>
              <a:ext uri="{FF2B5EF4-FFF2-40B4-BE49-F238E27FC236}">
                <a16:creationId xmlns:a16="http://schemas.microsoft.com/office/drawing/2014/main" id="{D0D00A62-E182-4BC1-8BED-544A15ACFBB2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26 days</a:t>
            </a:r>
          </a:p>
        </p:txBody>
      </p:sp>
      <p:sp>
        <p:nvSpPr>
          <p:cNvPr id="449" name="OTLSHAPE_SLT_eeb83e503ffe4a72a203fede87f23081_TextPercentage" hidden="1">
            <a:extLst>
              <a:ext uri="{FF2B5EF4-FFF2-40B4-BE49-F238E27FC236}">
                <a16:creationId xmlns:a16="http://schemas.microsoft.com/office/drawing/2014/main" id="{FB63A40E-D800-4199-8BFF-BA6CAE6F4BD7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12700" y="-79633"/>
            <a:ext cx="2286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75%</a:t>
            </a:r>
          </a:p>
        </p:txBody>
      </p:sp>
      <p:sp>
        <p:nvSpPr>
          <p:cNvPr id="450" name="OTLSHAPE_SLT_eeb83e503ffe4a72a203fede87f23081_JoinedDate" hidden="1">
            <a:extLst>
              <a:ext uri="{FF2B5EF4-FFF2-40B4-BE49-F238E27FC236}">
                <a16:creationId xmlns:a16="http://schemas.microsoft.com/office/drawing/2014/main" id="{1A173880-F728-4D8B-B4C3-F7CEB8178918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12700" y="-618242"/>
            <a:ext cx="660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Jun 4 - Jul 11</a:t>
            </a:r>
          </a:p>
        </p:txBody>
      </p:sp>
      <p:sp>
        <p:nvSpPr>
          <p:cNvPr id="451" name="OTLSHAPE_SLT_eeb83e503ffe4a72a203fede87f23081_StartDate" hidden="1">
            <a:extLst>
              <a:ext uri="{FF2B5EF4-FFF2-40B4-BE49-F238E27FC236}">
                <a16:creationId xmlns:a16="http://schemas.microsoft.com/office/drawing/2014/main" id="{190725D1-2595-43A5-B383-6CFC42EE21CB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2" name="OTLSHAPE_SLT_eeb83e503ffe4a72a203fede87f23081_EndDate" hidden="1">
            <a:extLst>
              <a:ext uri="{FF2B5EF4-FFF2-40B4-BE49-F238E27FC236}">
                <a16:creationId xmlns:a16="http://schemas.microsoft.com/office/drawing/2014/main" id="{9D3A2E1F-FA5E-4F3F-A65C-7CBC59C42898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68" name="OTLSHAPE_SLT_118aa262c9b048e19e0b2ecc51e36c38_Duration" hidden="1">
            <a:extLst>
              <a:ext uri="{FF2B5EF4-FFF2-40B4-BE49-F238E27FC236}">
                <a16:creationId xmlns:a16="http://schemas.microsoft.com/office/drawing/2014/main" id="{18361C42-5769-47C7-B34A-D4D15F7A601C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43.5 days</a:t>
            </a:r>
          </a:p>
        </p:txBody>
      </p:sp>
      <p:sp>
        <p:nvSpPr>
          <p:cNvPr id="469" name="OTLSHAPE_SLT_118aa262c9b048e19e0b2ecc51e36c38_TextPercentage" hidden="1">
            <a:extLst>
              <a:ext uri="{FF2B5EF4-FFF2-40B4-BE49-F238E27FC236}">
                <a16:creationId xmlns:a16="http://schemas.microsoft.com/office/drawing/2014/main" id="{A29CBE26-C1EB-47D0-A5A0-279096B1E328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12700" y="-79633"/>
            <a:ext cx="2286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>
                <a:solidFill>
                  <a:srgbClr val="7F6000"/>
                </a:solidFill>
                <a:latin typeface="Calibri" panose="020F0502020204030204" pitchFamily="34" charset="0"/>
              </a:rPr>
              <a:t>75%</a:t>
            </a:r>
          </a:p>
        </p:txBody>
      </p:sp>
      <p:sp>
        <p:nvSpPr>
          <p:cNvPr id="470" name="OTLSHAPE_SLT_118aa262c9b048e19e0b2ecc51e36c38_JoinedDate" hidden="1">
            <a:extLst>
              <a:ext uri="{FF2B5EF4-FFF2-40B4-BE49-F238E27FC236}">
                <a16:creationId xmlns:a16="http://schemas.microsoft.com/office/drawing/2014/main" id="{36706D15-A082-4D96-B3AA-2D306C2B5879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12700" y="-541298"/>
            <a:ext cx="647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2 - Jun 2</a:t>
            </a:r>
          </a:p>
        </p:txBody>
      </p:sp>
      <p:sp>
        <p:nvSpPr>
          <p:cNvPr id="471" name="OTLSHAPE_SLT_118aa262c9b048e19e0b2ecc51e36c38_StartDate" hidden="1">
            <a:extLst>
              <a:ext uri="{FF2B5EF4-FFF2-40B4-BE49-F238E27FC236}">
                <a16:creationId xmlns:a16="http://schemas.microsoft.com/office/drawing/2014/main" id="{F43A4E14-0A97-4829-A763-2CC9F195400C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72" name="OTLSHAPE_SLT_118aa262c9b048e19e0b2ecc51e36c38_EndDate" hidden="1">
            <a:extLst>
              <a:ext uri="{FF2B5EF4-FFF2-40B4-BE49-F238E27FC236}">
                <a16:creationId xmlns:a16="http://schemas.microsoft.com/office/drawing/2014/main" id="{04129555-8FAC-496A-A4B6-513A047ED240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74" name="OTLSHAPE_SLT_840d1906cb104b01bde15bb78e8e323b_Duration" hidden="1">
            <a:extLst>
              <a:ext uri="{FF2B5EF4-FFF2-40B4-BE49-F238E27FC236}">
                <a16:creationId xmlns:a16="http://schemas.microsoft.com/office/drawing/2014/main" id="{EDCA1B4C-A549-4387-8877-D152D8D23750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30.4 days</a:t>
            </a:r>
          </a:p>
        </p:txBody>
      </p:sp>
      <p:sp>
        <p:nvSpPr>
          <p:cNvPr id="475" name="OTLSHAPE_SLT_840d1906cb104b01bde15bb78e8e323b_JoinedDate" hidden="1">
            <a:extLst>
              <a:ext uri="{FF2B5EF4-FFF2-40B4-BE49-F238E27FC236}">
                <a16:creationId xmlns:a16="http://schemas.microsoft.com/office/drawing/2014/main" id="{6021DB3A-84DD-43B5-8338-B2C3AFD3415C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12700" y="-618242"/>
            <a:ext cx="7239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Feb 23 - Apr 7</a:t>
            </a:r>
          </a:p>
        </p:txBody>
      </p:sp>
      <p:sp>
        <p:nvSpPr>
          <p:cNvPr id="476" name="OTLSHAPE_SLT_840d1906cb104b01bde15bb78e8e323b_StartDate" hidden="1">
            <a:extLst>
              <a:ext uri="{FF2B5EF4-FFF2-40B4-BE49-F238E27FC236}">
                <a16:creationId xmlns:a16="http://schemas.microsoft.com/office/drawing/2014/main" id="{22F72FD9-55CD-4E6C-A71E-6CDF54AF7E5D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77" name="OTLSHAPE_SLT_840d1906cb104b01bde15bb78e8e323b_EndDate" hidden="1">
            <a:extLst>
              <a:ext uri="{FF2B5EF4-FFF2-40B4-BE49-F238E27FC236}">
                <a16:creationId xmlns:a16="http://schemas.microsoft.com/office/drawing/2014/main" id="{C87629C3-F980-4D3A-8D7A-C9F76815990A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2" name="OTLSHAPE_SLT_44de9765e7204557b88297f4709b8c30_Duration" hidden="1">
            <a:extLst>
              <a:ext uri="{FF2B5EF4-FFF2-40B4-BE49-F238E27FC236}">
                <a16:creationId xmlns:a16="http://schemas.microsoft.com/office/drawing/2014/main" id="{2CD7FB44-0AF5-4A1D-A43E-184363E61863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46 days</a:t>
            </a:r>
          </a:p>
        </p:txBody>
      </p:sp>
      <p:sp>
        <p:nvSpPr>
          <p:cNvPr id="483" name="OTLSHAPE_SLT_44de9765e7204557b88297f4709b8c30_TextPercentage" hidden="1">
            <a:extLst>
              <a:ext uri="{FF2B5EF4-FFF2-40B4-BE49-F238E27FC236}">
                <a16:creationId xmlns:a16="http://schemas.microsoft.com/office/drawing/2014/main" id="{414AF0F2-42BE-452A-92DC-C2B30441776F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84" name="OTLSHAPE_SLT_44de9765e7204557b88297f4709b8c30_JoinedDate" hidden="1">
            <a:extLst>
              <a:ext uri="{FF2B5EF4-FFF2-40B4-BE49-F238E27FC236}">
                <a16:creationId xmlns:a16="http://schemas.microsoft.com/office/drawing/2014/main" id="{D5BAFEDA-75E2-49F5-A5C7-83A54E6B9F52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12700" y="-541298"/>
            <a:ext cx="660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Feb 2 - Apr 7</a:t>
            </a:r>
          </a:p>
        </p:txBody>
      </p:sp>
      <p:sp>
        <p:nvSpPr>
          <p:cNvPr id="485" name="OTLSHAPE_SLT_44de9765e7204557b88297f4709b8c30_StartDate" hidden="1">
            <a:extLst>
              <a:ext uri="{FF2B5EF4-FFF2-40B4-BE49-F238E27FC236}">
                <a16:creationId xmlns:a16="http://schemas.microsoft.com/office/drawing/2014/main" id="{F0AA0FC3-644B-455E-BECE-B5607249DAD7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6" name="OTLSHAPE_SLT_44de9765e7204557b88297f4709b8c30_EndDate" hidden="1">
            <a:extLst>
              <a:ext uri="{FF2B5EF4-FFF2-40B4-BE49-F238E27FC236}">
                <a16:creationId xmlns:a16="http://schemas.microsoft.com/office/drawing/2014/main" id="{FC5FBB1E-42DA-4834-A480-7FDEB4DFD0DA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8" name="OTLSHAPE_SLT_8d38abf6434f49b59dc24ae1ee36935e_Duration" hidden="1">
            <a:extLst>
              <a:ext uri="{FF2B5EF4-FFF2-40B4-BE49-F238E27FC236}">
                <a16:creationId xmlns:a16="http://schemas.microsoft.com/office/drawing/2014/main" id="{C4ABBE78-233C-4ED6-A298-B4920AF8B03A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18.3 days</a:t>
            </a:r>
          </a:p>
        </p:txBody>
      </p:sp>
      <p:sp>
        <p:nvSpPr>
          <p:cNvPr id="489" name="OTLSHAPE_SLT_8d38abf6434f49b59dc24ae1ee36935e_TextPercentage" hidden="1">
            <a:extLst>
              <a:ext uri="{FF2B5EF4-FFF2-40B4-BE49-F238E27FC236}">
                <a16:creationId xmlns:a16="http://schemas.microsoft.com/office/drawing/2014/main" id="{BB456100-6BA6-45B5-904C-ABBAAC47FA68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90" name="OTLSHAPE_SLT_8d38abf6434f49b59dc24ae1ee36935e_JoinedDate" hidden="1">
            <a:extLst>
              <a:ext uri="{FF2B5EF4-FFF2-40B4-BE49-F238E27FC236}">
                <a16:creationId xmlns:a16="http://schemas.microsoft.com/office/drawing/2014/main" id="{353917DC-A285-4A7B-9AE8-FC834287A82B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12700" y="-618242"/>
            <a:ext cx="7239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2 - Apr 28</a:t>
            </a:r>
          </a:p>
        </p:txBody>
      </p:sp>
      <p:sp>
        <p:nvSpPr>
          <p:cNvPr id="491" name="OTLSHAPE_SLT_8d38abf6434f49b59dc24ae1ee36935e_StartDate" hidden="1">
            <a:extLst>
              <a:ext uri="{FF2B5EF4-FFF2-40B4-BE49-F238E27FC236}">
                <a16:creationId xmlns:a16="http://schemas.microsoft.com/office/drawing/2014/main" id="{D4567D67-8E7B-4582-AE61-833717258D64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2" name="OTLSHAPE_SLT_8d38abf6434f49b59dc24ae1ee36935e_EndDate" hidden="1">
            <a:extLst>
              <a:ext uri="{FF2B5EF4-FFF2-40B4-BE49-F238E27FC236}">
                <a16:creationId xmlns:a16="http://schemas.microsoft.com/office/drawing/2014/main" id="{10C59962-0FFD-4A65-B66D-9693F95D43FF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8" name="OTLSHAPE_SLT_c7770eb3e434445083ebf0cda53241c7_Duration" hidden="1">
            <a:extLst>
              <a:ext uri="{FF2B5EF4-FFF2-40B4-BE49-F238E27FC236}">
                <a16:creationId xmlns:a16="http://schemas.microsoft.com/office/drawing/2014/main" id="{7FB1B8EF-58D5-4317-8CA5-B2D86123DCD9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50 days</a:t>
            </a:r>
          </a:p>
        </p:txBody>
      </p:sp>
      <p:sp>
        <p:nvSpPr>
          <p:cNvPr id="499" name="OTLSHAPE_SLT_c7770eb3e434445083ebf0cda53241c7_TextPercentage" hidden="1">
            <a:extLst>
              <a:ext uri="{FF2B5EF4-FFF2-40B4-BE49-F238E27FC236}">
                <a16:creationId xmlns:a16="http://schemas.microsoft.com/office/drawing/2014/main" id="{56F1BCA6-3F1D-47CA-B73B-DABA327B690E}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01" name="OTLSHAPE_SLT_c7770eb3e434445083ebf0cda53241c7_JoinedDate" hidden="1">
            <a:extLst>
              <a:ext uri="{FF2B5EF4-FFF2-40B4-BE49-F238E27FC236}">
                <a16:creationId xmlns:a16="http://schemas.microsoft.com/office/drawing/2014/main" id="{285AEBB8-544B-4A71-9215-8F2C1178B253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12700" y="-618242"/>
            <a:ext cx="711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2 - Jun 10</a:t>
            </a:r>
          </a:p>
        </p:txBody>
      </p:sp>
      <p:sp>
        <p:nvSpPr>
          <p:cNvPr id="502" name="OTLSHAPE_SLT_c7770eb3e434445083ebf0cda53241c7_StartDate" hidden="1">
            <a:extLst>
              <a:ext uri="{FF2B5EF4-FFF2-40B4-BE49-F238E27FC236}">
                <a16:creationId xmlns:a16="http://schemas.microsoft.com/office/drawing/2014/main" id="{1BE95281-5889-4664-B64F-C4D523786126}"/>
              </a:ext>
            </a:extLst>
          </p:cNvPr>
          <p:cNvSpPr txBox="1"/>
          <p:nvPr>
            <p:custDataLst>
              <p:tags r:id="rId14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03" name="OTLSHAPE_SLT_c7770eb3e434445083ebf0cda53241c7_EndDate" hidden="1">
            <a:extLst>
              <a:ext uri="{FF2B5EF4-FFF2-40B4-BE49-F238E27FC236}">
                <a16:creationId xmlns:a16="http://schemas.microsoft.com/office/drawing/2014/main" id="{9622DF9A-8F3F-44CF-8B33-29E65F36FE55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05" name="OTLSHAPE_SLT_40c7696c8b3a4b1db83d76730e5d92c2_Duration" hidden="1">
            <a:extLst>
              <a:ext uri="{FF2B5EF4-FFF2-40B4-BE49-F238E27FC236}">
                <a16:creationId xmlns:a16="http://schemas.microsoft.com/office/drawing/2014/main" id="{C64AB74E-FF2D-4675-A60D-AEE8BF13FFA5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12700" y="-458748"/>
            <a:ext cx="495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44.5 days</a:t>
            </a:r>
          </a:p>
        </p:txBody>
      </p:sp>
      <p:sp>
        <p:nvSpPr>
          <p:cNvPr id="506" name="OTLSHAPE_SLT_40c7696c8b3a4b1db83d76730e5d92c2_TextPercentage" hidden="1">
            <a:extLst>
              <a:ext uri="{FF2B5EF4-FFF2-40B4-BE49-F238E27FC236}">
                <a16:creationId xmlns:a16="http://schemas.microsoft.com/office/drawing/2014/main" id="{19765F50-7A2E-4D39-8775-800BA97347B5}"/>
              </a:ext>
            </a:extLst>
          </p:cNvPr>
          <p:cNvSpPr txBox="1"/>
          <p:nvPr>
            <p:custDataLst>
              <p:tags r:id="rId15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07" name="OTLSHAPE_SLT_40c7696c8b3a4b1db83d76730e5d92c2_JoinedDate" hidden="1">
            <a:extLst>
              <a:ext uri="{FF2B5EF4-FFF2-40B4-BE49-F238E27FC236}">
                <a16:creationId xmlns:a16="http://schemas.microsoft.com/office/drawing/2014/main" id="{1DACE5CE-E588-4AF2-9892-AA1D2A953B18}"/>
              </a:ext>
            </a:extLst>
          </p:cNvPr>
          <p:cNvSpPr txBox="1"/>
          <p:nvPr>
            <p:custDataLst>
              <p:tags r:id="rId151"/>
            </p:custDataLst>
          </p:nvPr>
        </p:nvSpPr>
        <p:spPr>
          <a:xfrm>
            <a:off x="12700" y="-541298"/>
            <a:ext cx="660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Jun 5 - Aug 5</a:t>
            </a:r>
          </a:p>
        </p:txBody>
      </p:sp>
      <p:sp>
        <p:nvSpPr>
          <p:cNvPr id="508" name="OTLSHAPE_SLT_40c7696c8b3a4b1db83d76730e5d92c2_StartDate" hidden="1">
            <a:extLst>
              <a:ext uri="{FF2B5EF4-FFF2-40B4-BE49-F238E27FC236}">
                <a16:creationId xmlns:a16="http://schemas.microsoft.com/office/drawing/2014/main" id="{9519BA49-4C41-49CF-AC4D-AEA21279B694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09" name="OTLSHAPE_SLT_40c7696c8b3a4b1db83d76730e5d92c2_EndDate" hidden="1">
            <a:extLst>
              <a:ext uri="{FF2B5EF4-FFF2-40B4-BE49-F238E27FC236}">
                <a16:creationId xmlns:a16="http://schemas.microsoft.com/office/drawing/2014/main" id="{5E8310F8-9946-453A-994C-C6C1CF8BB472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OTLSHAPE_SLT_f1b03b9fadb246d6b74eef66d2c662d1_Duration" hidden="1">
            <a:extLst>
              <a:ext uri="{FF2B5EF4-FFF2-40B4-BE49-F238E27FC236}">
                <a16:creationId xmlns:a16="http://schemas.microsoft.com/office/drawing/2014/main" id="{BF6412E6-678F-48BB-A979-CFF0C896E953}"/>
              </a:ext>
            </a:extLst>
          </p:cNvPr>
          <p:cNvSpPr txBox="1"/>
          <p:nvPr>
            <p:custDataLst>
              <p:tags r:id="rId154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50 days</a:t>
            </a:r>
          </a:p>
        </p:txBody>
      </p:sp>
      <p:sp>
        <p:nvSpPr>
          <p:cNvPr id="72" name="OTLSHAPE_SLT_f1b03b9fadb246d6b74eef66d2c662d1_TextPercentage" hidden="1">
            <a:extLst>
              <a:ext uri="{FF2B5EF4-FFF2-40B4-BE49-F238E27FC236}">
                <a16:creationId xmlns:a16="http://schemas.microsoft.com/office/drawing/2014/main" id="{7B041105-3536-440A-95F8-4D54AFA980C9}"/>
              </a:ext>
            </a:extLst>
          </p:cNvPr>
          <p:cNvSpPr txBox="1"/>
          <p:nvPr>
            <p:custDataLst>
              <p:tags r:id="rId15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SLT_f1b03b9fadb246d6b74eef66d2c662d1_JoinedDate" hidden="1">
            <a:extLst>
              <a:ext uri="{FF2B5EF4-FFF2-40B4-BE49-F238E27FC236}">
                <a16:creationId xmlns:a16="http://schemas.microsoft.com/office/drawing/2014/main" id="{F70E1443-2E55-4AEB-87B4-0A1D5272E270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12700" y="-618242"/>
            <a:ext cx="673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Jul 7 - Sep 14</a:t>
            </a:r>
          </a:p>
        </p:txBody>
      </p:sp>
      <p:sp>
        <p:nvSpPr>
          <p:cNvPr id="75" name="OTLSHAPE_SLT_f1b03b9fadb246d6b74eef66d2c662d1_StartDate" hidden="1">
            <a:extLst>
              <a:ext uri="{FF2B5EF4-FFF2-40B4-BE49-F238E27FC236}">
                <a16:creationId xmlns:a16="http://schemas.microsoft.com/office/drawing/2014/main" id="{186B3F69-9195-48D6-B8DC-8F913BB89B00}"/>
              </a:ext>
            </a:extLst>
          </p:cNvPr>
          <p:cNvSpPr txBox="1"/>
          <p:nvPr>
            <p:custDataLst>
              <p:tags r:id="rId15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SLT_f1b03b9fadb246d6b74eef66d2c662d1_EndDate" hidden="1">
            <a:extLst>
              <a:ext uri="{FF2B5EF4-FFF2-40B4-BE49-F238E27FC236}">
                <a16:creationId xmlns:a16="http://schemas.microsoft.com/office/drawing/2014/main" id="{CDE46C90-218F-4B56-A833-BD724951E529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OTLSHAPE_SLT_c60910096d5a4b6f9de76b63feadcf94_Duration" hidden="1">
            <a:extLst>
              <a:ext uri="{FF2B5EF4-FFF2-40B4-BE49-F238E27FC236}">
                <a16:creationId xmlns:a16="http://schemas.microsoft.com/office/drawing/2014/main" id="{77C6B0C1-67CD-4FDE-AE10-0E5FAFADAFBB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62.2 days</a:t>
            </a:r>
          </a:p>
        </p:txBody>
      </p:sp>
      <p:sp>
        <p:nvSpPr>
          <p:cNvPr id="80" name="OTLSHAPE_SLT_c60910096d5a4b6f9de76b63feadcf94_TextPercentage" hidden="1">
            <a:extLst>
              <a:ext uri="{FF2B5EF4-FFF2-40B4-BE49-F238E27FC236}">
                <a16:creationId xmlns:a16="http://schemas.microsoft.com/office/drawing/2014/main" id="{6F89FDE1-3959-4B72-81B7-D9A029559D70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12700" y="-79633"/>
            <a:ext cx="2286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75%</a:t>
            </a:r>
          </a:p>
        </p:txBody>
      </p:sp>
      <p:sp>
        <p:nvSpPr>
          <p:cNvPr id="81" name="OTLSHAPE_SLT_c60910096d5a4b6f9de76b63feadcf94_JoinedDate" hidden="1">
            <a:extLst>
              <a:ext uri="{FF2B5EF4-FFF2-40B4-BE49-F238E27FC236}">
                <a16:creationId xmlns:a16="http://schemas.microsoft.com/office/drawing/2014/main" id="{3CF667E4-D88E-4505-9BF3-3A249BB2B754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12700" y="-618242"/>
            <a:ext cx="7366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Aug 3 - Oct 28</a:t>
            </a:r>
          </a:p>
        </p:txBody>
      </p:sp>
      <p:sp>
        <p:nvSpPr>
          <p:cNvPr id="82" name="OTLSHAPE_SLT_c60910096d5a4b6f9de76b63feadcf94_StartDate" hidden="1">
            <a:extLst>
              <a:ext uri="{FF2B5EF4-FFF2-40B4-BE49-F238E27FC236}">
                <a16:creationId xmlns:a16="http://schemas.microsoft.com/office/drawing/2014/main" id="{93A82419-B648-41D2-888A-834BD493C3A9}"/>
              </a:ext>
            </a:extLst>
          </p:cNvPr>
          <p:cNvSpPr txBox="1"/>
          <p:nvPr>
            <p:custDataLst>
              <p:tags r:id="rId16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OTLSHAPE_SLT_c60910096d5a4b6f9de76b63feadcf94_EndDate" hidden="1">
            <a:extLst>
              <a:ext uri="{FF2B5EF4-FFF2-40B4-BE49-F238E27FC236}">
                <a16:creationId xmlns:a16="http://schemas.microsoft.com/office/drawing/2014/main" id="{C50D8960-0C45-4BC7-B91F-D5C1DA2D221F}"/>
              </a:ext>
            </a:extLst>
          </p:cNvPr>
          <p:cNvSpPr txBox="1"/>
          <p:nvPr>
            <p:custDataLst>
              <p:tags r:id="rId16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OTLSHAPE_SLT_71feb0897c2b47d28678366d0661913b_JoinedDate" hidden="1">
            <a:extLst>
              <a:ext uri="{FF2B5EF4-FFF2-40B4-BE49-F238E27FC236}">
                <a16:creationId xmlns:a16="http://schemas.microsoft.com/office/drawing/2014/main" id="{4529CF88-783B-4063-B526-96900BAA387C}"/>
              </a:ext>
            </a:extLst>
          </p:cNvPr>
          <p:cNvSpPr txBox="1"/>
          <p:nvPr>
            <p:custDataLst>
              <p:tags r:id="rId164"/>
            </p:custDataLst>
          </p:nvPr>
        </p:nvSpPr>
        <p:spPr>
          <a:xfrm>
            <a:off x="12700" y="-695186"/>
            <a:ext cx="8128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Feb 17 - Mar 31</a:t>
            </a:r>
          </a:p>
        </p:txBody>
      </p:sp>
      <p:sp>
        <p:nvSpPr>
          <p:cNvPr id="87" name="OTLSHAPE_SLT_71feb0897c2b47d28678366d0661913b_StartDate" hidden="1">
            <a:extLst>
              <a:ext uri="{FF2B5EF4-FFF2-40B4-BE49-F238E27FC236}">
                <a16:creationId xmlns:a16="http://schemas.microsoft.com/office/drawing/2014/main" id="{70992E93-F930-46D8-8BDE-0E6CD232DF77}"/>
              </a:ext>
            </a:extLst>
          </p:cNvPr>
          <p:cNvSpPr txBox="1"/>
          <p:nvPr>
            <p:custDataLst>
              <p:tags r:id="rId16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SLT_71feb0897c2b47d28678366d0661913b_EndDate" hidden="1">
            <a:extLst>
              <a:ext uri="{FF2B5EF4-FFF2-40B4-BE49-F238E27FC236}">
                <a16:creationId xmlns:a16="http://schemas.microsoft.com/office/drawing/2014/main" id="{1712B2B8-791C-49B2-8604-FC02A01E9171}"/>
              </a:ext>
            </a:extLst>
          </p:cNvPr>
          <p:cNvSpPr txBox="1"/>
          <p:nvPr>
            <p:custDataLst>
              <p:tags r:id="rId16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0" name="OTLSHAPE_SLT_fa8886b769a54c02817aaba54576e921_TextPercentage" hidden="1">
            <a:extLst>
              <a:ext uri="{FF2B5EF4-FFF2-40B4-BE49-F238E27FC236}">
                <a16:creationId xmlns:a16="http://schemas.microsoft.com/office/drawing/2014/main" id="{3033AC26-43A8-4E6B-9774-B7246BC6492B}"/>
              </a:ext>
            </a:extLst>
          </p:cNvPr>
          <p:cNvSpPr txBox="1"/>
          <p:nvPr>
            <p:custDataLst>
              <p:tags r:id="rId16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OTLSHAPE_SLT_fa8886b769a54c02817aaba54576e921_JoinedDate" hidden="1">
            <a:extLst>
              <a:ext uri="{FF2B5EF4-FFF2-40B4-BE49-F238E27FC236}">
                <a16:creationId xmlns:a16="http://schemas.microsoft.com/office/drawing/2014/main" id="{2B5B29C5-18C7-4AE6-8CF5-0CE4019A6F3A}"/>
              </a:ext>
            </a:extLst>
          </p:cNvPr>
          <p:cNvSpPr txBox="1"/>
          <p:nvPr>
            <p:custDataLst>
              <p:tags r:id="rId168"/>
            </p:custDataLst>
          </p:nvPr>
        </p:nvSpPr>
        <p:spPr>
          <a:xfrm>
            <a:off x="12700" y="-541298"/>
            <a:ext cx="660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1 - Sep 1</a:t>
            </a:r>
          </a:p>
        </p:txBody>
      </p:sp>
      <p:sp>
        <p:nvSpPr>
          <p:cNvPr id="92" name="OTLSHAPE_SLT_fa8886b769a54c02817aaba54576e921_StartDate" hidden="1">
            <a:extLst>
              <a:ext uri="{FF2B5EF4-FFF2-40B4-BE49-F238E27FC236}">
                <a16:creationId xmlns:a16="http://schemas.microsoft.com/office/drawing/2014/main" id="{D700CB2C-B164-4144-A153-FF4BBA80D3C9}"/>
              </a:ext>
            </a:extLst>
          </p:cNvPr>
          <p:cNvSpPr txBox="1"/>
          <p:nvPr>
            <p:custDataLst>
              <p:tags r:id="rId16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OTLSHAPE_SLT_fa8886b769a54c02817aaba54576e921_EndDate" hidden="1">
            <a:extLst>
              <a:ext uri="{FF2B5EF4-FFF2-40B4-BE49-F238E27FC236}">
                <a16:creationId xmlns:a16="http://schemas.microsoft.com/office/drawing/2014/main" id="{3955DF29-F36A-47A3-92FE-C374C852DA14}"/>
              </a:ext>
            </a:extLst>
          </p:cNvPr>
          <p:cNvSpPr txBox="1"/>
          <p:nvPr>
            <p:custDataLst>
              <p:tags r:id="rId17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SLT_a0005013d1434eca8799fe0021a266e0_Duration" hidden="1">
            <a:extLst>
              <a:ext uri="{FF2B5EF4-FFF2-40B4-BE49-F238E27FC236}">
                <a16:creationId xmlns:a16="http://schemas.microsoft.com/office/drawing/2014/main" id="{7AEC0723-F1FA-4374-AC19-2627058BED79}"/>
              </a:ext>
            </a:extLst>
          </p:cNvPr>
          <p:cNvSpPr txBox="1"/>
          <p:nvPr>
            <p:custDataLst>
              <p:tags r:id="rId171"/>
            </p:custDataLst>
          </p:nvPr>
        </p:nvSpPr>
        <p:spPr>
          <a:xfrm>
            <a:off x="12700" y="-310466"/>
            <a:ext cx="406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>
                <a:solidFill>
                  <a:schemeClr val="dk2"/>
                </a:solidFill>
                <a:latin typeface="Calibri" panose="020F0502020204030204" pitchFamily="34" charset="0"/>
              </a:rPr>
              <a:t>7.1 wks</a:t>
            </a:r>
          </a:p>
        </p:txBody>
      </p:sp>
      <p:sp>
        <p:nvSpPr>
          <p:cNvPr id="97" name="OTLSHAPE_SLT_a0005013d1434eca8799fe0021a266e0_TextPercentage" hidden="1">
            <a:extLst>
              <a:ext uri="{FF2B5EF4-FFF2-40B4-BE49-F238E27FC236}">
                <a16:creationId xmlns:a16="http://schemas.microsoft.com/office/drawing/2014/main" id="{8040AE05-67DC-4A18-8326-EBD75E186F08}"/>
              </a:ext>
            </a:extLst>
          </p:cNvPr>
          <p:cNvSpPr txBox="1"/>
          <p:nvPr>
            <p:custDataLst>
              <p:tags r:id="rId17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OTLSHAPE_SLT_a0005013d1434eca8799fe0021a266e0_JoinedDate" hidden="1">
            <a:extLst>
              <a:ext uri="{FF2B5EF4-FFF2-40B4-BE49-F238E27FC236}">
                <a16:creationId xmlns:a16="http://schemas.microsoft.com/office/drawing/2014/main" id="{6605FBD2-43B4-4C10-9395-9A425E794609}"/>
              </a:ext>
            </a:extLst>
          </p:cNvPr>
          <p:cNvSpPr txBox="1"/>
          <p:nvPr>
            <p:custDataLst>
              <p:tags r:id="rId173"/>
            </p:custDataLst>
          </p:nvPr>
        </p:nvSpPr>
        <p:spPr>
          <a:xfrm>
            <a:off x="12700" y="-618242"/>
            <a:ext cx="7239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Sep 1 - Oct 21</a:t>
            </a:r>
          </a:p>
        </p:txBody>
      </p:sp>
      <p:sp>
        <p:nvSpPr>
          <p:cNvPr id="99" name="OTLSHAPE_SLT_a0005013d1434eca8799fe0021a266e0_StartDate" hidden="1">
            <a:extLst>
              <a:ext uri="{FF2B5EF4-FFF2-40B4-BE49-F238E27FC236}">
                <a16:creationId xmlns:a16="http://schemas.microsoft.com/office/drawing/2014/main" id="{DD42F0D9-A74A-4BC5-99F4-488152338C2B}"/>
              </a:ext>
            </a:extLst>
          </p:cNvPr>
          <p:cNvSpPr txBox="1"/>
          <p:nvPr>
            <p:custDataLst>
              <p:tags r:id="rId17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OTLSHAPE_SLT_a0005013d1434eca8799fe0021a266e0_EndDate" hidden="1">
            <a:extLst>
              <a:ext uri="{FF2B5EF4-FFF2-40B4-BE49-F238E27FC236}">
                <a16:creationId xmlns:a16="http://schemas.microsoft.com/office/drawing/2014/main" id="{F40393B6-EBA7-4B0E-82EC-40509F34BD09}"/>
              </a:ext>
            </a:extLst>
          </p:cNvPr>
          <p:cNvSpPr txBox="1"/>
          <p:nvPr>
            <p:custDataLst>
              <p:tags r:id="rId17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4" name="OTLSHAPE_SLT_db841b2dc0b5434e83008cd4d4e540bc_Duration" hidden="1">
            <a:extLst>
              <a:ext uri="{FF2B5EF4-FFF2-40B4-BE49-F238E27FC236}">
                <a16:creationId xmlns:a16="http://schemas.microsoft.com/office/drawing/2014/main" id="{E1099E04-D868-4E6A-A416-BE4B118349E4}"/>
              </a:ext>
            </a:extLst>
          </p:cNvPr>
          <p:cNvSpPr txBox="1"/>
          <p:nvPr>
            <p:custDataLst>
              <p:tags r:id="rId176"/>
            </p:custDataLst>
          </p:nvPr>
        </p:nvSpPr>
        <p:spPr>
          <a:xfrm>
            <a:off x="12700" y="-458748"/>
            <a:ext cx="495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45.9 days</a:t>
            </a:r>
          </a:p>
        </p:txBody>
      </p:sp>
      <p:sp>
        <p:nvSpPr>
          <p:cNvPr id="105" name="OTLSHAPE_SLT_db841b2dc0b5434e83008cd4d4e540bc_TextPercentage" hidden="1">
            <a:extLst>
              <a:ext uri="{FF2B5EF4-FFF2-40B4-BE49-F238E27FC236}">
                <a16:creationId xmlns:a16="http://schemas.microsoft.com/office/drawing/2014/main" id="{0E428E41-1C06-40E4-AFB7-56D0E8FE8429}"/>
              </a:ext>
            </a:extLst>
          </p:cNvPr>
          <p:cNvSpPr txBox="1"/>
          <p:nvPr>
            <p:custDataLst>
              <p:tags r:id="rId17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6" name="OTLSHAPE_SLT_db841b2dc0b5434e83008cd4d4e540bc_JoinedDate" hidden="1">
            <a:extLst>
              <a:ext uri="{FF2B5EF4-FFF2-40B4-BE49-F238E27FC236}">
                <a16:creationId xmlns:a16="http://schemas.microsoft.com/office/drawing/2014/main" id="{180343EE-F7AB-40E0-B6F1-B18756D7397F}"/>
              </a:ext>
            </a:extLst>
          </p:cNvPr>
          <p:cNvSpPr txBox="1"/>
          <p:nvPr>
            <p:custDataLst>
              <p:tags r:id="rId178"/>
            </p:custDataLst>
          </p:nvPr>
        </p:nvSpPr>
        <p:spPr>
          <a:xfrm>
            <a:off x="12700" y="-695186"/>
            <a:ext cx="787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Oct 21 - Dec 25</a:t>
            </a:r>
          </a:p>
        </p:txBody>
      </p:sp>
      <p:sp>
        <p:nvSpPr>
          <p:cNvPr id="107" name="OTLSHAPE_SLT_db841b2dc0b5434e83008cd4d4e540bc_StartDate" hidden="1">
            <a:extLst>
              <a:ext uri="{FF2B5EF4-FFF2-40B4-BE49-F238E27FC236}">
                <a16:creationId xmlns:a16="http://schemas.microsoft.com/office/drawing/2014/main" id="{8843F98A-7A20-40E4-A42A-4925E620682B}"/>
              </a:ext>
            </a:extLst>
          </p:cNvPr>
          <p:cNvSpPr txBox="1"/>
          <p:nvPr>
            <p:custDataLst>
              <p:tags r:id="rId17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OTLSHAPE_SLT_db841b2dc0b5434e83008cd4d4e540bc_EndDate" hidden="1">
            <a:extLst>
              <a:ext uri="{FF2B5EF4-FFF2-40B4-BE49-F238E27FC236}">
                <a16:creationId xmlns:a16="http://schemas.microsoft.com/office/drawing/2014/main" id="{3CFEAAF7-B974-43E7-A055-775DB525BA5C}"/>
              </a:ext>
            </a:extLst>
          </p:cNvPr>
          <p:cNvSpPr txBox="1"/>
          <p:nvPr>
            <p:custDataLst>
              <p:tags r:id="rId18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1" name="OTLSHAPE_SLM_27e0e90c8e61460f88da93ab404fc85d_Date" hidden="1">
            <a:extLst>
              <a:ext uri="{FF2B5EF4-FFF2-40B4-BE49-F238E27FC236}">
                <a16:creationId xmlns:a16="http://schemas.microsoft.com/office/drawing/2014/main" id="{C3691E3D-4821-4572-BF42-C1C2A1C15A41}"/>
              </a:ext>
            </a:extLst>
          </p:cNvPr>
          <p:cNvSpPr txBox="1"/>
          <p:nvPr>
            <p:custDataLst>
              <p:tags r:id="rId181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Dec 20</a:t>
            </a:r>
          </a:p>
        </p:txBody>
      </p:sp>
      <p:sp>
        <p:nvSpPr>
          <p:cNvPr id="132" name="OTLSHAPE_SLM_05f5e22b071042a1a1dc59615bb4c469_Date" hidden="1">
            <a:extLst>
              <a:ext uri="{FF2B5EF4-FFF2-40B4-BE49-F238E27FC236}">
                <a16:creationId xmlns:a16="http://schemas.microsoft.com/office/drawing/2014/main" id="{D0B48D76-9C28-472F-AB1D-7CDCF06057BA}"/>
              </a:ext>
            </a:extLst>
          </p:cNvPr>
          <p:cNvSpPr txBox="1"/>
          <p:nvPr>
            <p:custDataLst>
              <p:tags r:id="rId182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</a:t>
            </a:r>
          </a:p>
        </p:txBody>
      </p:sp>
      <p:sp>
        <p:nvSpPr>
          <p:cNvPr id="134" name="OTLSHAPE_SLM_38f7caf9b7404674b5040d0ab204f9f9_Date" hidden="1">
            <a:extLst>
              <a:ext uri="{FF2B5EF4-FFF2-40B4-BE49-F238E27FC236}">
                <a16:creationId xmlns:a16="http://schemas.microsoft.com/office/drawing/2014/main" id="{18D440D9-C674-4FEA-B24D-B61F3C73ED42}"/>
              </a:ext>
            </a:extLst>
          </p:cNvPr>
          <p:cNvSpPr txBox="1"/>
          <p:nvPr>
            <p:custDataLst>
              <p:tags r:id="rId183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Aug 10</a:t>
            </a:r>
          </a:p>
        </p:txBody>
      </p:sp>
      <p:sp>
        <p:nvSpPr>
          <p:cNvPr id="135" name="OTLSHAPE_SLM_5024da5f4d8841748a89544126f9da82_Date" hidden="1">
            <a:extLst>
              <a:ext uri="{FF2B5EF4-FFF2-40B4-BE49-F238E27FC236}">
                <a16:creationId xmlns:a16="http://schemas.microsoft.com/office/drawing/2014/main" id="{0D51E0D9-0E28-4755-A5C8-4BDAEFE06D17}"/>
              </a:ext>
            </a:extLst>
          </p:cNvPr>
          <p:cNvSpPr txBox="1"/>
          <p:nvPr>
            <p:custDataLst>
              <p:tags r:id="rId184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Oct 19</a:t>
            </a:r>
          </a:p>
        </p:txBody>
      </p:sp>
      <p:sp>
        <p:nvSpPr>
          <p:cNvPr id="136" name="OTLSHAPE_SLM_42c1a0ca0ec74680a58bbd3c49f9125b_Date" hidden="1">
            <a:extLst>
              <a:ext uri="{FF2B5EF4-FFF2-40B4-BE49-F238E27FC236}">
                <a16:creationId xmlns:a16="http://schemas.microsoft.com/office/drawing/2014/main" id="{FA10EC18-0DE8-470B-95B1-C97583EAAE23}"/>
              </a:ext>
            </a:extLst>
          </p:cNvPr>
          <p:cNvSpPr txBox="1"/>
          <p:nvPr>
            <p:custDataLst>
              <p:tags r:id="rId185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May 19</a:t>
            </a:r>
          </a:p>
        </p:txBody>
      </p:sp>
      <p:sp>
        <p:nvSpPr>
          <p:cNvPr id="137" name="OTLSHAPE_SLM_0fe6e6c4d349427c81caccf576ba460c_Date" hidden="1">
            <a:extLst>
              <a:ext uri="{FF2B5EF4-FFF2-40B4-BE49-F238E27FC236}">
                <a16:creationId xmlns:a16="http://schemas.microsoft.com/office/drawing/2014/main" id="{1B69F2CA-3FA0-46AB-ADFC-CE5B3421B69A}"/>
              </a:ext>
            </a:extLst>
          </p:cNvPr>
          <p:cNvSpPr txBox="1"/>
          <p:nvPr>
            <p:custDataLst>
              <p:tags r:id="rId186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Oct 18</a:t>
            </a:r>
          </a:p>
        </p:txBody>
      </p:sp>
      <p:sp>
        <p:nvSpPr>
          <p:cNvPr id="138" name="OTLSHAPE_SLM_7695617a14a84c95a269c6cd4b4f335a_Date" hidden="1">
            <a:extLst>
              <a:ext uri="{FF2B5EF4-FFF2-40B4-BE49-F238E27FC236}">
                <a16:creationId xmlns:a16="http://schemas.microsoft.com/office/drawing/2014/main" id="{26236833-B1EC-4E71-9FAF-7436BE028967}"/>
              </a:ext>
            </a:extLst>
          </p:cNvPr>
          <p:cNvSpPr txBox="1"/>
          <p:nvPr>
            <p:custDataLst>
              <p:tags r:id="rId187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Dec 21</a:t>
            </a:r>
          </a:p>
        </p:txBody>
      </p:sp>
      <p:cxnSp>
        <p:nvCxnSpPr>
          <p:cNvPr id="401" name="OTLSHAPE_TB_00000000000000000000000000000000_Separator1">
            <a:extLst>
              <a:ext uri="{FF2B5EF4-FFF2-40B4-BE49-F238E27FC236}">
                <a16:creationId xmlns:a16="http://schemas.microsoft.com/office/drawing/2014/main" id="{EFF250CC-0807-44FD-A6E3-DF65A374E1D0}"/>
              </a:ext>
            </a:extLst>
          </p:cNvPr>
          <p:cNvCxnSpPr/>
          <p:nvPr>
            <p:custDataLst>
              <p:tags r:id="rId188"/>
            </p:custDataLst>
          </p:nvPr>
        </p:nvCxnSpPr>
        <p:spPr>
          <a:xfrm>
            <a:off x="3858872" y="132334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OTLSHAPE_TB_00000000000000000000000000000000_Separator2">
            <a:extLst>
              <a:ext uri="{FF2B5EF4-FFF2-40B4-BE49-F238E27FC236}">
                <a16:creationId xmlns:a16="http://schemas.microsoft.com/office/drawing/2014/main" id="{7177E166-5FD2-4461-A27E-9D228701EEC7}"/>
              </a:ext>
            </a:extLst>
          </p:cNvPr>
          <p:cNvCxnSpPr/>
          <p:nvPr>
            <p:custDataLst>
              <p:tags r:id="rId189"/>
            </p:custDataLst>
          </p:nvPr>
        </p:nvCxnSpPr>
        <p:spPr>
          <a:xfrm>
            <a:off x="6452369" y="132334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OTLSHAPE_TB_00000000000000000000000000000000_Separator3">
            <a:extLst>
              <a:ext uri="{FF2B5EF4-FFF2-40B4-BE49-F238E27FC236}">
                <a16:creationId xmlns:a16="http://schemas.microsoft.com/office/drawing/2014/main" id="{2FAAE1BE-551C-4F35-A2FA-C7B15464874A}"/>
              </a:ext>
            </a:extLst>
          </p:cNvPr>
          <p:cNvCxnSpPr/>
          <p:nvPr>
            <p:custDataLst>
              <p:tags r:id="rId190"/>
            </p:custDataLst>
          </p:nvPr>
        </p:nvCxnSpPr>
        <p:spPr>
          <a:xfrm>
            <a:off x="9074365" y="132334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OTLSHAPE_M_ad52e739797946d7bd463b006c06394d_Shape">
            <a:extLst>
              <a:ext uri="{FF2B5EF4-FFF2-40B4-BE49-F238E27FC236}">
                <a16:creationId xmlns:a16="http://schemas.microsoft.com/office/drawing/2014/main" id="{9F099775-87FE-4D93-AF37-E240D5765B0D}"/>
              </a:ext>
            </a:extLst>
          </p:cNvPr>
          <p:cNvSpPr/>
          <p:nvPr>
            <p:custDataLst>
              <p:tags r:id="rId191"/>
            </p:custDataLst>
          </p:nvPr>
        </p:nvSpPr>
        <p:spPr>
          <a:xfrm>
            <a:off x="3744553" y="1043940"/>
            <a:ext cx="228600" cy="254000"/>
          </a:xfrm>
          <a:prstGeom prst="flowChartManualOperation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TLSHAPE_M_4a076ebd25c146989ebf5900a5b4447e_Shape">
            <a:extLst>
              <a:ext uri="{FF2B5EF4-FFF2-40B4-BE49-F238E27FC236}">
                <a16:creationId xmlns:a16="http://schemas.microsoft.com/office/drawing/2014/main" id="{A0897136-47F9-4312-80A9-EB5B3AD26F7B}"/>
              </a:ext>
            </a:extLst>
          </p:cNvPr>
          <p:cNvSpPr/>
          <p:nvPr>
            <p:custDataLst>
              <p:tags r:id="rId192"/>
            </p:custDataLst>
          </p:nvPr>
        </p:nvSpPr>
        <p:spPr>
          <a:xfrm>
            <a:off x="6452069" y="1043940"/>
            <a:ext cx="228600" cy="254000"/>
          </a:xfrm>
          <a:prstGeom prst="flowChartManualOperation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OTLSHAPE_M_db4393fafb20429da7667ad39271af50_Shape">
            <a:extLst>
              <a:ext uri="{FF2B5EF4-FFF2-40B4-BE49-F238E27FC236}">
                <a16:creationId xmlns:a16="http://schemas.microsoft.com/office/drawing/2014/main" id="{6E59FB29-E022-4225-831B-1BF545F1F193}"/>
              </a:ext>
            </a:extLst>
          </p:cNvPr>
          <p:cNvSpPr/>
          <p:nvPr>
            <p:custDataLst>
              <p:tags r:id="rId193"/>
            </p:custDataLst>
          </p:nvPr>
        </p:nvSpPr>
        <p:spPr>
          <a:xfrm>
            <a:off x="8874546" y="1043940"/>
            <a:ext cx="228600" cy="254000"/>
          </a:xfrm>
          <a:prstGeom prst="flowChartManualOperation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OTLSHAPE_M_d13f186547184bbb84e3129eee9c4279_Shape">
            <a:extLst>
              <a:ext uri="{FF2B5EF4-FFF2-40B4-BE49-F238E27FC236}">
                <a16:creationId xmlns:a16="http://schemas.microsoft.com/office/drawing/2014/main" id="{D30EF0F2-D44A-4AF4-A21C-F1CCBF7B9302}"/>
              </a:ext>
            </a:extLst>
          </p:cNvPr>
          <p:cNvSpPr/>
          <p:nvPr>
            <p:custDataLst>
              <p:tags r:id="rId194"/>
            </p:custDataLst>
          </p:nvPr>
        </p:nvSpPr>
        <p:spPr>
          <a:xfrm>
            <a:off x="11268542" y="1043940"/>
            <a:ext cx="228600" cy="254000"/>
          </a:xfrm>
          <a:prstGeom prst="flowChartManualOperation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TLSHAPE_M_db4393fafb20429da7667ad39271af50_Title">
            <a:extLst>
              <a:ext uri="{FF2B5EF4-FFF2-40B4-BE49-F238E27FC236}">
                <a16:creationId xmlns:a16="http://schemas.microsoft.com/office/drawing/2014/main" id="{EFDD6F16-A662-4663-96CD-4159120252E3}"/>
              </a:ext>
            </a:extLst>
          </p:cNvPr>
          <p:cNvSpPr txBox="1"/>
          <p:nvPr>
            <p:custDataLst>
              <p:tags r:id="rId195"/>
            </p:custDataLst>
          </p:nvPr>
        </p:nvSpPr>
        <p:spPr>
          <a:xfrm>
            <a:off x="8679537" y="848021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Q3 Review</a:t>
            </a:r>
          </a:p>
        </p:txBody>
      </p:sp>
      <p:sp>
        <p:nvSpPr>
          <p:cNvPr id="29" name="OTLSHAPE_M_ad52e739797946d7bd463b006c06394d_Title">
            <a:extLst>
              <a:ext uri="{FF2B5EF4-FFF2-40B4-BE49-F238E27FC236}">
                <a16:creationId xmlns:a16="http://schemas.microsoft.com/office/drawing/2014/main" id="{21839672-264B-4DB4-A884-9A8E74029E54}"/>
              </a:ext>
            </a:extLst>
          </p:cNvPr>
          <p:cNvSpPr txBox="1"/>
          <p:nvPr>
            <p:custDataLst>
              <p:tags r:id="rId196"/>
            </p:custDataLst>
          </p:nvPr>
        </p:nvSpPr>
        <p:spPr>
          <a:xfrm>
            <a:off x="3549544" y="848021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Q1 Review</a:t>
            </a:r>
          </a:p>
        </p:txBody>
      </p:sp>
      <p:sp>
        <p:nvSpPr>
          <p:cNvPr id="133" name="OTLSHAPE_M_4a076ebd25c146989ebf5900a5b4447e_Title">
            <a:extLst>
              <a:ext uri="{FF2B5EF4-FFF2-40B4-BE49-F238E27FC236}">
                <a16:creationId xmlns:a16="http://schemas.microsoft.com/office/drawing/2014/main" id="{30974211-CF09-4AFF-B4E3-B5C84228A7D6}"/>
              </a:ext>
            </a:extLst>
          </p:cNvPr>
          <p:cNvSpPr txBox="1"/>
          <p:nvPr>
            <p:custDataLst>
              <p:tags r:id="rId197"/>
            </p:custDataLst>
          </p:nvPr>
        </p:nvSpPr>
        <p:spPr>
          <a:xfrm>
            <a:off x="6257060" y="848021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Q2 Review</a:t>
            </a:r>
          </a:p>
        </p:txBody>
      </p:sp>
      <p:sp>
        <p:nvSpPr>
          <p:cNvPr id="145" name="OTLSHAPE_M_d13f186547184bbb84e3129eee9c4279_Title">
            <a:extLst>
              <a:ext uri="{FF2B5EF4-FFF2-40B4-BE49-F238E27FC236}">
                <a16:creationId xmlns:a16="http://schemas.microsoft.com/office/drawing/2014/main" id="{57D2FEF3-51F5-42C6-AA2A-9B6E82C7FBD0}"/>
              </a:ext>
            </a:extLst>
          </p:cNvPr>
          <p:cNvSpPr txBox="1"/>
          <p:nvPr>
            <p:custDataLst>
              <p:tags r:id="rId198"/>
            </p:custDataLst>
          </p:nvPr>
        </p:nvSpPr>
        <p:spPr>
          <a:xfrm>
            <a:off x="11073534" y="848021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Q4 Review</a:t>
            </a:r>
          </a:p>
        </p:txBody>
      </p:sp>
      <p:sp>
        <p:nvSpPr>
          <p:cNvPr id="15" name="OTLSHAPE_M_ad52e739797946d7bd463b006c06394d_Date" hidden="1">
            <a:extLst>
              <a:ext uri="{FF2B5EF4-FFF2-40B4-BE49-F238E27FC236}">
                <a16:creationId xmlns:a16="http://schemas.microsoft.com/office/drawing/2014/main" id="{070372F7-5885-4C55-854D-2C1876F53C88}"/>
              </a:ext>
            </a:extLst>
          </p:cNvPr>
          <p:cNvSpPr txBox="1"/>
          <p:nvPr>
            <p:custDataLst>
              <p:tags r:id="rId199"/>
            </p:custDataLst>
          </p:nvPr>
        </p:nvSpPr>
        <p:spPr>
          <a:xfrm>
            <a:off x="12700" y="-107990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2022/Mar</a:t>
            </a:r>
          </a:p>
        </p:txBody>
      </p:sp>
      <p:sp>
        <p:nvSpPr>
          <p:cNvPr id="18" name="OTLSHAPE_M_4a076ebd25c146989ebf5900a5b4447e_Date" hidden="1">
            <a:extLst>
              <a:ext uri="{FF2B5EF4-FFF2-40B4-BE49-F238E27FC236}">
                <a16:creationId xmlns:a16="http://schemas.microsoft.com/office/drawing/2014/main" id="{F33EFF52-70B0-4277-AB8A-27A1C0EC9E32}"/>
              </a:ext>
            </a:extLst>
          </p:cNvPr>
          <p:cNvSpPr txBox="1"/>
          <p:nvPr>
            <p:custDataLst>
              <p:tags r:id="rId200"/>
            </p:custDataLst>
          </p:nvPr>
        </p:nvSpPr>
        <p:spPr>
          <a:xfrm>
            <a:off x="12700" y="-107990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2022/Jul</a:t>
            </a:r>
          </a:p>
        </p:txBody>
      </p:sp>
      <p:sp>
        <p:nvSpPr>
          <p:cNvPr id="19" name="OTLSHAPE_M_db4393fafb20429da7667ad39271af50_Date" hidden="1">
            <a:extLst>
              <a:ext uri="{FF2B5EF4-FFF2-40B4-BE49-F238E27FC236}">
                <a16:creationId xmlns:a16="http://schemas.microsoft.com/office/drawing/2014/main" id="{89FACDC1-3581-4535-8CCE-48B6BAFEEB57}"/>
              </a:ext>
            </a:extLst>
          </p:cNvPr>
          <p:cNvSpPr txBox="1"/>
          <p:nvPr>
            <p:custDataLst>
              <p:tags r:id="rId201"/>
            </p:custDataLst>
          </p:nvPr>
        </p:nvSpPr>
        <p:spPr>
          <a:xfrm>
            <a:off x="12700" y="-107990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2022/Sep</a:t>
            </a:r>
          </a:p>
        </p:txBody>
      </p:sp>
      <p:sp>
        <p:nvSpPr>
          <p:cNvPr id="21" name="OTLSHAPE_M_d13f186547184bbb84e3129eee9c4279_Date" hidden="1">
            <a:extLst>
              <a:ext uri="{FF2B5EF4-FFF2-40B4-BE49-F238E27FC236}">
                <a16:creationId xmlns:a16="http://schemas.microsoft.com/office/drawing/2014/main" id="{A057E909-0BD4-400D-A573-0E9E72B1661B}"/>
              </a:ext>
            </a:extLst>
          </p:cNvPr>
          <p:cNvSpPr txBox="1"/>
          <p:nvPr>
            <p:custDataLst>
              <p:tags r:id="rId202"/>
            </p:custDataLst>
          </p:nvPr>
        </p:nvSpPr>
        <p:spPr>
          <a:xfrm>
            <a:off x="12700" y="-107990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2022/Dec</a:t>
            </a:r>
          </a:p>
        </p:txBody>
      </p:sp>
      <p:sp>
        <p:nvSpPr>
          <p:cNvPr id="116" name="OTLSHAPE_SLA_966ac8e38d974bfeae23890a126b2a79_Title" hidden="1">
            <a:extLst>
              <a:ext uri="{FF2B5EF4-FFF2-40B4-BE49-F238E27FC236}">
                <a16:creationId xmlns:a16="http://schemas.microsoft.com/office/drawing/2014/main" id="{AEBC1C00-BB25-456B-BD06-B0DEBA1982F4}"/>
              </a:ext>
            </a:extLst>
          </p:cNvPr>
          <p:cNvSpPr txBox="1"/>
          <p:nvPr>
            <p:custDataLst>
              <p:tags r:id="rId203"/>
            </p:custDataLst>
          </p:nvPr>
        </p:nvSpPr>
        <p:spPr>
          <a:xfrm>
            <a:off x="12700" y="-103374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>
                <a:solidFill>
                  <a:schemeClr val="dk1"/>
                </a:solidFill>
                <a:latin typeface="Calibri" panose="020F0502020204030204" pitchFamily="34" charset="0"/>
              </a:rPr>
              <a:t>Kickoff Meeting</a:t>
            </a:r>
          </a:p>
        </p:txBody>
      </p:sp>
      <p:sp>
        <p:nvSpPr>
          <p:cNvPr id="117" name="OTLSHAPE_SLA_966ac8e38d974bfeae23890a126b2a79_Date" hidden="1">
            <a:extLst>
              <a:ext uri="{FF2B5EF4-FFF2-40B4-BE49-F238E27FC236}">
                <a16:creationId xmlns:a16="http://schemas.microsoft.com/office/drawing/2014/main" id="{6CFF9BBD-F32C-40AD-A789-FA2BF52E9FBE}"/>
              </a:ext>
            </a:extLst>
          </p:cNvPr>
          <p:cNvSpPr txBox="1"/>
          <p:nvPr>
            <p:custDataLst>
              <p:tags r:id="rId204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Jan 16</a:t>
            </a:r>
          </a:p>
        </p:txBody>
      </p:sp>
      <p:sp>
        <p:nvSpPr>
          <p:cNvPr id="119" name="OTLSHAPE_SLA_966ac8e38d974bfeae23890a126b2a79_Shape">
            <a:extLst>
              <a:ext uri="{FF2B5EF4-FFF2-40B4-BE49-F238E27FC236}">
                <a16:creationId xmlns:a16="http://schemas.microsoft.com/office/drawing/2014/main" id="{35A9FE4A-72FE-4B22-B678-133D33A4DD0C}"/>
              </a:ext>
            </a:extLst>
          </p:cNvPr>
          <p:cNvSpPr/>
          <p:nvPr>
            <p:custDataLst>
              <p:tags r:id="rId205"/>
            </p:custDataLst>
          </p:nvPr>
        </p:nvSpPr>
        <p:spPr>
          <a:xfrm>
            <a:off x="1635556" y="1856740"/>
            <a:ext cx="228600" cy="254000"/>
          </a:xfrm>
          <a:prstGeom prst="star8">
            <a:avLst/>
          </a:prstGeom>
          <a:solidFill>
            <a:srgbClr val="7F6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OTLSHAPE_SLA_3999f18e2c61454cadfd7ea463d2536b_Title" hidden="1">
            <a:extLst>
              <a:ext uri="{FF2B5EF4-FFF2-40B4-BE49-F238E27FC236}">
                <a16:creationId xmlns:a16="http://schemas.microsoft.com/office/drawing/2014/main" id="{C4D3A344-62E9-405D-AC3B-63854602CD0C}"/>
              </a:ext>
            </a:extLst>
          </p:cNvPr>
          <p:cNvSpPr txBox="1"/>
          <p:nvPr>
            <p:custDataLst>
              <p:tags r:id="rId206"/>
            </p:custDataLst>
          </p:nvPr>
        </p:nvSpPr>
        <p:spPr>
          <a:xfrm>
            <a:off x="12700" y="-77982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>
                <a:solidFill>
                  <a:schemeClr val="dk1"/>
                </a:solidFill>
                <a:latin typeface="Calibri" panose="020F0502020204030204" pitchFamily="34" charset="0"/>
              </a:rPr>
              <a:t>KPIs Defined</a:t>
            </a:r>
          </a:p>
        </p:txBody>
      </p:sp>
      <p:sp>
        <p:nvSpPr>
          <p:cNvPr id="122" name="OTLSHAPE_SLA_3999f18e2c61454cadfd7ea463d2536b_Date" hidden="1">
            <a:extLst>
              <a:ext uri="{FF2B5EF4-FFF2-40B4-BE49-F238E27FC236}">
                <a16:creationId xmlns:a16="http://schemas.microsoft.com/office/drawing/2014/main" id="{92707BB7-0CD4-424B-93D0-4289CE6BC167}"/>
              </a:ext>
            </a:extLst>
          </p:cNvPr>
          <p:cNvSpPr txBox="1"/>
          <p:nvPr>
            <p:custDataLst>
              <p:tags r:id="rId207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Mar 31</a:t>
            </a:r>
          </a:p>
        </p:txBody>
      </p:sp>
      <p:sp>
        <p:nvSpPr>
          <p:cNvPr id="123" name="OTLSHAPE_SLA_3999f18e2c61454cadfd7ea463d2536b_Shape">
            <a:extLst>
              <a:ext uri="{FF2B5EF4-FFF2-40B4-BE49-F238E27FC236}">
                <a16:creationId xmlns:a16="http://schemas.microsoft.com/office/drawing/2014/main" id="{6C5D03A9-B173-4420-A3CE-7A77C19D462B}"/>
              </a:ext>
            </a:extLst>
          </p:cNvPr>
          <p:cNvSpPr/>
          <p:nvPr>
            <p:custDataLst>
              <p:tags r:id="rId208"/>
            </p:custDataLst>
          </p:nvPr>
        </p:nvSpPr>
        <p:spPr>
          <a:xfrm>
            <a:off x="3744553" y="2357459"/>
            <a:ext cx="228600" cy="254000"/>
          </a:xfrm>
          <a:prstGeom prst="star8">
            <a:avLst/>
          </a:prstGeom>
          <a:solidFill>
            <a:srgbClr val="7F6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TLSHAPE_SLA_0723a534b8b04d848ad49d960b833b9c_Title">
            <a:extLst>
              <a:ext uri="{FF2B5EF4-FFF2-40B4-BE49-F238E27FC236}">
                <a16:creationId xmlns:a16="http://schemas.microsoft.com/office/drawing/2014/main" id="{2FCB38D0-660D-436D-8C29-3CAB271B9AEB}"/>
              </a:ext>
            </a:extLst>
          </p:cNvPr>
          <p:cNvSpPr txBox="1"/>
          <p:nvPr>
            <p:custDataLst>
              <p:tags r:id="rId209"/>
            </p:custDataLst>
          </p:nvPr>
        </p:nvSpPr>
        <p:spPr>
          <a:xfrm>
            <a:off x="3302550" y="2840059"/>
            <a:ext cx="111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Competitor Review</a:t>
            </a:r>
          </a:p>
        </p:txBody>
      </p:sp>
      <p:sp>
        <p:nvSpPr>
          <p:cNvPr id="125" name="OTLSHAPE_SLA_0723a534b8b04d848ad49d960b833b9c_Date" hidden="1">
            <a:extLst>
              <a:ext uri="{FF2B5EF4-FFF2-40B4-BE49-F238E27FC236}">
                <a16:creationId xmlns:a16="http://schemas.microsoft.com/office/drawing/2014/main" id="{8E6B0978-0D82-4625-BA1C-4905F9983C5A}"/>
              </a:ext>
            </a:extLst>
          </p:cNvPr>
          <p:cNvSpPr txBox="1"/>
          <p:nvPr>
            <p:custDataLst>
              <p:tags r:id="rId210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Mar 31</a:t>
            </a:r>
          </a:p>
        </p:txBody>
      </p:sp>
      <p:sp>
        <p:nvSpPr>
          <p:cNvPr id="127" name="OTLSHAPE_SLA_0723a534b8b04d848ad49d960b833b9c_Shape">
            <a:extLst>
              <a:ext uri="{FF2B5EF4-FFF2-40B4-BE49-F238E27FC236}">
                <a16:creationId xmlns:a16="http://schemas.microsoft.com/office/drawing/2014/main" id="{3EBA043A-ED44-41CB-8491-FC6AD06A285A}"/>
              </a:ext>
            </a:extLst>
          </p:cNvPr>
          <p:cNvSpPr/>
          <p:nvPr>
            <p:custDataLst>
              <p:tags r:id="rId211"/>
            </p:custDataLst>
          </p:nvPr>
        </p:nvSpPr>
        <p:spPr>
          <a:xfrm>
            <a:off x="3744553" y="3035977"/>
            <a:ext cx="228600" cy="254000"/>
          </a:xfrm>
          <a:prstGeom prst="star8">
            <a:avLst/>
          </a:prstGeom>
          <a:solidFill>
            <a:srgbClr val="843C0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OTLSHAPE_SLA_5f22e295269f42e9b1ce98b4118ab3d0_Title">
            <a:extLst>
              <a:ext uri="{FF2B5EF4-FFF2-40B4-BE49-F238E27FC236}">
                <a16:creationId xmlns:a16="http://schemas.microsoft.com/office/drawing/2014/main" id="{7204AD95-6586-451F-81D5-9A431791936C}"/>
              </a:ext>
            </a:extLst>
          </p:cNvPr>
          <p:cNvSpPr txBox="1"/>
          <p:nvPr>
            <p:custDataLst>
              <p:tags r:id="rId212"/>
            </p:custDataLst>
          </p:nvPr>
        </p:nvSpPr>
        <p:spPr>
          <a:xfrm>
            <a:off x="5158358" y="3416977"/>
            <a:ext cx="1282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Price List (Hypothesis)</a:t>
            </a:r>
          </a:p>
        </p:txBody>
      </p:sp>
      <p:sp>
        <p:nvSpPr>
          <p:cNvPr id="130" name="OTLSHAPE_SLA_5f22e295269f42e9b1ce98b4118ab3d0_Date" hidden="1">
            <a:extLst>
              <a:ext uri="{FF2B5EF4-FFF2-40B4-BE49-F238E27FC236}">
                <a16:creationId xmlns:a16="http://schemas.microsoft.com/office/drawing/2014/main" id="{0FEA72F1-B0A6-41FF-812E-5CE048E79E8B}"/>
              </a:ext>
            </a:extLst>
          </p:cNvPr>
          <p:cNvSpPr txBox="1"/>
          <p:nvPr>
            <p:custDataLst>
              <p:tags r:id="rId213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Jun 7</a:t>
            </a:r>
          </a:p>
        </p:txBody>
      </p:sp>
      <p:sp>
        <p:nvSpPr>
          <p:cNvPr id="186" name="OTLSHAPE_SLA_5f22e295269f42e9b1ce98b4118ab3d0_Shape">
            <a:extLst>
              <a:ext uri="{FF2B5EF4-FFF2-40B4-BE49-F238E27FC236}">
                <a16:creationId xmlns:a16="http://schemas.microsoft.com/office/drawing/2014/main" id="{120D8165-9E23-44EF-BA8E-6D27FA7121DC}"/>
              </a:ext>
            </a:extLst>
          </p:cNvPr>
          <p:cNvSpPr/>
          <p:nvPr>
            <p:custDataLst>
              <p:tags r:id="rId214"/>
            </p:custDataLst>
          </p:nvPr>
        </p:nvSpPr>
        <p:spPr>
          <a:xfrm>
            <a:off x="5682550" y="3612896"/>
            <a:ext cx="228600" cy="254000"/>
          </a:xfrm>
          <a:prstGeom prst="star8">
            <a:avLst/>
          </a:prstGeom>
          <a:solidFill>
            <a:srgbClr val="843C0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OTLSHAPE_SLA_8ed28b9183de4588a46ed4323066c28f_Title">
            <a:extLst>
              <a:ext uri="{FF2B5EF4-FFF2-40B4-BE49-F238E27FC236}">
                <a16:creationId xmlns:a16="http://schemas.microsoft.com/office/drawing/2014/main" id="{65141DAE-8441-4F29-B68B-6B6229C73EDB}"/>
              </a:ext>
            </a:extLst>
          </p:cNvPr>
          <p:cNvSpPr txBox="1"/>
          <p:nvPr>
            <p:custDataLst>
              <p:tags r:id="rId215"/>
            </p:custDataLst>
          </p:nvPr>
        </p:nvSpPr>
        <p:spPr>
          <a:xfrm>
            <a:off x="6838952" y="3993896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Final Price List</a:t>
            </a:r>
          </a:p>
        </p:txBody>
      </p:sp>
      <p:sp>
        <p:nvSpPr>
          <p:cNvPr id="188" name="OTLSHAPE_SLA_8ed28b9183de4588a46ed4323066c28f_Date" hidden="1">
            <a:extLst>
              <a:ext uri="{FF2B5EF4-FFF2-40B4-BE49-F238E27FC236}">
                <a16:creationId xmlns:a16="http://schemas.microsoft.com/office/drawing/2014/main" id="{DB372E10-B142-43BF-8092-FBCE57704F43}"/>
              </a:ext>
            </a:extLst>
          </p:cNvPr>
          <p:cNvSpPr txBox="1"/>
          <p:nvPr>
            <p:custDataLst>
              <p:tags r:id="rId216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Jul 28</a:t>
            </a:r>
          </a:p>
        </p:txBody>
      </p:sp>
      <p:sp>
        <p:nvSpPr>
          <p:cNvPr id="189" name="OTLSHAPE_SLA_8ed28b9183de4588a46ed4323066c28f_Shape">
            <a:extLst>
              <a:ext uri="{FF2B5EF4-FFF2-40B4-BE49-F238E27FC236}">
                <a16:creationId xmlns:a16="http://schemas.microsoft.com/office/drawing/2014/main" id="{922DAB24-1200-476E-869A-E8329C27BFD9}"/>
              </a:ext>
            </a:extLst>
          </p:cNvPr>
          <p:cNvSpPr/>
          <p:nvPr>
            <p:custDataLst>
              <p:tags r:id="rId217"/>
            </p:custDataLst>
          </p:nvPr>
        </p:nvSpPr>
        <p:spPr>
          <a:xfrm>
            <a:off x="7136048" y="4189815"/>
            <a:ext cx="228600" cy="254000"/>
          </a:xfrm>
          <a:prstGeom prst="star8">
            <a:avLst/>
          </a:prstGeom>
          <a:solidFill>
            <a:srgbClr val="843C0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OTLSHAPE_SLA_3ef8107866514941904e61ada6b41143_Title">
            <a:extLst>
              <a:ext uri="{FF2B5EF4-FFF2-40B4-BE49-F238E27FC236}">
                <a16:creationId xmlns:a16="http://schemas.microsoft.com/office/drawing/2014/main" id="{C819814F-5CE8-4740-8A67-D0B8C4E193F5}"/>
              </a:ext>
            </a:extLst>
          </p:cNvPr>
          <p:cNvSpPr txBox="1"/>
          <p:nvPr>
            <p:custDataLst>
              <p:tags r:id="rId218"/>
            </p:custDataLst>
          </p:nvPr>
        </p:nvSpPr>
        <p:spPr>
          <a:xfrm>
            <a:off x="5086440" y="4881033"/>
            <a:ext cx="342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Alpha</a:t>
            </a:r>
          </a:p>
        </p:txBody>
      </p:sp>
      <p:sp>
        <p:nvSpPr>
          <p:cNvPr id="191" name="OTLSHAPE_SLA_3ef8107866514941904e61ada6b41143_Date">
            <a:extLst>
              <a:ext uri="{FF2B5EF4-FFF2-40B4-BE49-F238E27FC236}">
                <a16:creationId xmlns:a16="http://schemas.microsoft.com/office/drawing/2014/main" id="{D65A910F-1BBE-4449-9382-3DAA38C4910F}"/>
              </a:ext>
            </a:extLst>
          </p:cNvPr>
          <p:cNvSpPr txBox="1"/>
          <p:nvPr>
            <p:custDataLst>
              <p:tags r:id="rId219"/>
            </p:custDataLst>
          </p:nvPr>
        </p:nvSpPr>
        <p:spPr>
          <a:xfrm>
            <a:off x="5064363" y="5064252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May 20</a:t>
            </a:r>
          </a:p>
        </p:txBody>
      </p:sp>
      <p:sp>
        <p:nvSpPr>
          <p:cNvPr id="192" name="OTLSHAPE_SLA_3ef8107866514941904e61ada6b41143_Shape">
            <a:extLst>
              <a:ext uri="{FF2B5EF4-FFF2-40B4-BE49-F238E27FC236}">
                <a16:creationId xmlns:a16="http://schemas.microsoft.com/office/drawing/2014/main" id="{804E6E9B-D48C-46D2-B31B-9C219010B8B7}"/>
              </a:ext>
            </a:extLst>
          </p:cNvPr>
          <p:cNvSpPr/>
          <p:nvPr>
            <p:custDataLst>
              <p:tags r:id="rId220"/>
            </p:custDataLst>
          </p:nvPr>
        </p:nvSpPr>
        <p:spPr>
          <a:xfrm>
            <a:off x="5141071" y="5244677"/>
            <a:ext cx="228600" cy="254000"/>
          </a:xfrm>
          <a:prstGeom prst="star8">
            <a:avLst/>
          </a:prstGeom>
          <a:solidFill>
            <a:srgbClr val="38572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OTLSHAPE_SLA_73609d6e8c64405eaf9a111900945daa_Title">
            <a:extLst>
              <a:ext uri="{FF2B5EF4-FFF2-40B4-BE49-F238E27FC236}">
                <a16:creationId xmlns:a16="http://schemas.microsoft.com/office/drawing/2014/main" id="{15CFC617-89B2-4253-9F17-42585DD45B1C}"/>
              </a:ext>
            </a:extLst>
          </p:cNvPr>
          <p:cNvSpPr txBox="1"/>
          <p:nvPr>
            <p:custDataLst>
              <p:tags r:id="rId221"/>
            </p:custDataLst>
          </p:nvPr>
        </p:nvSpPr>
        <p:spPr>
          <a:xfrm>
            <a:off x="6101173" y="4881033"/>
            <a:ext cx="711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Private Beta</a:t>
            </a:r>
          </a:p>
        </p:txBody>
      </p:sp>
      <p:sp>
        <p:nvSpPr>
          <p:cNvPr id="194" name="OTLSHAPE_SLA_73609d6e8c64405eaf9a111900945daa_Date">
            <a:extLst>
              <a:ext uri="{FF2B5EF4-FFF2-40B4-BE49-F238E27FC236}">
                <a16:creationId xmlns:a16="http://schemas.microsoft.com/office/drawing/2014/main" id="{E6D68A3D-E34E-4DAF-82E4-700E83E44A0E}"/>
              </a:ext>
            </a:extLst>
          </p:cNvPr>
          <p:cNvSpPr txBox="1"/>
          <p:nvPr>
            <p:custDataLst>
              <p:tags r:id="rId222"/>
            </p:custDataLst>
          </p:nvPr>
        </p:nvSpPr>
        <p:spPr>
          <a:xfrm>
            <a:off x="6286635" y="5064252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Jun 30</a:t>
            </a:r>
          </a:p>
        </p:txBody>
      </p:sp>
      <p:sp>
        <p:nvSpPr>
          <p:cNvPr id="195" name="OTLSHAPE_SLA_73609d6e8c64405eaf9a111900945daa_Shape">
            <a:extLst>
              <a:ext uri="{FF2B5EF4-FFF2-40B4-BE49-F238E27FC236}">
                <a16:creationId xmlns:a16="http://schemas.microsoft.com/office/drawing/2014/main" id="{137859B4-0E3A-4AE9-BB73-D01ED6817BEB}"/>
              </a:ext>
            </a:extLst>
          </p:cNvPr>
          <p:cNvSpPr/>
          <p:nvPr>
            <p:custDataLst>
              <p:tags r:id="rId223"/>
            </p:custDataLst>
          </p:nvPr>
        </p:nvSpPr>
        <p:spPr>
          <a:xfrm>
            <a:off x="6338049" y="5244677"/>
            <a:ext cx="228600" cy="254000"/>
          </a:xfrm>
          <a:prstGeom prst="star8">
            <a:avLst/>
          </a:prstGeom>
          <a:solidFill>
            <a:srgbClr val="38572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OTLSHAPE_SLA_642753ce33624524bda7e4ee109a5f9d_Title">
            <a:extLst>
              <a:ext uri="{FF2B5EF4-FFF2-40B4-BE49-F238E27FC236}">
                <a16:creationId xmlns:a16="http://schemas.microsoft.com/office/drawing/2014/main" id="{09911AD2-917C-4479-8233-6D94B8904EB6}"/>
              </a:ext>
            </a:extLst>
          </p:cNvPr>
          <p:cNvSpPr txBox="1"/>
          <p:nvPr>
            <p:custDataLst>
              <p:tags r:id="rId224"/>
            </p:custDataLst>
          </p:nvPr>
        </p:nvSpPr>
        <p:spPr>
          <a:xfrm>
            <a:off x="7297527" y="4881033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Public Beta</a:t>
            </a:r>
          </a:p>
        </p:txBody>
      </p:sp>
      <p:sp>
        <p:nvSpPr>
          <p:cNvPr id="197" name="OTLSHAPE_SLA_642753ce33624524bda7e4ee109a5f9d_Date">
            <a:extLst>
              <a:ext uri="{FF2B5EF4-FFF2-40B4-BE49-F238E27FC236}">
                <a16:creationId xmlns:a16="http://schemas.microsoft.com/office/drawing/2014/main" id="{BE9E4060-5BF6-4C92-9EDD-C588C0641C33}"/>
              </a:ext>
            </a:extLst>
          </p:cNvPr>
          <p:cNvSpPr txBox="1"/>
          <p:nvPr>
            <p:custDataLst>
              <p:tags r:id="rId225"/>
            </p:custDataLst>
          </p:nvPr>
        </p:nvSpPr>
        <p:spPr>
          <a:xfrm>
            <a:off x="7442116" y="5064252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Aug 10</a:t>
            </a:r>
          </a:p>
        </p:txBody>
      </p:sp>
      <p:sp>
        <p:nvSpPr>
          <p:cNvPr id="198" name="OTLSHAPE_SLA_642753ce33624524bda7e4ee109a5f9d_Shape">
            <a:extLst>
              <a:ext uri="{FF2B5EF4-FFF2-40B4-BE49-F238E27FC236}">
                <a16:creationId xmlns:a16="http://schemas.microsoft.com/office/drawing/2014/main" id="{FD4391E1-5829-40C4-82FA-0DBBCEF0E20C}"/>
              </a:ext>
            </a:extLst>
          </p:cNvPr>
          <p:cNvSpPr/>
          <p:nvPr>
            <p:custDataLst>
              <p:tags r:id="rId226"/>
            </p:custDataLst>
          </p:nvPr>
        </p:nvSpPr>
        <p:spPr>
          <a:xfrm>
            <a:off x="7506547" y="5244677"/>
            <a:ext cx="228600" cy="254000"/>
          </a:xfrm>
          <a:prstGeom prst="star8">
            <a:avLst/>
          </a:prstGeom>
          <a:solidFill>
            <a:srgbClr val="38572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OTLSHAPE_SLA_cdec049039d04838ba13a617fc9cdecd_Title">
            <a:extLst>
              <a:ext uri="{FF2B5EF4-FFF2-40B4-BE49-F238E27FC236}">
                <a16:creationId xmlns:a16="http://schemas.microsoft.com/office/drawing/2014/main" id="{08D6783C-9F99-47B4-9603-2A449F39034C}"/>
              </a:ext>
            </a:extLst>
          </p:cNvPr>
          <p:cNvSpPr txBox="1"/>
          <p:nvPr>
            <p:custDataLst>
              <p:tags r:id="rId227"/>
            </p:custDataLst>
          </p:nvPr>
        </p:nvSpPr>
        <p:spPr>
          <a:xfrm>
            <a:off x="10173423" y="4881033"/>
            <a:ext cx="431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Staging</a:t>
            </a:r>
          </a:p>
        </p:txBody>
      </p:sp>
      <p:sp>
        <p:nvSpPr>
          <p:cNvPr id="200" name="OTLSHAPE_SLA_cdec049039d04838ba13a617fc9cdecd_Date">
            <a:extLst>
              <a:ext uri="{FF2B5EF4-FFF2-40B4-BE49-F238E27FC236}">
                <a16:creationId xmlns:a16="http://schemas.microsoft.com/office/drawing/2014/main" id="{3CCC2D24-B958-4180-8C38-BB6B6D5E0AA2}"/>
              </a:ext>
            </a:extLst>
          </p:cNvPr>
          <p:cNvSpPr txBox="1"/>
          <p:nvPr>
            <p:custDataLst>
              <p:tags r:id="rId228"/>
            </p:custDataLst>
          </p:nvPr>
        </p:nvSpPr>
        <p:spPr>
          <a:xfrm>
            <a:off x="10203713" y="5064252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Nov 15</a:t>
            </a:r>
          </a:p>
        </p:txBody>
      </p:sp>
      <p:sp>
        <p:nvSpPr>
          <p:cNvPr id="201" name="OTLSHAPE_SLA_cdec049039d04838ba13a617fc9cdecd_Shape">
            <a:extLst>
              <a:ext uri="{FF2B5EF4-FFF2-40B4-BE49-F238E27FC236}">
                <a16:creationId xmlns:a16="http://schemas.microsoft.com/office/drawing/2014/main" id="{FCBA0411-A092-45E4-87C1-D0FAC9FE2F7E}"/>
              </a:ext>
            </a:extLst>
          </p:cNvPr>
          <p:cNvSpPr/>
          <p:nvPr>
            <p:custDataLst>
              <p:tags r:id="rId229"/>
            </p:custDataLst>
          </p:nvPr>
        </p:nvSpPr>
        <p:spPr>
          <a:xfrm>
            <a:off x="10271044" y="5244677"/>
            <a:ext cx="228600" cy="254000"/>
          </a:xfrm>
          <a:prstGeom prst="star8">
            <a:avLst/>
          </a:prstGeom>
          <a:solidFill>
            <a:srgbClr val="38572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OTLSHAPE_SLA_ef594de3bf094f1cb93f9e7d12ee469b_Title">
            <a:extLst>
              <a:ext uri="{FF2B5EF4-FFF2-40B4-BE49-F238E27FC236}">
                <a16:creationId xmlns:a16="http://schemas.microsoft.com/office/drawing/2014/main" id="{9B734C65-5D6C-4CED-9907-7C4E0E39DC9D}"/>
              </a:ext>
            </a:extLst>
          </p:cNvPr>
          <p:cNvSpPr txBox="1"/>
          <p:nvPr>
            <p:custDataLst>
              <p:tags r:id="rId230"/>
            </p:custDataLst>
          </p:nvPr>
        </p:nvSpPr>
        <p:spPr>
          <a:xfrm>
            <a:off x="11147998" y="4881033"/>
            <a:ext cx="469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Go Live!</a:t>
            </a:r>
          </a:p>
        </p:txBody>
      </p:sp>
      <p:sp>
        <p:nvSpPr>
          <p:cNvPr id="203" name="OTLSHAPE_SLA_ef594de3bf094f1cb93f9e7d12ee469b_Date">
            <a:extLst>
              <a:ext uri="{FF2B5EF4-FFF2-40B4-BE49-F238E27FC236}">
                <a16:creationId xmlns:a16="http://schemas.microsoft.com/office/drawing/2014/main" id="{382BB018-69EA-435B-9395-A6F2B2F18A4D}"/>
              </a:ext>
            </a:extLst>
          </p:cNvPr>
          <p:cNvSpPr txBox="1"/>
          <p:nvPr>
            <p:custDataLst>
              <p:tags r:id="rId231"/>
            </p:custDataLst>
          </p:nvPr>
        </p:nvSpPr>
        <p:spPr>
          <a:xfrm>
            <a:off x="11206566" y="5064252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Dec 20</a:t>
            </a:r>
          </a:p>
        </p:txBody>
      </p:sp>
      <p:sp>
        <p:nvSpPr>
          <p:cNvPr id="204" name="OTLSHAPE_SLA_ef594de3bf094f1cb93f9e7d12ee469b_Shape">
            <a:extLst>
              <a:ext uri="{FF2B5EF4-FFF2-40B4-BE49-F238E27FC236}">
                <a16:creationId xmlns:a16="http://schemas.microsoft.com/office/drawing/2014/main" id="{E82E69E1-E241-41F2-8D5E-2F9E3B2EC299}"/>
              </a:ext>
            </a:extLst>
          </p:cNvPr>
          <p:cNvSpPr/>
          <p:nvPr>
            <p:custDataLst>
              <p:tags r:id="rId232"/>
            </p:custDataLst>
          </p:nvPr>
        </p:nvSpPr>
        <p:spPr>
          <a:xfrm>
            <a:off x="11268542" y="5244677"/>
            <a:ext cx="228600" cy="254000"/>
          </a:xfrm>
          <a:prstGeom prst="star8">
            <a:avLst/>
          </a:prstGeom>
          <a:solidFill>
            <a:srgbClr val="38572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5B1B5F-0817-4260-8D15-7B05D7A3D549}"/>
              </a:ext>
            </a:extLst>
          </p:cNvPr>
          <p:cNvSpPr txBox="1"/>
          <p:nvPr/>
        </p:nvSpPr>
        <p:spPr>
          <a:xfrm>
            <a:off x="1322376" y="160449"/>
            <a:ext cx="6490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Swimlane Diagram template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09563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7IiRpZCI6IjYiLCJEYXRlIjoiMjAyMi0wMS0xNlQyMzo1OTowMCIsIlN0eWxlIjp7IiRpZCI6IjciLCJTaGFwZSI6MTQsIkNvbm5lY3Rvck1hcmdpbiI6eyIkaWQiOiI4IiwiVG9wIjowLjAsIkxlZnQiOjIuMCwiUmlnaHQiOjIuMCwiQm90dG9tIjowLjB9LCJDb25uZWN0b3JTdHlsZSI6eyIkaWQiOiI5IiwiTGluZUNvbG9yIjp7IiRpZCI6IjEwIiwiJHR5cGUiOiJOTFJFLkNvbW1vbi5Eb20uU29saWRDb2xvckJydXNoLCBOTFJFLkNvbW1vbiIsIkNvbG9yIjp7IiRpZCI6IjExIiwiQSI6MTI3LCJSIjoxMjcsIkciOjk2LCJCIjowfX0sIkxpbmVXZWlnaHQiOjEuMCwiTGluZVR5cGUiOjAsIlBhcmVudFN0eWxlIjpudWxsfSwiSXNCZWxvd1RpbWViYW5kIjp0cnVlLCJQb3NpdGlvbk9uVGFzayI6MywiSGlkZURhdGUiOmZhbHNlLCJTaGFwZVNpemUiOjEsIlNwYWNpbmciOjEuMCwiUGFkZGluZyI6eyIkaWQiOiIxMiIsIlRvcCI6Ny4wLCJMZWZ0IjozLjAsIlJpZ2h0IjowLjAsIkJvdHRvbSI6Mi4wfSwiU2hhcGVTdHlsZSI6eyIkaWQiOiIxMyIsIk1hcmdpbiI6eyIkaWQiOiIxNCIsIlRvcCI6MC4wLCJMZWZ0IjowLjAsIlJpZ2h0IjowLjAsIkJvdHRvbSI6MC4wfSwiUGFkZGluZyI6eyIkaWQiOiIxNSIsIlRvcCI6MC4wLCJMZWZ0IjowLjAsIlJpZ2h0IjowLjAsIkJvdHRvbSI6MC4wfSwiQmFja2dyb3VuZCI6eyIkaWQiOiIxNiIsIkNvbG9yIjp7IiRpZCI6IjE3IiwiQSI6MjU1LCJSIjoxMjcsIkciOjk2LCJCIjowfX0sIklzVmlzaWJsZSI6dHJ1ZSwiV2lkdGgiOjE4LjAsIkhlaWdodCI6MjAuMCwiQm9yZGVyU3R5bGUiOnsiJGlkIjoiMTgiLCJMaW5lQ29sb3IiOm51bGwsIkxpbmVXZWlnaHQiOjAuMCwiTGluZVR5cGUiOjAsIlBhcmVudFN0eWxlIjpudWxsfSwiUGFyZW50U3R5bGUiOm51bGx9LCJUaXRsZVN0eWxlIjp7IiRpZCI6IjE5IiwiRm9udFNldHRpbmdzIjp7IiRpZCI6IjIwIiwiRm9udFNpemUiOjExLCJGb250TmFtZSI6IkNhbGlicmkiLCJJc0JvbGQiOnRydWUsIklzSXRhbGljIjpmYWxzZSwiSXNVbmRlcmxpbmVkIjpmYWxzZSwiUGFyZW50U3R5bGUiOm51bGx9LCJBdXRvU2l6ZSI6MCwiRm9yZWdyb3VuZCI6eyIkaWQiOiIyMSIsIkNvbG9yIjp7IiRpZCI6IjIy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IzIiwiVG9wIjowLjAsIkxlZnQiOjAuMCwiUmlnaHQiOjAuMCwiQm90dG9tIjowLjB9LCJQYWRkaW5nIjp7IiRpZCI6IjI0IiwiVG9wIjowLjAsIkxlZnQiOjAuMCwiUmlnaHQiOjAuMCwiQm90dG9tIjowLjB9LCJCYWNrZ3JvdW5kIjp7IiRpZCI6IjI1IiwiQ29sb3IiOnsiJGlkIjoiMjYiLCJBIjowLCJSIjoyNTUsIkciOjI1NSwiQiI6MjU1fX0sIklzVmlzaWJsZSI6ZmFsc2UsIldpZHRoIjowLjAsIkhlaWdodCI6MC4wLCJCb3JkZXJTdHlsZSI6eyIkaWQiOiIyNyIsIkxpbmVDb2xvciI6bnVsbCwiTGluZVdlaWdodCI6MC4wLCJMaW5lVHlwZSI6MCwiUGFyZW50U3R5bGUiOm51bGx9LCJQYXJlbnRTdHlsZSI6bnVsbH0sIkRhdGVTdHlsZSI6eyIkaWQiOiIyOCIsIkZvbnRTZXR0aW5ncyI6eyIkaWQiOiIyOSIsIkZvbnRTaXplIjoxMCwiRm9udE5hbWUiOiJDYWxpYnJpIiwiSXNCb2xkIjpmYWxzZSwiSXNJdGFsaWMiOmZhbHNlLCJJc1VuZGVybGluZWQiOmZhbHNlLCJQYXJlbnRTdHlsZSI6bnVsbH0sIkF1dG9TaXplIjowLCJGb3JlZ3JvdW5kIjp7IiRpZCI6IjMwIiwiQ29sb3IiOnsiJGlkIjoiMzE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MyIiwiVG9wIjowLjAsIkxlZnQiOjAuMCwiUmlnaHQiOjAuMCwiQm90dG9tIjowLjB9LCJQYWRkaW5nIjp7IiRpZCI6IjMzIiwiVG9wIjowLjAsIkxlZnQiOjAuMCwiUmlnaHQiOjAuMCwiQm90dG9tIjowLjB9LCJCYWNrZ3JvdW5kIjp7IiRpZCI6IjM0IiwiQ29sb3IiOnsiJGlkIjoiMzUiLCJBIjowLCJSIjoyNTUsIkciOjI1NSwiQiI6MjU1fX0sIklzVmlzaWJsZSI6ZmFsc2UsIldpZHRoIjowLjAsIkhlaWdodCI6MC4wLCJCb3JkZXJTdHlsZSI6eyIkaWQiOiIzNiIsIkxpbmVDb2xvciI6bnVsbCwiTGluZVdlaWdodCI6MC4wLCJMaW5lVHlwZSI6MCwiUGFyZW50U3R5bGUiOm51bGx9LCJQYXJlbnRTdHlsZSI6bnVsbH0sIkRhdGVGb3JtYXQiOnsiJGlkIjoiMz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giLCJGb3JtYXQiOjAsIklzVmlzaWJsZSI6ZmFsc2UsIkxhc3RLbm93blZpc2liaWxpdHlTdGF0ZSI6ZmFsc2V9LCJJc1Zpc2libGUiOnRydWUsIlBhcmVudFN0eWxlIjpudWxsfSwiSW5kZXgiOjUsIlBlcmNlbnRhZ2VDb21wbGV0ZSI6bnVsbCwiUG9zaXRpb24iOnsiUmF0aW8iOjAuMCwiSXNDdXN0b20iOmZhbHNlfSwiRGF0ZUZvcm1hdCI6eyIkcmVmIjoiMzcifSwiV2Vla051bWJlcmluZyI6eyIkaWQiOiIzOSIsIkZvcm1hdCI6MCwiSXNWaXNpYmxlIjpmYWxzZSwiTGFzdEtub3duVmlzaWJpbGl0eVN0YXRlIjpmYWxzZX0sIlJlbGF0ZWRUYXNrSWQiOiIxZjNlY2RiNS0yMzIxLTRkMWMtODU4YS1iOGZiMTIzOTJhMTMiLCJJZCI6Ijk2NmFjOGUzLThkOTctNGJmZS1hZTIzLTg5MGExMjZiMmE3OSIsIkltcG9ydElkIjpudWxsLCJUaXRsZSI6IktpY2tvZmYgTWVldGluZyIsIk5vdGUiOm51bGwsIkh5cGVybGluayI6eyIkaWQiOiI0MCIsIkFkZHJlc3MiOiIiLCJTdWJBZGRyZXNzIjoiIn0sIklzQ2hhbmdlZCI6ZmFsc2UsIklzTmV3IjpmYWxzZX1dLCJUYXNrRGVmaW5pdGlvbiI6eyIkaWQiOiI0MSIsIkdyb3VwTmFtZSI6bnVsbCwiU3RhcnREYXRlIjoiMjAyMi0wMS0wMlQwMDowMDowMFoiLCJFbmREYXRlIjoiMjAyMi0wMy0zMVQxOTo0NDowMFoiLCJQZXJjZW50YWdlQ29tcGxldGUiOjEwMC4wLCJTdHlsZSI6eyIkaWQiOiI0MiIsIlNoYXBlIjo3LCJTaGFwZVRoaWNrbmVzcyI6MCwiRHVyYXRpb25Gb3JtYXQiOjAsIkluY2x1ZGVOb25Xb3JraW5nRGF5c0luRHVyYXRpb24iOmZhbHNlLCJQZXJjZW50YWdlQ29tcGxldGVTdHlsZSI6eyIkaWQiOiI0MyIsIkZvbnRTZXR0aW5ncyI6eyIkaWQiOiI0NCIsIkZvbnRTaXplIjoxMCwiRm9udE5hbWUiOiJDYWxpYnJpIiwiSXNCb2xkIjp0cnVlLCJJc0l0YWxpYyI6ZmFsc2UsIklzVW5kZXJsaW5lZCI6ZmFsc2UsIlBhcmVudFN0eWxlIjpudWxsfSwiQXV0b1NpemUiOjAsIkZvcmVncm91bmQiOnsiJGlkIjoiNDUiLCJDb2xvciI6eyIkaWQiOiI0NiIsIkEiOjI1NSwiUiI6MTI3LCJHIjo5NiwiQiI6MH19LCJNYXhXaWR0aCI6MjAwLjAsIk1heEhlaWdodCI6IkluZmluaXR5IiwiU21hcnRGb3JlZ3JvdW5kSXNBY3RpdmUiOmZhbHNlLCJIb3Jpem9udGFsQWxpZ25tZW50IjowLCJWZXJ0aWNhbEFsaWdubWVudCI6MCwiU21hcnRGb3JlZ3JvdW5kIjpudWxsLCJCYWNrZ3JvdW5kRmlsbFR5cGUiOjAsIk1hcmdpbiI6eyIkaWQiOiI0NyIsIlRvcCI6MC4wLCJMZWZ0IjowLjAsIlJpZ2h0IjowLjAsIkJvdHRvbSI6MC4wfSwiUGFkZGluZyI6eyIkaWQiOiI0OCIsIlRvcCI6MC4wLCJMZWZ0IjowLjAsIlJpZ2h0IjowLjAsIkJvdHRvbSI6MC4wfSwiQmFja2dyb3VuZCI6eyIkaWQiOiI0OSIsIkNvbG9yIjp7IiRpZCI6IjUwIiwiQSI6ODksIlIiOjAsIkciOjAsIkIiOjB9fSwiSXNWaXNpYmxlIjp0cnVlLCJXaWR0aCI6MC4wLCJIZWlnaHQiOjAuMCwiQm9yZGVyU3R5bGUiOnsiJGlkIjoiNTEiLCJMaW5lQ29sb3IiOm51bGwsIkxpbmVXZWlnaHQiOjAuMCwiTGluZVR5cGUiOjAsIlBhcmVudFN0eWxlIjpudWxsfSwiUGFyZW50U3R5bGUiOm51bGx9LCJEdXJhdGlvblN0eWxlIjp7IiRpZCI6IjUyIiwiRm9udFNldHRpbmdzIjp7IiRpZCI6IjUzIiwiRm9udFNpemUiOjEwLCJGb250TmFtZSI6IkNhbGlicmkiLCJJc0JvbGQiOmZhbHNlLCJJc0l0YWxpYyI6ZmFsc2UsIklzVW5kZXJsaW5lZCI6ZmFsc2UsIlBhcmVudFN0eWxlIjpudWxsfSwiQXV0b1NpemUiOjAsIkZvcmVncm91bmQiOnsiJGlkIjoiNTQiLCJDb2xvciI6eyIkaWQiOiI1N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U2IiwiVG9wIjowLjAsIkxlZnQiOjAuMCwiUmlnaHQiOjAuMCwiQm90dG9tIjowLjB9LCJQYWRkaW5nIjp7IiRpZCI6IjU3IiwiVG9wIjowLjAsIkxlZnQiOjAuMCwiUmlnaHQiOjAuMCwiQm90dG9tIjowLjB9LCJCYWNrZ3JvdW5kIjp7IiRpZCI6IjU4IiwiQ29sb3IiOnsiJGlkIjoiNTkiLCJBIjo4OSwiUiI6MCwiRyI6MCwiQiI6MH19LCJJc1Zpc2libGUiOnRydWUsIldpZHRoIjowLjAsIkhlaWdodCI6MC4wLCJCb3JkZXJTdHlsZSI6eyIkaWQiOiI2MCIsIkxpbmVDb2xvciI6bnVsbCwiTGluZVdlaWdodCI6MC4wLCJMaW5lVHlwZSI6MCwiUGFyZW50U3R5bGUiOm51bGx9LCJQYXJlbnRTdHlsZSI6bnVsbH0sIkhvcml6b250YWxDb25uZWN0b3JTdHlsZSI6eyIkaWQiOiI2MSIsIkxpbmVDb2xvciI6eyIkaWQiOiI2MiIsIiR0eXBlIjoiTkxSRS5Db21tb24uRG9tLlNvbGlkQ29sb3JCcnVzaCwgTkxSRS5Db21tb24iLCJDb2xvciI6eyIkaWQiOiI2MyIsIkEiOjI1NSwiUiI6MjA0LCJHIjoyMDQsIkIiOjIwNH19LCJMaW5lV2VpZ2h0IjoxLjAsIkxpbmVUeXBlIjowLCJQYXJlbnRTdHlsZSI6bnVsbH0sIlZlcnRpY2FsQ29ubmVjdG9yU3R5bGUiOnsiJGlkIjoiNjQiLCJMaW5lQ29sb3IiOnsiJGlkIjoiNjUiLCIkdHlwZSI6Ik5MUkUuQ29tbW9uLkRvbS5Tb2xpZENvbG9yQnJ1c2gsIE5MUkUuQ29tbW9uIiwiQ29sb3IiOnsiJGlkIjoiNjYiLCJBIjoyNTUsIlIiOjIwNCwiRyI6MjA0LCJCIjoyMDR9fSwiTGluZVdlaWdodCI6MC4wLCJMaW5lVHlwZSI6MCwiUGFyZW50U3R5bGUiOm51bGx9LCJNYXJnaW4iOm51bGwsIlN0YXJ0RGF0ZVBvc2l0aW9uIjo2LCJFbmREYXRlUG9zaXRpb24iOjYsIkRhdGVJc1Zpc2libGUiOmZhbHNlLCJUaXRsZVBvc2l0aW9uIjoyLCJEdXJhdGlvblBvc2l0aW9uIjo2LCJQZXJjZW50YWdlQ29tcGxldGVkUG9zaXRpb24iOjQsIlNwYWNpbmciOjMsIklzQmVsb3dUaW1lYmFuZCI6dHJ1ZSwiUGVyY2VudGFnZUNvbXBsZXRlU2hhcGVPcGFjaXR5IjozNSwiU2hhcGVTdHlsZSI6eyIkaWQiOiI2NyIsIk1hcmdpbiI6eyIkaWQiOiI2OCIsIlRvcCI6MC4wLCJMZWZ0Ijo0LjAsIlJpZ2h0Ijo0LjAsIkJvdHRvbSI6MC4wfSwiUGFkZGluZyI6eyIkaWQiOiI2OSIsIlRvcCI6MC4wLCJMZWZ0IjowLjAsIlJpZ2h0IjowLjAsIkJvdHRvbSI6MC4wfSwiQmFja2dyb3VuZCI6eyIkaWQiOiI3MCIsIkNvbG9yIjp7IiRpZCI6IjcxIiwiQSI6MjU1LCJSIjoyNTUsIkciOjE5MiwiQiI6MH19LCJJc1Zpc2libGUiOnRydWUsIldpZHRoIjowLjAsIkhlaWdodCI6MTAuMCwiQm9yZGVyU3R5bGUiOnsiJGlkIjoiNzIiLCJMaW5lQ29sb3IiOnsiJGlkIjoiNzMiLCIkdHlwZSI6Ik5MUkUuQ29tbW9uLkRvbS5Tb2xpZENvbG9yQnJ1c2gsIE5MUkUuQ29tbW9uIiwiQ29sb3IiOnsiJGlkIjoiNzQiLCJBIjoyNTUsIlIiOjI1NSwiRyI6MCwiQiI6MH19LCJMaW5lV2VpZ2h0IjowLjAsIkxpbmVUeXBlIjowLCJQYXJlbnRTdHlsZSI6bnVsbH0sIlBhcmVudFN0eWxlIjpudWxsfSwiVGl0bGVTdHlsZSI6eyIkaWQiOiI3NSIsIkZvbnRTZXR0aW5ncyI6eyIkaWQiOiI3NiIsIkZvbnRTaXplIjoxMSwiRm9udE5hbWUiOiJDYWxpYnJpIiwiSXNCb2xkIjp0cnVlLCJJc0l0YWxpYyI6ZmFsc2UsIklzVW5kZXJsaW5lZCI6ZmFsc2UsIlBhcmVudFN0eWxlIjpudWxsfSwiQXV0b1NpemUiOjAsIkZvcmVncm91bmQiOnsiJGlkIjoiNzciLCJDb2xvciI6eyIkaWQiOiI3OCIsIkEiOjI1NSwiUiI6MCwiRyI6MCwiQiI6MH19LCJNYXhXaWR0aCI6OTYwLjAsIk1heEhlaWdodCI6IkluZmluaXR5IiwiU21hcnRGb3JlZ3JvdW5kSXNBY3RpdmUiOmZhbHNlLCJIb3Jpem9udGFsQWxpZ25tZW50IjoxLCJWZXJ0aWNhbEFsaWdubWVudCI6MCwiU21hcnRGb3JlZ3JvdW5kIjpudWxsLCJCYWNrZ3JvdW5kRmlsbFR5cGUiOjAsIk1hcmdpbiI6eyIkaWQiOiI3OSIsIlRvcCI6MC4wLCJMZWZ0IjowLjAsIlJpZ2h0IjowLjAsIkJvdHRvbSI6MC4wfSwiUGFkZGluZyI6eyIkaWQiOiI4MCIsIlRvcCI6MC4wLCJMZWZ0IjowLjAsIlJpZ2h0IjowLjAsIkJvdHRvbSI6MC4wfSwiQmFja2dyb3VuZCI6eyIkaWQiOiI4MSIsIkNvbG9yIjp7IiRpZCI6IjgyIiwiQSI6MCwiUiI6MjU1LCJHIjoyNTUsIkIiOjI1NX19LCJJc1Zpc2libGUiOnRydWUsIldpZHRoIjowLjAsIkhlaWdodCI6MC4wLCJCb3JkZXJTdHlsZSI6eyIkaWQiOiI4MyIsIkxpbmVDb2xvciI6bnVsbCwiTGluZVdlaWdodCI6MC4wLCJMaW5lVHlwZSI6MCwiUGFyZW50U3R5bGUiOm51bGx9LCJQYXJlbnRTdHlsZSI6bnVsbH0sIkRhdGVTdHlsZSI6eyIkaWQiOiI4NCIsIkZvbnRTZXR0aW5ncyI6eyIkaWQiOiI4NSIsIkZvbnRTaXplIjoxMCwiRm9udE5hbWUiOiJDYWxpYnJpIiwiSXNCb2xkIjpmYWxzZSwiSXNJdGFsaWMiOmZhbHNlLCJJc1VuZGVybGluZWQiOmZhbHNlLCJQYXJlbnRTdHlsZSI6bnVsbH0sIkF1dG9TaXplIjowLCJGb3JlZ3JvdW5kIjp7IiRpZCI6Ijg2IiwiQ29sb3IiOnsiJGlkIjoiODc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g4IiwiVG9wIjowLjAsIkxlZnQiOjAuMCwiUmlnaHQiOjAuMCwiQm90dG9tIjowLjB9LCJQYWRkaW5nIjp7IiRpZCI6Ijg5IiwiVG9wIjowLjAsIkxlZnQiOjAuMCwiUmlnaHQiOjAuMCwiQm90dG9tIjowLjB9LCJCYWNrZ3JvdW5kIjp7IiRpZCI6IjkwIiwiQ29sb3IiOnsiJHJlZiI6IjU5In19LCJJc1Zpc2libGUiOnRydWUsIldpZHRoIjowLjAsIkhlaWdodCI6MC4wLCJCb3JkZXJTdHlsZSI6eyIkaWQiOiI5MSIsIkxpbmVDb2xvciI6bnVsbCwiTGluZVdlaWdodCI6MC4wLCJMaW5lVHlwZSI6MCwiUGFyZW50U3R5bGUiOm51bGx9LCJQYXJlbnRTdHlsZSI6bnVsbH0sIkRhdGVGb3JtYXQiOnsiJGlkIjoiOT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MiLCJGb3JtYXQiOjAsIklzVmlzaWJsZSI6ZmFsc2UsIkxhc3RLbm93blZpc2liaWxpdHlTdGF0ZSI6ZmFsc2V9LCJJc1Zpc2libGUiOnRydWUsIlBhcmVudFN0eWxlIjpudWxsfSwiSW5kZXgiOjQsIlNtYXJ0RHVyYXRpb25BY3RpdmF0ZWQiOmZhbHNlLCJEYXRlRm9ybWF0Ijp7IiRyZWYiOiI5MiJ9LCJXZWVrTnVtYmVyaW5nIjp7IiRpZCI6Ijk0IiwiRm9ybWF0IjowLCJJc1Zpc2libGUiOmZhbHNlLCJMYXN0S25vd25WaXNpYmlsaXR5U3RhdGUiOmZhbHNlfSwiSWQiOiIxZjNlY2RiNS0yMzIxLTRkMWMtODU4YS1iOGZiMTIzOTJhMTMiLCJJbXBvcnRJZCI6bnVsbCwiVGl0bGUiOiJWaXNpb24iLCJOb3RlIjpudWxsLCJIeXBlcmxpbmsiOnsiJGlkIjoiOTUiLCJBZGRyZXNzIjoiIiwiU3ViQWRkcmVzcyI6IiJ9LCJJc0NoYW5nZWQiOmZhbHNlLCJJc05ldyI6ZmFsc2V9fV0sIl9taWxlc3RvbmVzIjpbXSwiSWQiOiIwMDAwMDAwMC0wMDAwLTAwMDAtMDAwMC0wMDAwMDAwMDAwMDAiLCJJc1NpbmdsZUl0ZW1Sb3ciOnRydWV9LHsiJGlkIjoiOTYiLCJfdGFza3MiOlt7IiRpZCI6Ijk3IiwiX2F0dGFjaGVkTWlsZXN0b25lcyI6W10sIlRhc2tEZWZpbml0aW9uIjp7IiRpZCI6Ijk4IiwiR3JvdXBOYW1lIjpudWxsLCJTdGFydERhdGUiOiIyMDIyLTAxLTI4VDAwOjAwOjAwWiIsIkVuZERhdGUiOiIyMDIyLTAzLTMxVDE4OjU3OjAwWiIsIlBlcmNlbnRhZ2VDb21wbGV0ZSI6MTAwLjAsIlN0eWxlIjp7IiRpZCI6Ijk5IiwiU2hhcGUiOjcsIlNoYXBlVGhpY2tuZXNzIjowLCJEdXJhdGlvbkZvcm1hdCI6MCwiSW5jbHVkZU5vbldvcmtpbmdEYXlzSW5EdXJhdGlvbiI6ZmFsc2UsIlBlcmNlbnRhZ2VDb21wbGV0ZVN0eWxlIjp7IiRpZCI6IjEwMCIsIkZvbnRTZXR0aW5ncyI6eyIkaWQiOiIxMDEiLCJGb250U2l6ZSI6MTAsIkZvbnROYW1lIjoiQ2FsaWJyaSIsIklzQm9sZCI6dHJ1ZSwiSXNJdGFsaWMiOmZhbHNlLCJJc1VuZGVybGluZWQiOmZhbHNlLCJQYXJlbnRTdHlsZSI6bnVsbH0sIkF1dG9TaXplIjowLCJGb3JlZ3JvdW5kIjp7IiRpZCI6IjEwMiIsIkNvbG9yIjp7IiRpZCI6IjEwMyIsIkEiOjI1NSwiUiI6MTI3LCJHIjo5NiwiQiI6MH19LCJNYXhXaWR0aCI6MjAwLjAsIk1heEhlaWdodCI6IkluZmluaXR5IiwiU21hcnRGb3JlZ3JvdW5kSXNBY3RpdmUiOmZhbHNlLCJIb3Jpem9udGFsQWxpZ25tZW50IjowLCJWZXJ0aWNhbEFsaWdubWVudCI6MCwiU21hcnRGb3JlZ3JvdW5kIjpudWxsLCJCYWNrZ3JvdW5kRmlsbFR5cGUiOjAsIk1hcmdpbiI6eyIkaWQiOiIxMDQiLCJUb3AiOjAuMCwiTGVmdCI6MC4wLCJSaWdodCI6MC4wLCJCb3R0b20iOjAuMH0sIlBhZGRpbmciOnsiJGlkIjoiMTA1IiwiVG9wIjowLjAsIkxlZnQiOjAuMCwiUmlnaHQiOjAuMCwiQm90dG9tIjowLjB9LCJCYWNrZ3JvdW5kIjp7IiRpZCI6IjEwNiIsIkNvbG9yIjp7IiRyZWYiOiI1MCJ9fSwiSXNWaXNpYmxlIjp0cnVlLCJXaWR0aCI6MC4wLCJIZWlnaHQiOjAuMCwiQm9yZGVyU3R5bGUiOnsiJGlkIjoiMTA3IiwiTGluZUNvbG9yIjpudWxsLCJMaW5lV2VpZ2h0IjowLjAsIkxpbmVUeXBlIjowLCJQYXJlbnRTdHlsZSI6bnVsbH0sIlBhcmVudFN0eWxlIjpudWxsfSwiRHVyYXRpb25TdHlsZSI6eyIkaWQiOiIxMDgiLCJGb250U2V0dGluZ3MiOnsiJGlkIjoiMTA5IiwiRm9udFNpemUiOjEwLCJGb250TmFtZSI6IkNhbGlicmkiLCJJc0JvbGQiOmZhbHNlLCJJc0l0YWxpYyI6ZmFsc2UsIklzVW5kZXJsaW5lZCI6ZmFsc2UsIlBhcmVudFN0eWxlIjpudWxsfSwiQXV0b1NpemUiOjAsIkZvcmVncm91bmQiOnsiJGlkIjoiMTEwIiwiQ29sb3IiOnsiJHJlZiI6IjU1In19LCJNYXhXaWR0aCI6MjAwLjAsIk1heEhlaWdodCI6IkluZmluaXR5IiwiU21hcnRGb3JlZ3JvdW5kSXNBY3RpdmUiOmZhbHNlLCJIb3Jpem9udGFsQWxpZ25tZW50IjowLCJWZXJ0aWNhbEFsaWdubWVudCI6MCwiU21hcnRGb3JlZ3JvdW5kIjpudWxsLCJCYWNrZ3JvdW5kRmlsbFR5cGUiOjAsIk1hcmdpbiI6eyIkaWQiOiIxMTEiLCJUb3AiOjAuMCwiTGVmdCI6MC4wLCJSaWdodCI6MC4wLCJCb3R0b20iOjAuMH0sIlBhZGRpbmciOnsiJGlkIjoiMTEyIiwiVG9wIjowLjAsIkxlZnQiOjAuMCwiUmlnaHQiOjAuMCwiQm90dG9tIjowLjB9LCJCYWNrZ3JvdW5kIjp7IiRyZWYiOiI1OCJ9LCJJc1Zpc2libGUiOnRydWUsIldpZHRoIjowLjAsIkhlaWdodCI6MC4wLCJCb3JkZXJTdHlsZSI6eyIkaWQiOiIxMTMiLCJMaW5lQ29sb3IiOm51bGwsIkxpbmVXZWlnaHQiOjAuMCwiTGluZVR5cGUiOjAsIlBhcmVudFN0eWxlIjpudWxsfSwiUGFyZW50U3R5bGUiOm51bGx9LCJIb3Jpem9udGFsQ29ubmVjdG9yU3R5bGUiOnsiJGlkIjoiMTE0IiwiTGluZUNvbG9yIjp7IiRyZWYiOiI2MiJ9LCJMaW5lV2VpZ2h0IjoxLjAsIkxpbmVUeXBlIjowLCJQYXJlbnRTdHlsZSI6bnVsbH0sIlZlcnRpY2FsQ29ubmVjdG9yU3R5bGUiOnsiJGlkIjoiMTE1IiwiTGluZUNvbG9yIjp7IiRyZWYiOiI2NSJ9LCJMaW5lV2VpZ2h0IjowLjAsIkxpbmVUeXBlIjowLCJQYXJlbnRTdHlsZSI6bnVsbH0sIk1hcmdpbiI6bnVsbCwiU3RhcnREYXRlUG9zaXRpb24iOjYsIkVuZERhdGVQb3NpdGlvbiI6NiwiRGF0ZUlzVmlzaWJsZSI6ZmFsc2UsIlRpdGxlUG9zaXRpb24iOjIsIkR1cmF0aW9uUG9zaXRpb24iOjYsIlBlcmNlbnRhZ2VDb21wbGV0ZWRQb3NpdGlvbiI6NCwiU3BhY2luZyI6MywiSXNCZWxvd1RpbWViYW5kIjp0cnVlLCJQZXJjZW50YWdlQ29tcGxldGVTaGFwZU9wYWNpdHkiOjM1LCJTaGFwZVN0eWxlIjp7IiRpZCI6IjExNiIsIk1hcmdpbiI6eyIkaWQiOiIxMTciLCJUb3AiOjAuMCwiTGVmdCI6NC4wLCJSaWdodCI6NC4wLCJCb3R0b20iOjAuMH0sIlBhZGRpbmciOnsiJGlkIjoiMTE4IiwiVG9wIjowLjAsIkxlZnQiOjAuMCwiUmlnaHQiOjAuMCwiQm90dG9tIjowLjB9LCJCYWNrZ3JvdW5kIjp7IiRpZCI6IjExOSIsIkNvbG9yIjp7IiRpZCI6IjEyMCIsIkEiOjI1NSwiUiI6MjU1LCJHIjoxOTIsIkIiOjB9fSwiSXNWaXNpYmxlIjp0cnVlLCJXaWR0aCI6MC4wLCJIZWlnaHQiOjEwLjAsIkJvcmRlclN0eWxlIjp7IiRpZCI6IjEyMSIsIkxpbmVDb2xvciI6eyIkaWQiOiIxMjIiLCIkdHlwZSI6Ik5MUkUuQ29tbW9uLkRvbS5Tb2xpZENvbG9yQnJ1c2gsIE5MUkUuQ29tbW9uIiwiQ29sb3IiOnsiJGlkIjoiMTIzIiwiQSI6MjU1LCJSIjoyNTUsIkciOjAsIkIiOjB9fSwiTGluZVdlaWdodCI6MC4wLCJMaW5lVHlwZSI6MCwiUGFyZW50U3R5bGUiOm51bGx9LCJQYXJlbnRTdHlsZSI6bnVsbH0sIlRpdGxlU3R5bGUiOnsiJGlkIjoiMTI0IiwiRm9udFNldHRpbmdzIjp7IiRpZCI6IjEyNSIsIkZvbnRTaXplIjoxMSwiRm9udE5hbWUiOiJDYWxpYnJpIiwiSXNCb2xkIjp0cnVlLCJJc0l0YWxpYyI6ZmFsc2UsIklzVW5kZXJsaW5lZCI6ZmFsc2UsIlBhcmVudFN0eWxlIjpudWxsfSwiQXV0b1NpemUiOjIsIkZvcmVncm91bmQiOnsiJGlkIjoiMTI2IiwiQ29sb3IiOnsiJGlkIjoiMTI3IiwiQSI6MjU1LCJSIjowLCJHIjowLCJCIjowfX0sIk1heFdpZHRoIjo0Ny43NjAwMDAwMDAwMDAwMDUsIk1heEhlaWdodCI6IkluZmluaXR5IiwiU21hcnRGb3JlZ3JvdW5kSXNBY3RpdmUiOmZhbHNlLCJIb3Jpem9udGFsQWxpZ25tZW50IjoxLCJWZXJ0aWNhbEFsaWdubWVudCI6MCwiU21hcnRGb3JlZ3JvdW5kIjpudWxsLCJCYWNrZ3JvdW5kRmlsbFR5cGUiOjAsIk1hcmdpbiI6eyIkaWQiOiIxMjgiLCJUb3AiOjAuMCwiTGVmdCI6MC4wLCJSaWdodCI6MC4wLCJCb3R0b20iOjAuMH0sIlBhZGRpbmciOnsiJGlkIjoiMTI5IiwiVG9wIjowLjAsIkxlZnQiOjAuMCwiUmlnaHQiOjAuMCwiQm90dG9tIjowLjB9LCJCYWNrZ3JvdW5kIjp7IiRpZCI6IjEzMCIsIkNvbG9yIjp7IiRpZCI6IjEzMSIsIkEiOjAsIlIiOjI1NSwiRyI6MjU1LCJCIjoyNTV9fSwiSXNWaXNpYmxlIjp0cnVlLCJXaWR0aCI6MC4wLCJIZWlnaHQiOjAuMCwiQm9yZGVyU3R5bGUiOnsiJGlkIjoiMTMyIiwiTGluZUNvbG9yIjpudWxsLCJMaW5lV2VpZ2h0IjowLjAsIkxpbmVUeXBlIjowLCJQYXJlbnRTdHlsZSI6bnVsbH0sIlBhcmVudFN0eWxlIjpudWxsfSwiRGF0ZVN0eWxlIjp7IiRpZCI6IjEzMyIsIkZvbnRTZXR0aW5ncyI6eyIkaWQiOiIxMzQiLCJGb250U2l6ZSI6MTAsIkZvbnROYW1lIjoiQ2FsaWJyaSIsIklzQm9sZCI6ZmFsc2UsIklzSXRhbGljIjpmYWxzZSwiSXNVbmRlcmxpbmVkIjpmYWxzZSwiUGFyZW50U3R5bGUiOm51bGx9LCJBdXRvU2l6ZSI6MCwiRm9yZWdyb3VuZCI6eyIkcmVmIjoiODYifSwiTWF4V2lkdGgiOjIwMC4wLCJNYXhIZWlnaHQiOiJJbmZpbml0eSIsIlNtYXJ0Rm9yZWdyb3VuZElzQWN0aXZlIjpmYWxzZSwiSG9yaXpvbnRhbEFsaWdubWVudCI6MiwiVmVydGljYWxBbGlnbm1lbnQiOjAsIlNtYXJ0Rm9yZWdyb3VuZCI6bnVsbCwiQmFja2dyb3VuZEZpbGxUeXBlIjowLCJNYXJnaW4iOnsiJGlkIjoiMTM1IiwiVG9wIjowLjAsIkxlZnQiOjAuMCwiUmlnaHQiOjAuMCwiQm90dG9tIjowLjB9LCJQYWRkaW5nIjp7IiRpZCI6IjEzNiIsIlRvcCI6MC4wLCJMZWZ0IjowLjAsIlJpZ2h0IjowLjAsIkJvdHRvbSI6MC4wfSwiQmFja2dyb3VuZCI6eyIkcmVmIjoiOTAifSwiSXNWaXNpYmxlIjp0cnVlLCJXaWR0aCI6MC4wLCJIZWlnaHQiOjAuMCwiQm9yZGVyU3R5bGUiOnsiJGlkIjoiMTM3IiwiTGluZUNvbG9yIjpudWxsLCJMaW5lV2VpZ2h0IjowLjAsIkxpbmVUeXBlIjowLCJQYXJlbnRTdHlsZSI6bnVsbH0sIlBhcmVudFN0eWxlIjpudWxsfSwiRGF0ZUZvcm1hdCI6eyIkaWQiOiIxMz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M5IiwiRm9ybWF0IjowLCJJc1Zpc2libGUiOmZhbHNlLCJMYXN0S25vd25WaXNpYmlsaXR5U3RhdGUiOmZhbHNlfSwiSXNWaXNpYmxlIjp0cnVlLCJQYXJlbnRTdHlsZSI6bnVsbH0sIkluZGV4Ijo2LCJTbWFydER1cmF0aW9uQWN0aXZhdGVkIjpmYWxzZSwiRGF0ZUZvcm1hdCI6eyIkcmVmIjoiMTM4In0sIldlZWtOdW1iZXJpbmciOnsiJGlkIjoiMTQwIiwiRm9ybWF0IjowLCJJc1Zpc2libGUiOmZhbHNlLCJMYXN0S25vd25WaXNpYmlsaXR5U3RhdGUiOmZhbHNlfSwiSWQiOiJiZjBiYWI0ZS05OGY1LTQ3NjMtYTgyNS02OGE1ZDIxOWE1YzciLCJJbXBvcnRJZCI6bnVsbCwiVGl0bGUiOiJPYmplY3RpdmVzIiwiTm90ZSI6bnVsbCwiSHlwZXJsaW5rIjp7IiRpZCI6IjE0MSIsIkFkZHJlc3MiOiIiLCJTdWJBZGRyZXNzIjoiIn0sIklzQ2hhbmdlZCI6ZmFsc2UsIklzTmV3IjpmYWxzZX19XSwiX21pbGVzdG9uZXMiOltdLCJJZCI6IjAwMDAwMDAwLTAwMDAtMDAwMC0wMDAwLTAwMDAwMDAwMDAwMCIsIklzU2luZ2xlSXRlbVJvdyI6dHJ1ZX0seyIkaWQiOiIxNDIiLCJfdGFza3MiOlt7IiRpZCI6IjE0MyIsIl9hdHRhY2hlZE1pbGVzdG9uZXMiOltdLCJUYXNrRGVmaW5pdGlvbiI6eyIkaWQiOiIxNDQiLCJHcm91cE5hbWUiOiI1NzkxNTE1Zi04MGFkLTRmNTUtYmRkMy1jMjMyNjg3ODI0MjgiLCJTdGFydERhdGUiOiIyMDIyLTA3LTEzVDIyOjI1OjAwWiIsIkVuZERhdGUiOiIyMDIyLTA5LTMwVDA3OjM2OjAwWiIsIlBlcmNlbnRhZ2VDb21wbGV0ZSI6NzUuMCwiU3R5bGUiOnsiJGlkIjoiMTQ1IiwiU2hhcGUiOjcsIlNoYXBlVGhpY2tuZXNzIjowLCJEdXJhdGlvbkZvcm1hdCI6MCwiSW5jbHVkZU5vbldvcmtpbmdEYXlzSW5EdXJhdGlvbiI6ZmFsc2UsIlBlcmNlbnRhZ2VDb21wbGV0ZVN0eWxlIjp7IiRpZCI6IjE0NiIsIkZvbnRTZXR0aW5ncyI6eyIkaWQiOiIxNDciLCJGb250U2l6ZSI6MTAsIkZvbnROYW1lIjoiQ2FsaWJyaSIsIklzQm9sZCI6ZmFsc2UsIklzSXRhbGljIjpmYWxzZSwiSXNVbmRlcmxpbmVkIjpmYWxzZSwiUGFyZW50U3R5bGUiOm51bGx9LCJBdXRvU2l6ZSI6MCwiRm9yZWdyb3VuZCI6eyIkaWQiOiIxNDgiLCJDb2xvciI6eyIkaWQiOiIxNDk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xNTAiLCJUb3AiOjAuMCwiTGVmdCI6MC4wLCJSaWdodCI6MC4wLCJCb3R0b20iOjAuMH0sIlBhZGRpbmciOnsiJGlkIjoiMTUxIiwiVG9wIjowLjAsIkxlZnQiOjAuMCwiUmlnaHQiOjAuMCwiQm90dG9tIjowLjB9LCJCYWNrZ3JvdW5kIjp7IiRpZCI6IjE1MiIsIkNvbG9yIjp7IiRpZCI6IjE1MyIsIkEiOjg5LCJSIjowLCJHIjowLCJCIjowfX0sIklzVmlzaWJsZSI6dHJ1ZSwiV2lkdGgiOjAuMCwiSGVpZ2h0IjowLjAsIkJvcmRlclN0eWxlIjp7IiRpZCI6IjE1NCIsIkxpbmVDb2xvciI6bnVsbCwiTGluZVdlaWdodCI6MC4wLCJMaW5lVHlwZSI6MCwiUGFyZW50U3R5bGUiOm51bGx9LCJQYXJlbnRTdHlsZSI6bnVsbH0sIkR1cmF0aW9uU3R5bGUiOnsiJGlkIjoiMTU1IiwiRm9udFNldHRpbmdzIjp7IiRpZCI6IjE1NiIsIkZvbnRTaXplIjoxMCwiRm9udE5hbWUiOiJDYWxpYnJpIiwiSXNCb2xkIjpmYWxzZSwiSXNJdGFsaWMiOmZhbHNlLCJJc1VuZGVybGluZWQiOmZhbHNlLCJQYXJlbnRTdHlsZSI6bnVsbH0sIkF1dG9TaXplIjowLCJGb3JlZ3JvdW5kIjp7IiRpZCI6IjE1NyIsIkNvbG9yIjp7IiRpZCI6IjE1O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1OSIsIlRvcCI6MC4wLCJMZWZ0IjowLjAsIlJpZ2h0IjowLjAsIkJvdHRvbSI6MC4wfSwiUGFkZGluZyI6eyIkaWQiOiIxNjAiLCJUb3AiOjAuMCwiTGVmdCI6MC4wLCJSaWdodCI6MC4wLCJCb3R0b20iOjAuMH0sIkJhY2tncm91bmQiOnsiJGlkIjoiMTYxIiwiQ29sb3IiOnsiJHJlZiI6IjE1MyJ9fSwiSXNWaXNpYmxlIjp0cnVlLCJXaWR0aCI6MC4wLCJIZWlnaHQiOjAuMCwiQm9yZGVyU3R5bGUiOnsiJGlkIjoiMTYyIiwiTGluZUNvbG9yIjpudWxsLCJMaW5lV2VpZ2h0IjowLjAsIkxpbmVUeXBlIjowLCJQYXJlbnRTdHlsZSI6bnVsbH0sIlBhcmVudFN0eWxlIjpudWxsfSwiSG9yaXpvbnRhbENvbm5lY3RvclN0eWxlIjp7IiRpZCI6IjE2MyIsIkxpbmVDb2xvciI6eyIkaWQiOiIxNjQiLCIkdHlwZSI6Ik5MUkUuQ29tbW9uLkRvbS5Tb2xpZENvbG9yQnJ1c2gsIE5MUkUuQ29tbW9uIiwiQ29sb3IiOnsiJGlkIjoiMTY1IiwiQSI6MjU1LCJSIjoyMDQsIkciOjIwNCwiQiI6MjA0fX0sIkxpbmVXZWlnaHQiOjEuMCwiTGluZVR5cGUiOjAsIlBhcmVudFN0eWxlIjpudWxsfSwiVmVydGljYWxDb25uZWN0b3JTdHlsZSI6eyIkaWQiOiIxNjYiLCJMaW5lQ29sb3IiOnsiJGlkIjoiMTY3IiwiJHR5cGUiOiJOTFJFLkNvbW1vbi5Eb20uU29saWRDb2xvckJydXNoLCBOTFJFLkNvbW1vbiIsIkNvbG9yIjp7IiRpZCI6IjE2OCIsIkEiOjI1NSwiUiI6MjA0LCJHIjoyMDQsIkIiOjIwNH1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MywiSXNCZWxvd1RpbWViYW5kIjp0cnVlLCJQZXJjZW50YWdlQ29tcGxldGVTaGFwZU9wYWNpdHkiOjM1LCJTaGFwZVN0eWxlIjp7IiRpZCI6IjE2OSIsIk1hcmdpbiI6eyIkaWQiOiIxNzAiLCJUb3AiOjAuMCwiTGVmdCI6NC4wLCJSaWdodCI6NC4wLCJCb3R0b20iOjAuMH0sIlBhZGRpbmciOnsiJGlkIjoiMTcxIiwiVG9wIjowLjAsIkxlZnQiOjAuMCwiUmlnaHQiOjAuMCwiQm90dG9tIjowLjB9LCJCYWNrZ3JvdW5kIjp7IiRpZCI6IjE3MiIsIkNvbG9yIjp7IiRpZCI6IjE3MyIsIkEiOjI1NSwiUiI6MjU1LCJHIjoxOTIsIkIiOjB9fSwiSXNWaXNpYmxlIjp0cnVlLCJXaWR0aCI6MC4wLCJIZWlnaHQiOjEwLjAsIkJvcmRlclN0eWxlIjp7IiRpZCI6IjE3NCIsIkxpbmVDb2xvciI6eyIkaWQiOiIxNzUiLCIkdHlwZSI6Ik5MUkUuQ29tbW9uLkRvbS5Tb2xpZENvbG9yQnJ1c2gsIE5MUkUuQ29tbW9uIiwiQ29sb3IiOnsiJGlkIjoiMTc2IiwiQSI6MjU1LCJSIjoyNTUsIkciOjAsIkIiOjB9fSwiTGluZVdlaWdodCI6MC4wLCJMaW5lVHlwZSI6MCwiUGFyZW50U3R5bGUiOm51bGx9LCJQYXJlbnRTdHlsZSI6bnVsbH0sIlRpdGxlU3R5bGUiOnsiJGlkIjoiMTc3IiwiRm9udFNldHRpbmdzIjp7IiRpZCI6IjE3OCIsIkZvbnRTaXplIjoxMSwiRm9udE5hbWUiOiJDYWxpYnJpIiwiSXNCb2xkIjp0cnVlLCJJc0l0YWxpYyI6ZmFsc2UsIklzVW5kZXJsaW5lZCI6ZmFsc2UsIlBhcmVudFN0eWxlIjpudWxsfSwiQXV0b1NpemUiOjIsIkZvcmVncm91bmQiOnsiJGlkIjoiMTc5IiwiQ29sb3IiOnsiJGlkIjoiMTgwIiwiQSI6MjU1LCJSIjowLCJHIjowLCJCIjowfX0sIk1heFdpZHRoIjo5My4xNCwiTWF4SGVpZ2h0IjoiSW5maW5pdHkiLCJTbWFydEZvcmVncm91bmRJc0FjdGl2ZSI6ZmFsc2UsIkhvcml6b250YWxBbGlnbm1lbnQiOjEsIlZlcnRpY2FsQWxpZ25tZW50IjowLCJTbWFydEZvcmVncm91bmQiOm51bGwsIkJhY2tncm91bmRGaWxsVHlwZSI6MCwiTWFyZ2luIjp7IiRpZCI6IjE4MSIsIlRvcCI6MC4wLCJMZWZ0IjowLjAsIlJpZ2h0IjowLjAsIkJvdHRvbSI6MC4wfSwiUGFkZGluZyI6eyIkaWQiOiIxODIiLCJUb3AiOjAuMCwiTGVmdCI6MC4wLCJSaWdodCI6MC4wLCJCb3R0b20iOjAuMH0sIkJhY2tncm91bmQiOnsiJGlkIjoiMTgzIiwiQ29sb3IiOnsiJGlkIjoiMTg0IiwiQSI6MCwiUiI6MjU1LCJHIjoyNTUsIkIiOjI1NX19LCJJc1Zpc2libGUiOnRydWUsIldpZHRoIjowLjAsIkhlaWdodCI6MC4wLCJCb3JkZXJTdHlsZSI6eyIkaWQiOiIxODUiLCJMaW5lQ29sb3IiOm51bGwsIkxpbmVXZWlnaHQiOjAuMCwiTGluZVR5cGUiOjAsIlBhcmVudFN0eWxlIjpudWxsfSwiUGFyZW50U3R5bGUiOm51bGx9LCJEYXRlU3R5bGUiOnsiJGlkIjoiMTg2IiwiRm9udFNldHRpbmdzIjp7IiRpZCI6IjE4Ny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aWQiOiIxODgiLCJUb3AiOjAuMCwiTGVmdCI6MC4wLCJSaWdodCI6MC4wLCJCb3R0b20iOjAuMH0sIlBhZGRpbmciOnsiJGlkIjoiMTg5IiwiVG9wIjowLjAsIkxlZnQiOjAuMCwiUmlnaHQiOjAuMCwiQm90dG9tIjowLjB9LCJCYWNrZ3JvdW5kIjp7IiRpZCI6IjE5MCIsIkNvbG9yIjp7IiRyZWYiOiIxNTMifX0sIklzVmlzaWJsZSI6dHJ1ZSwiV2lkdGgiOjAuMCwiSGVpZ2h0IjowLjAsIkJvcmRlclN0eWxlIjp7IiRpZCI6IjE5MSIsIkxpbmVDb2xvciI6bnVsbCwiTGluZVdlaWdodCI6MC4wLCJMaW5lVHlwZSI6MCwiUGFyZW50U3R5bGUiOm51bGx9LCJQYXJlbnRTdHlsZSI6bnVsbH0sIkRhdGVGb3JtYXQiOnsiJGlkIjoiMTk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5MyIsIkZvcm1hdCI6MCwiSXNWaXNpYmxlIjpmYWxzZSwiTGFzdEtub3duVmlzaWJpbGl0eVN0YXRlIjpmYWxzZX0sIklzVmlzaWJsZSI6dHJ1ZSwiUGFyZW50U3R5bGUiOm51bGx9LCJJbmRleCI6NywiU21hcnREdXJhdGlvbkFjdGl2YXRlZCI6ZmFsc2UsIkRhdGVGb3JtYXQiOnsiJHJlZiI6IjE5MiJ9LCJXZWVrTnVtYmVyaW5nIjp7IiRpZCI6IjE5NCIsIkZvcm1hdCI6MCwiSXNWaXNpYmxlIjpmYWxzZSwiTGFzdEtub3duVmlzaWJpbGl0eVN0YXRlIjpmYWxzZX0sIklkIjoiNzllZWJmMGMtYzAzZS00ZWEwLTg1NDAtYjgwODgyNzE3ZTBhIiwiSW1wb3J0SWQiOm51bGwsIlRpdGxlIjoiQmV0YSArIFJlbGVhc2UgUGxhbnMiLCJOb3RlIjpudWxsLCJIeXBlcmxpbmsiOnsiJGlkIjoiMTk1IiwiQWRkcmVzcyI6IiIsIlN1YkFkZHJlc3MiOiIifSwiSXNDaGFuZ2VkIjpmYWxzZSwiSXNOZXciOmZhbHNlfX0seyIkaWQiOiIxOTYiLCJfYXR0YWNoZWRNaWxlc3RvbmVzIjpbXSwiVGFza0RlZmluaXRpb24iOnsiJGlkIjoiMTk3IiwiR3JvdXBOYW1lIjoiNTc5MTUxNWYtODBhZC00ZjU1LWJkZDMtYzIzMjY4NzgyNDI4IiwiU3RhcnREYXRlIjoiMjAyMi0wNi0wNFQwMDowMDowMFoiLCJFbmREYXRlIjoiMjAyMi0wNy0xMVQyMzo1ODowMFoiLCJQZXJjZW50YWdlQ29tcGxldGUiOjc1LjAsIlN0eWxlIjp7IiRpZCI6IjE5OCIsIlNoYXBlIjo3LCJTaGFwZVRoaWNrbmVzcyI6MCwiRHVyYXRpb25Gb3JtYXQiOjAsIkluY2x1ZGVOb25Xb3JraW5nRGF5c0luRHVyYXRpb24iOmZhbHNlLCJQZXJjZW50YWdlQ29tcGxldGVTdHlsZSI6eyIkaWQiOiIxOTkiLCJGb250U2V0dGluZ3MiOnsiJGlkIjoiMjAwIiwiRm9udFNpemUiOjEwLCJGb250TmFtZSI6IkNhbGlicmkiLCJJc0JvbGQiOmZhbHNlLCJJc0l0YWxpYyI6ZmFsc2UsIklzVW5kZXJsaW5lZCI6ZmFsc2UsIlBhcmVudFN0eWxlIjpudWxsfSwiQXV0b1NpemUiOjAsIkZvcmVncm91bmQiOnsiJHJlZiI6IjE0OCJ9LCJNYXhXaWR0aCI6MjAwLjAsIk1heEhlaWdodCI6IkluZmluaXR5IiwiU21hcnRGb3JlZ3JvdW5kSXNBY3RpdmUiOmZhbHNlLCJIb3Jpem9udGFsQWxpZ25tZW50IjowLCJWZXJ0aWNhbEFsaWdubWVudCI6MCwiU21hcnRGb3JlZ3JvdW5kIjpudWxsLCJCYWNrZ3JvdW5kRmlsbFR5cGUiOjAsIk1hcmdpbiI6eyIkcmVmIjoiMTUwIn0sIlBhZGRpbmciOnsiJHJlZiI6IjE1MSJ9LCJCYWNrZ3JvdW5kIjp7IiRyZWYiOiIxNTIifSwiSXNWaXNpYmxlIjp0cnVlLCJXaWR0aCI6MC4wLCJIZWlnaHQiOjAuMCwiQm9yZGVyU3R5bGUiOnsiJGlkIjoiMjAxIiwiTGluZUNvbG9yIjpudWxsLCJMaW5lV2VpZ2h0IjowLjAsIkxpbmVUeXBlIjowLCJQYXJlbnRTdHlsZSI6bnVsbH0sIlBhcmVudFN0eWxlIjpudWxsfSwiRHVyYXRpb25TdHlsZSI6eyIkaWQiOiIyMDIiLCJGb250U2V0dGluZ3MiOnsiJGlkIjoiMjAzIiwiRm9udFNpemUiOjEwLCJGb250TmFtZSI6IkNhbGlicmkiLCJJc0JvbGQiOmZhbHNlLCJJc0l0YWxpYyI6ZmFsc2UsIklzVW5kZXJsaW5lZCI6ZmFsc2UsIlBhcmVudFN0eWxlIjpudWxsfSwiQXV0b1NpemUiOjAsIkZvcmVncm91bmQiOnsiJHJlZiI6IjE1NyJ9LCJNYXhXaWR0aCI6MjAwLjAsIk1heEhlaWdodCI6IkluZmluaXR5IiwiU21hcnRGb3JlZ3JvdW5kSXNBY3RpdmUiOmZhbHNlLCJIb3Jpem9udGFsQWxpZ25tZW50IjowLCJWZXJ0aWNhbEFsaWdubWVudCI6MCwiU21hcnRGb3JlZ3JvdW5kIjpudWxsLCJCYWNrZ3JvdW5kRmlsbFR5cGUiOjAsIk1hcmdpbiI6eyIkcmVmIjoiMTU5In0sIlBhZGRpbmciOnsiJHJlZiI6IjE2MCJ9LCJCYWNrZ3JvdW5kIjp7IiRyZWYiOiIxNjEifSwiSXNWaXNpYmxlIjp0cnVlLCJXaWR0aCI6MC4wLCJIZWlnaHQiOjAuMCwiQm9yZGVyU3R5bGUiOnsiJGlkIjoiMjA0IiwiTGluZUNvbG9yIjpudWxsLCJMaW5lV2VpZ2h0IjowLjAsIkxpbmVUeXBlIjowLCJQYXJlbnRTdHlsZSI6bnVsbH0sIlBhcmVudFN0eWxlIjpudWxsfSwiSG9yaXpvbnRhbENvbm5lY3RvclN0eWxlIjp7IiRpZCI6IjIwNSIsIkxpbmVDb2xvciI6eyIkcmVmIjoiMTY0In0sIkxpbmVXZWlnaHQiOjEuMCwiTGluZVR5cGUiOjAsIlBhcmVudFN0eWxlIjpudWxsfSwiVmVydGljYWxDb25uZWN0b3JTdHlsZSI6eyIkaWQiOiIyMDYiLCJMaW5lQ29sb3IiOnsiJHJlZiI6IjE2Ny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MywiSXNCZWxvd1RpbWViYW5kIjp0cnVlLCJQZXJjZW50YWdlQ29tcGxldGVTaGFwZU9wYWNpdHkiOjM1LCJTaGFwZVN0eWxlIjp7IiRpZCI6IjIwNyIsIk1hcmdpbiI6eyIkcmVmIjoiMTcwIn0sIlBhZGRpbmciOnsiJHJlZiI6IjE3MSJ9LCJCYWNrZ3JvdW5kIjp7IiRpZCI6IjIwOCIsIkNvbG9yIjp7IiRpZCI6IjIwOSIsIkEiOjI1NSwiUiI6MjU1LCJHIjoxOTIsIkIiOjB9fSwiSXNWaXNpYmxlIjp0cnVlLCJXaWR0aCI6MC4wLCJIZWlnaHQiOjEwLjAsIkJvcmRlclN0eWxlIjp7IiRpZCI6IjIxMCIsIkxpbmVDb2xvciI6eyIkcmVmIjoiMTc1In0sIkxpbmVXZWlnaHQiOjAuMCwiTGluZVR5cGUiOjAsIlBhcmVudFN0eWxlIjpudWxsfSwiUGFyZW50U3R5bGUiOm51bGx9LCJUaXRsZVN0eWxlIjp7IiRpZCI6IjIxMSIsIkZvbnRTZXR0aW5ncyI6eyIkaWQiOiIyMTIiLCJGb250U2l6ZSI6MTEsIkZvbnROYW1lIjoiQ2FsaWJyaSIsIklzQm9sZCI6dHJ1ZSwiSXNJdGFsaWMiOmZhbHNlLCJJc1VuZGVybGluZWQiOmZhbHNlLCJQYXJlbnRTdHlsZSI6bnVsbH0sIkF1dG9TaXplIjoyLCJGb3JlZ3JvdW5kIjp7IiRpZCI6IjIxMyIsIkNvbG9yIjp7IiRpZCI6IjIxNCIsIkEiOjI1NSwiUiI6MCwiRyI6MCwiQiI6MH19LCJNYXhXaWR0aCI6NTguMDg2NjY2NjY2NjY2NjczLCJNYXhIZWlnaHQiOiJJbmZpbml0eSIsIlNtYXJ0Rm9yZWdyb3VuZElzQWN0aXZlIjpmYWxzZSwiSG9yaXpvbnRhbEFsaWdubWVudCI6MSwiVmVydGljYWxBbGlnbm1lbnQiOjAsIlNtYXJ0Rm9yZWdyb3VuZCI6bnVsbCwiQmFja2dyb3VuZEZpbGxUeXBlIjowLCJNYXJnaW4iOnsiJHJlZiI6IjE4MSJ9LCJQYWRkaW5nIjp7IiRyZWYiOiIxODIifSwiQmFja2dyb3VuZCI6eyIkaWQiOiIyMTUiLCJDb2xvciI6eyIkaWQiOiIyMTYiLCJBIjowLCJSIjoyNTUsIkciOjI1NSwiQiI6MjU1fX0sIklzVmlzaWJsZSI6dHJ1ZSwiV2lkdGgiOjAuMCwiSGVpZ2h0IjowLjAsIkJvcmRlclN0eWxlIjp7IiRpZCI6IjIxNyIsIkxpbmVDb2xvciI6bnVsbCwiTGluZVdlaWdodCI6MC4wLCJMaW5lVHlwZSI6MCwiUGFyZW50U3R5bGUiOm51bGx9LCJQYXJlbnRTdHlsZSI6bnVsbH0sIkRhdGVTdHlsZSI6eyIkaWQiOiIyMTgiLCJGb250U2V0dGluZ3MiOnsiJGlkIjoiMjE5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yZWYiOiIxODgifSwiUGFkZGluZyI6eyIkcmVmIjoiMTg5In0sIkJhY2tncm91bmQiOnsiJHJlZiI6IjE5MCJ9LCJJc1Zpc2libGUiOnRydWUsIldpZHRoIjowLjAsIkhlaWdodCI6MC4wLCJCb3JkZXJTdHlsZSI6eyIkaWQiOiIyMjAiLCJMaW5lQ29sb3IiOm51bGwsIkxpbmVXZWlnaHQiOjAuMCwiTGluZVR5cGUiOjAsIlBhcmVudFN0eWxlIjpudWxsfSwiUGFyZW50U3R5bGUiOm51bGx9LCJEYXRlRm9ybWF0Ijp7IiRyZWYiOiIxOTIifSwiV2Vla051bWJlcmluZyI6eyIkaWQiOiIyMjEiLCJGb3JtYXQiOjAsIklzVmlzaWJsZSI6ZmFsc2UsIkxhc3RLbm93blZpc2liaWxpdHlTdGF0ZSI6ZmFsc2V9LCJJc1Zpc2libGUiOnRydWUsIlBhcmVudFN0eWxlIjpudWxsfSwiSW5kZXgiOjgsIlNtYXJ0RHVyYXRpb25BY3RpdmF0ZWQiOmZhbHNlLCJEYXRlRm9ybWF0Ijp7IiRyZWYiOiIxOTIifSwiV2Vla051bWJlcmluZyI6eyIkaWQiOiIyMjIiLCJGb3JtYXQiOjAsIklzVmlzaWJsZSI6ZmFsc2UsIkxhc3RLbm93blZpc2liaWxpdHlTdGF0ZSI6ZmFsc2V9LCJJZCI6ImVlYjgzZTUwLTNmZmUtNGE3Mi1hMjAzLWZlZGU4N2YyMzA4MSIsIkltcG9ydElkIjpudWxsLCJUaXRsZSI6IlNhbGVzIEJ1ZGdldCIsIk5vdGUiOm51bGwsIkh5cGVybGluayI6eyIkaWQiOiIyMjMiLCJBZGRyZXNzIjoiIiwiU3ViQWRkcmVzcyI6IiJ9LCJJc0NoYW5nZWQiOmZhbHNlLCJJc05ldyI6ZmFsc2V9fSx7IiRpZCI6IjIyNCIsIl9hdHRhY2hlZE1pbGVzdG9uZXMiOltdLCJUYXNrRGVmaW5pdGlvbiI6eyIkaWQiOiIyMjUiLCJHcm91cE5hbWUiOiI1NzkxNTE1Zi04MGFkLTRmNTUtYmRkMy1jMjMyNjg3ODI0MjgiLCJTdGFydERhdGUiOiIyMDIyLTA0LTAyVDAwOjAwOjAwWiIsIkVuZERhdGUiOiIyMDIyLTA2LTAyVDEzOjAwOjAwWiIsIlBlcmNlbnRhZ2VDb21wbGV0ZSI6NzUuMCwiU3R5bGUiOnsiJGlkIjoiMjI2IiwiU2hhcGUiOjcsIlNoYXBlVGhpY2tuZXNzIjowLCJEdXJhdGlvbkZvcm1hdCI6MCwiSW5jbHVkZU5vbldvcmtpbmdEYXlzSW5EdXJhdGlvbiI6ZmFsc2UsIlBlcmNlbnRhZ2VDb21wbGV0ZVN0eWxlIjp7IiRpZCI6IjIyNyIsIkZvbnRTZXR0aW5ncyI6eyIkaWQiOiIyMjgiLCJGb250U2l6ZSI6MTAsIkZvbnROYW1lIjoiQ2FsaWJyaSIsIklzQm9sZCI6dHJ1ZSwiSXNJdGFsaWMiOmZhbHNlLCJJc1VuZGVybGluZWQiOmZhbHNlLCJQYXJlbnRTdHlsZSI6bnVsbH0sIkF1dG9TaXplIjowLCJGb3JlZ3JvdW5kIjp7IiRpZCI6IjIyOSIsIkNvbG9yIjp7IiRpZCI6IjIzMCIsIkEiOjI1NSwiUiI6MTI3LCJHIjo5NiwiQiI6MH19LCJNYXhXaWR0aCI6MjAwLjAsIk1heEhlaWdodCI6IkluZmluaXR5IiwiU21hcnRGb3JlZ3JvdW5kSXNBY3RpdmUiOmZhbHNlLCJIb3Jpem9udGFsQWxpZ25tZW50IjowLCJWZXJ0aWNhbEFsaWdubWVudCI6MCwiU21hcnRGb3JlZ3JvdW5kIjpudWxsLCJCYWNrZ3JvdW5kRmlsbFR5cGUiOjAsIk1hcmdpbiI6eyIkaWQiOiIyMzEiLCJUb3AiOjAuMCwiTGVmdCI6MC4wLCJSaWdodCI6MC4wLCJCb3R0b20iOjAuMH0sIlBhZGRpbmciOnsiJGlkIjoiMjMyIiwiVG9wIjowLjAsIkxlZnQiOjAuMCwiUmlnaHQiOjAuMCwiQm90dG9tIjowLjB9LCJCYWNrZ3JvdW5kIjp7IiRpZCI6IjIzMyIsIkNvbG9yIjp7IiRyZWYiOiI1OSJ9fSwiSXNWaXNpYmxlIjp0cnVlLCJXaWR0aCI6MC4wLCJIZWlnaHQiOjAuMCwiQm9yZGVyU3R5bGUiOnsiJGlkIjoiMjM0IiwiTGluZUNvbG9yIjpudWxsLCJMaW5lV2VpZ2h0IjowLjAsIkxpbmVUeXBlIjowLCJQYXJlbnRTdHlsZSI6bnVsbH0sIlBhcmVudFN0eWxlIjpudWxsfSwiRHVyYXRpb25TdHlsZSI6eyIkaWQiOiIyMzUiLCJGb250U2V0dGluZ3MiOnsiJGlkIjoiMjM2IiwiRm9udFNpemUiOjEwLCJGb250TmFtZSI6IkNhbGlicmkiLCJJc0JvbGQiOmZhbHNlLCJJc0l0YWxpYyI6ZmFsc2UsIklzVW5kZXJsaW5lZCI6ZmFsc2UsIlBhcmVudFN0eWxlIjpudWxsfSwiQXV0b1NpemUiOjAsIkZvcmVncm91bmQiOnsiJGlkIjoiMjM3IiwiQ29sb3IiOnsiJHJlZiI6IjU1In19LCJNYXhXaWR0aCI6MjAwLjAsIk1heEhlaWdodCI6IkluZmluaXR5IiwiU21hcnRGb3JlZ3JvdW5kSXNBY3RpdmUiOmZhbHNlLCJIb3Jpem9udGFsQWxpZ25tZW50IjowLCJWZXJ0aWNhbEFsaWdubWVudCI6MCwiU21hcnRGb3JlZ3JvdW5kIjpudWxsLCJCYWNrZ3JvdW5kRmlsbFR5cGUiOjAsIk1hcmdpbiI6eyIkaWQiOiIyMzgiLCJUb3AiOjAuMCwiTGVmdCI6MC4wLCJSaWdodCI6MC4wLCJCb3R0b20iOjAuMH0sIlBhZGRpbmciOnsiJGlkIjoiMjM5IiwiVG9wIjowLjAsIkxlZnQiOjAuMCwiUmlnaHQiOjAuMCwiQm90dG9tIjowLjB9LCJCYWNrZ3JvdW5kIjp7IiRyZWYiOiI1OCJ9LCJJc1Zpc2libGUiOnRydWUsIldpZHRoIjowLjAsIkhlaWdodCI6MC4wLCJCb3JkZXJTdHlsZSI6eyIkaWQiOiIyNDAiLCJMaW5lQ29sb3IiOm51bGwsIkxpbmVXZWlnaHQiOjAuMCwiTGluZVR5cGUiOjAsIlBhcmVudFN0eWxlIjpudWxsfSwiUGFyZW50U3R5bGUiOm51bGx9LCJIb3Jpem9udGFsQ29ubmVjdG9yU3R5bGUiOnsiJGlkIjoiMjQxIiwiTGluZUNvbG9yIjp7IiRyZWYiOiI2MiJ9LCJMaW5lV2VpZ2h0IjoxLjAsIkxpbmVUeXBlIjowLCJQYXJlbnRTdHlsZSI6bnVsbH0sIlZlcnRpY2FsQ29ubmVjdG9yU3R5bGUiOnsiJGlkIjoiMjQyIiwiTGluZUNvbG9yIjp7IiRyZWYiOiI2N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MywiSXNCZWxvd1RpbWViYW5kIjp0cnVlLCJQZXJjZW50YWdlQ29tcGxldGVTaGFwZU9wYWNpdHkiOjM1LCJTaGFwZVN0eWxlIjp7IiRpZCI6IjI0MyIsIk1hcmdpbiI6eyIkaWQiOiIyNDQiLCJUb3AiOjAuMCwiTGVmdCI6NC4wLCJSaWdodCI6NC4wLCJCb3R0b20iOjAuMH0sIlBhZGRpbmciOnsiJGlkIjoiMjQ1IiwiVG9wIjowLjAsIkxlZnQiOjAuMCwiUmlnaHQiOjAuMCwiQm90dG9tIjowLjB9LCJCYWNrZ3JvdW5kIjp7IiRpZCI6IjI0NiIsIkNvbG9yIjp7IiRpZCI6IjI0NyIsIkEiOjI1NSwiUiI6MjU1LCJHIjoxOTIsIkIiOjB9fSwiSXNWaXNpYmxlIjp0cnVlLCJXaWR0aCI6MC4wLCJIZWlnaHQiOjEwLjAsIkJvcmRlclN0eWxlIjp7IiRpZCI6IjI0OCIsIkxpbmVDb2xvciI6eyIkaWQiOiIyNDkiLCIkdHlwZSI6Ik5MUkUuQ29tbW9uLkRvbS5Tb2xpZENvbG9yQnJ1c2gsIE5MUkUuQ29tbW9uIiwiQ29sb3IiOnsiJGlkIjoiMjUwIiwiQSI6MjU1LCJSIjoyNTUsIkciOjAsIkIiOjB9fSwiTGluZVdlaWdodCI6MC4wLCJMaW5lVHlwZSI6MCwiUGFyZW50U3R5bGUiOm51bGx9LCJQYXJlbnRTdHlsZSI6bnVsbH0sIlRpdGxlU3R5bGUiOnsiJGlkIjoiMjUxIiwiRm9udFNldHRpbmdzIjp7IiRpZCI6IjI1MiIsIkZvbnRTaXplIjoxMSwiRm9udE5hbWUiOiJDYWxpYnJpIiwiSXNCb2xkIjp0cnVlLCJJc0l0YWxpYyI6ZmFsc2UsIklzVW5kZXJsaW5lZCI6ZmFsc2UsIlBhcmVudFN0eWxlIjpudWxsfSwiQXV0b1NpemUiOjAsIkZvcmVncm91bmQiOnsiJGlkIjoiMjUzIiwiQ29sb3IiOnsiJGlkIjoiMjU0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I1NSIsIlRvcCI6MC4wLCJMZWZ0IjowLjAsIlJpZ2h0IjowLjAsIkJvdHRvbSI6MC4wfSwiUGFkZGluZyI6eyIkaWQiOiIyNTYiLCJUb3AiOjAuMCwiTGVmdCI6MC4wLCJSaWdodCI6MC4wLCJCb3R0b20iOjAuMH0sIkJhY2tncm91bmQiOnsiJGlkIjoiMjU3IiwiQ29sb3IiOnsiJGlkIjoiMjU4IiwiQSI6MCwiUiI6MjU1LCJHIjoyNTUsIkIiOjI1NX19LCJJc1Zpc2libGUiOnRydWUsIldpZHRoIjowLjAsIkhlaWdodCI6MC4wLCJCb3JkZXJTdHlsZSI6eyIkaWQiOiIyNTkiLCJMaW5lQ29sb3IiOm51bGwsIkxpbmVXZWlnaHQiOjAuMCwiTGluZVR5cGUiOjAsIlBhcmVudFN0eWxlIjpudWxsfSwiUGFyZW50U3R5bGUiOm51bGx9LCJEYXRlU3R5bGUiOnsiJGlkIjoiMjYwIiwiRm9udFNldHRpbmdzIjp7IiRpZCI6IjI2MS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yLCJWZXJ0aWNhbEFsaWdubWVudCI6MCwiU21hcnRGb3JlZ3JvdW5kIjpudWxsLCJCYWNrZ3JvdW5kRmlsbFR5cGUiOjAsIk1hcmdpbiI6eyIkaWQiOiIyNjIiLCJUb3AiOjAuMCwiTGVmdCI6MC4wLCJSaWdodCI6MC4wLCJCb3R0b20iOjAuMH0sIlBhZGRpbmciOnsiJGlkIjoiMjYzIiwiVG9wIjowLjAsIkxlZnQiOjAuMCwiUmlnaHQiOjAuMCwiQm90dG9tIjowLjB9LCJCYWNrZ3JvdW5kIjp7IiRyZWYiOiI5MCJ9LCJJc1Zpc2libGUiOnRydWUsIldpZHRoIjowLjAsIkhlaWdodCI6MC4wLCJCb3JkZXJTdHlsZSI6eyIkaWQiOiIyNjQiLCJMaW5lQ29sb3IiOm51bGwsIkxpbmVXZWlnaHQiOjAuMCwiTGluZVR5cGUiOjAsIlBhcmVudFN0eWxlIjpudWxsfSwiUGFyZW50U3R5bGUiOm51bGx9LCJEYXRlRm9ybWF0Ijp7IiRpZCI6IjI2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NjYiLCJGb3JtYXQiOjAsIklzVmlzaWJsZSI6ZmFsc2UsIkxhc3RLbm93blZpc2liaWxpdHlTdGF0ZSI6ZmFsc2V9LCJJc1Zpc2libGUiOnRydWUsIlBhcmVudFN0eWxlIjpudWxsfSwiSW5kZXgiOjksIlNtYXJ0RHVyYXRpb25BY3RpdmF0ZWQiOmZhbHNlLCJEYXRlRm9ybWF0Ijp7IiRyZWYiOiIyNjUifSwiV2Vla051bWJlcmluZyI6eyIkaWQiOiIyNjciLCJGb3JtYXQiOjAsIklzVmlzaWJsZSI6ZmFsc2UsIkxhc3RLbm93blZpc2liaWxpdHlTdGF0ZSI6ZmFsc2V9LCJJZCI6IjExOGFhMjYyLWM5YjAtNDhlMS05ZTBiLTJlY2M1MWUzNmMzOCIsIkltcG9ydElkIjpudWxsLCJUaXRsZSI6IlN0cmF0ZWdpYyBJbnRlbnQiLCJOb3RlIjpudWxsLCJIeXBlcmxpbmsiOnsiJGlkIjoiMjY4IiwiQWRkcmVzcyI6IiIsIlN1YkFkZHJlc3MiOiIifSwiSXNDaGFuZ2VkIjpmYWxzZSwiSXNOZXciOmZhbHNlfX0seyIkaWQiOiIyNjkiLCJfYXR0YWNoZWRNaWxlc3RvbmVzIjpbeyIkaWQiOiIyNzAiLCJEYXRlIjoiMjAyMi0wMy0zMVQyMzo1OTowMCIsIlN0eWxlIjp7IiRpZCI6IjI3MSIsIlNoYXBlIjoxNCwiQ29ubmVjdG9yTWFyZ2luIjp7IiRpZCI6IjI3MiIsIlRvcCI6MC4wLCJMZWZ0IjoyLjAsIlJpZ2h0IjoyLjAsIkJvdHRvbSI6MC4wfSwiQ29ubmVjdG9yU3R5bGUiOnsiJGlkIjoiMjczIiwiTGluZUNvbG9yIjp7IiRpZCI6IjI3NCIsIiR0eXBlIjoiTkxSRS5Db21tb24uRG9tLlNvbGlkQ29sb3JCcnVzaCwgTkxSRS5Db21tb24iLCJDb2xvciI6eyIkaWQiOiIyNzUiLCJBIjoxMjcsIlIiOjEyNywiRyI6OTYsIkIiOjB9fSwiTGluZVdlaWdodCI6MS4wLCJMaW5lVHlwZSI6MCwiUGFyZW50U3R5bGUiOm51bGx9LCJJc0JlbG93VGltZWJhbmQiOnRydWUsIlBvc2l0aW9uT25UYXNrIjozLCJIaWRlRGF0ZSI6ZmFsc2UsIlNoYXBlU2l6ZSI6MSwiU3BhY2luZyI6MS4wLCJQYWRkaW5nIjp7IiRyZWYiOiIxMiJ9LCJTaGFwZVN0eWxlIjp7IiRpZCI6IjI3NiIsIk1hcmdpbiI6eyIkaWQiOiIyNzciLCJUb3AiOjAuMCwiTGVmdCI6MC4wLCJSaWdodCI6MC4wLCJCb3R0b20iOjAuMH0sIlBhZGRpbmciOnsiJGlkIjoiMjc4IiwiVG9wIjowLjAsIkxlZnQiOjAuMCwiUmlnaHQiOjAuMCwiQm90dG9tIjowLjB9LCJCYWNrZ3JvdW5kIjp7IiRpZCI6IjI3OSIsIkNvbG9yIjp7IiRpZCI6IjI4MCIsIkEiOjI1NSwiUiI6MTI3LCJHIjo5NiwiQiI6MH19LCJJc1Zpc2libGUiOnRydWUsIldpZHRoIjoxOC4wLCJIZWlnaHQiOjIwLjAsIkJvcmRlclN0eWxlIjp7IiRpZCI6IjI4MSIsIkxpbmVDb2xvciI6bnVsbCwiTGluZVdlaWdodCI6MC4wLCJMaW5lVHlwZSI6MCwiUGFyZW50U3R5bGUiOm51bGx9LCJQYXJlbnRTdHlsZSI6bnVsbH0sIlRpdGxlU3R5bGUiOnsiJGlkIjoiMjgyIiwiRm9udFNldHRpbmdzIjp7IiRpZCI6IjI4MyIsIkZvbnRTaXplIjoxMSwiRm9udE5hbWUiOiJDYWxpYnJpIiwiSXNCb2xkIjp0cnVlLCJJc0l0YWxpYyI6ZmFsc2UsIklzVW5kZXJsaW5lZCI6ZmFsc2UsIlBhcmVudFN0eWxlIjpudWxsfSwiQXV0b1NpemUiOjAsIkZvcmVncm91bmQiOnsiJGlkIjoiMjg0IiwiQ29sb3IiOnsiJGlkIjoiMjg1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I4NiIsIlRvcCI6MC4wLCJMZWZ0IjowLjAsIlJpZ2h0IjowLjAsIkJvdHRvbSI6MC4wfSwiUGFkZGluZyI6eyIkaWQiOiIyODciLCJUb3AiOjAuMCwiTGVmdCI6MC4wLCJSaWdodCI6MC4wLCJCb3R0b20iOjAuMH0sIkJhY2tncm91bmQiOnsiJGlkIjoiMjg4IiwiQ29sb3IiOnsiJGlkIjoiMjg5IiwiQSI6MCwiUiI6MjU1LCJHIjoyNTUsIkIiOjI1NX19LCJJc1Zpc2libGUiOmZhbHNlLCJXaWR0aCI6MC4wLCJIZWlnaHQiOjAuMCwiQm9yZGVyU3R5bGUiOnsiJGlkIjoiMjkwIiwiTGluZUNvbG9yIjpudWxsLCJMaW5lV2VpZ2h0IjowLjAsIkxpbmVUeXBlIjowLCJQYXJlbnRTdHlsZSI6bnVsbH0sIlBhcmVudFN0eWxlIjpudWxsfSwiRGF0ZVN0eWxlIjp7IiRpZCI6IjI5MSIsIkZvbnRTZXR0aW5ncyI6eyIkaWQiOiIyOTIiLCJGb250U2l6ZSI6MTAsIkZvbnROYW1lIjoiQ2FsaWJyaSIsIklzQm9sZCI6ZmFsc2UsIklzSXRhbGljIjpmYWxzZSwiSXNVbmRlcmxpbmVkIjpmYWxzZSwiUGFyZW50U3R5bGUiOm51bGx9LCJBdXRvU2l6ZSI6MCwiRm9yZWdyb3VuZCI6eyIkaWQiOiIyOTMiLCJDb2xvciI6eyIkaWQiOiIyOTQ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I5NSIsIlRvcCI6MC4wLCJMZWZ0IjowLjAsIlJpZ2h0IjowLjAsIkJvdHRvbSI6MC4wfSwiUGFkZGluZyI6eyIkaWQiOiIyOTYiLCJUb3AiOjAuMCwiTGVmdCI6MC4wLCJSaWdodCI6MC4wLCJCb3R0b20iOjAuMH0sIkJhY2tncm91bmQiOnsiJGlkIjoiMjk3IiwiQ29sb3IiOnsiJGlkIjoiMjk4IiwiQSI6MCwiUiI6MjU1LCJHIjoyNTUsIkIiOjI1NX19LCJJc1Zpc2libGUiOmZhbHNlLCJXaWR0aCI6MC4wLCJIZWlnaHQiOjAuMCwiQm9yZGVyU3R5bGUiOnsiJGlkIjoiMjk5IiwiTGluZUNvbG9yIjpudWxsLCJMaW5lV2VpZ2h0IjowLjAsIkxpbmVUeXBlIjowLCJQYXJlbnRTdHlsZSI6bnVsbH0sIlBhcmVudFN0eWxlIjpudWxsfSwiRGF0ZUZvcm1hdCI6eyIkaWQiOiIzMD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AxIiwiRm9ybWF0IjowLCJJc1Zpc2libGUiOmZhbHNlLCJMYXN0S25vd25WaXNpYmlsaXR5U3RhdGUiOmZhbHNlfSwiSXNWaXNpYmxlIjp0cnVlLCJQYXJlbnRTdHlsZSI6bnVsbH0sIkluZGV4IjoxMSwiUGVyY2VudGFnZUNvbXBsZXRlIjpudWxsLCJQb3NpdGlvbiI6eyJSYXRpbyI6MC4wLCJJc0N1c3RvbSI6ZmFsc2V9LCJEYXRlRm9ybWF0Ijp7IiRyZWYiOiIzMDAifSwiV2Vla051bWJlcmluZyI6eyIkaWQiOiIzMDIiLCJGb3JtYXQiOjAsIklzVmlzaWJsZSI6ZmFsc2UsIkxhc3RLbm93blZpc2liaWxpdHlTdGF0ZSI6ZmFsc2V9LCJSZWxhdGVkVGFza0lkIjoiODQwZDE5MDYtY2IxMC00YjAxLWJkZTEtNWJiNzhlOGUzMjNiIiwiSWQiOiIzOTk5ZjE4ZS0yYzYxLTQ1NGMtYWRmZC03ZWE0NjNkMjUzNmIiLCJJbXBvcnRJZCI6bnVsbCwiVGl0bGUiOiJLUElzIERlZmluZWQiLCJOb3RlIjpudWxsLCJIeXBlcmxpbmsiOnsiJGlkIjoiMzAzIiwiQWRkcmVzcyI6IiIsIlN1YkFkZHJlc3MiOiIifSwiSXNDaGFuZ2VkIjpmYWxzZSwiSXNOZXciOmZhbHNlfV0sIlRhc2tEZWZpbml0aW9uIjp7IiRpZCI6IjMwNCIsIkdyb3VwTmFtZSI6IjU3OTE1MTVmLTgwYWQtNGY1NS1iZGQzLWMyMzI2ODc4MjQyOCIsIlN0YXJ0RGF0ZSI6IjIwMjItMDItMjNUMTQ6MzY6MDBaIiwiRW5kRGF0ZSI6IjIwMjItMDQtMDdUMDA6MjQ6MDBaIiwiUGVyY2VudGFnZUNvbXBsZXRlIjoxMDAuMCwiU3R5bGUiOnsiJGlkIjoiMzA1IiwiU2hhcGUiOjcsIlNoYXBlVGhpY2tuZXNzIjowLCJEdXJhdGlvbkZvcm1hdCI6MCwiSW5jbHVkZU5vbldvcmtpbmdEYXlzSW5EdXJhdGlvbiI6ZmFsc2UsIlBlcmNlbnRhZ2VDb21wbGV0ZVN0eWxlIjp7IiRpZCI6IjMwNiIsIkZvbnRTZXR0aW5ncyI6eyIkaWQiOiIzMDciLCJGb250U2l6ZSI6MTAsIkZvbnROYW1lIjoiQ2FsaWJyaSIsIklzQm9sZCI6dHJ1ZSwiSXNJdGFsaWMiOmZhbHNlLCJJc1VuZGVybGluZWQiOmZhbHNlLCJQYXJlbnRTdHlsZSI6bnVsbH0sIkF1dG9TaXplIjowLCJGb3JlZ3JvdW5kIjp7IiRpZCI6IjMwOCIsIkNvbG9yIjp7IiRpZCI6IjMwOSIsIkEiOjI1NSwiUiI6MTI3LCJHIjo5NiwiQiI6MH19LCJNYXhXaWR0aCI6MjAwLjAsIk1heEhlaWdodCI6IkluZmluaXR5IiwiU21hcnRGb3JlZ3JvdW5kSXNBY3RpdmUiOmZhbHNlLCJIb3Jpem9udGFsQWxpZ25tZW50IjoyLCJWZXJ0aWNhbEFsaWdubWVudCI6MCwiU21hcnRGb3JlZ3JvdW5kIjpudWxsLCJCYWNrZ3JvdW5kRmlsbFR5cGUiOjAsIk1hcmdpbiI6eyIkaWQiOiIzMTAiLCJUb3AiOjAuMCwiTGVmdCI6MC4wLCJSaWdodCI6MC4wLCJCb3R0b20iOjAuMH0sIlBhZGRpbmciOnsiJGlkIjoiMzExIiwiVG9wIjowLjAsIkxlZnQiOjAuMCwiUmlnaHQiOjAuMCwiQm90dG9tIjowLjB9LCJCYWNrZ3JvdW5kIjp7IiRpZCI6IjMxMiIsIkNvbG9yIjp7IiRyZWYiOiI1MCJ9fSwiSXNWaXNpYmxlIjp0cnVlLCJXaWR0aCI6MC4wLCJIZWlnaHQiOjAuMCwiQm9yZGVyU3R5bGUiOnsiJGlkIjoiMzEzIiwiTGluZUNvbG9yIjpudWxsLCJMaW5lV2VpZ2h0IjowLjAsIkxpbmVUeXBlIjowLCJQYXJlbnRTdHlsZSI6bnVsbH0sIlBhcmVudFN0eWxlIjpudWxsfSwiRHVyYXRpb25TdHlsZSI6eyIkaWQiOiIzMTQiLCJGb250U2V0dGluZ3MiOnsiJGlkIjoiMzE1IiwiRm9udFNpemUiOjEwLCJGb250TmFtZSI6IkNhbGlicmkiLCJJc0JvbGQiOmZhbHNlLCJJc0l0YWxpYyI6ZmFsc2UsIklzVW5kZXJsaW5lZCI6ZmFsc2UsIlBhcmVudFN0eWxlIjpudWxsfSwiQXV0b1NpemUiOjAsIkZvcmVncm91bmQiOnsiJGlkIjoiMzE2IiwiQ29sb3IiOnsiJHJlZiI6IjU1In19LCJNYXhXaWR0aCI6MjAwLjAsIk1heEhlaWdodCI6IkluZmluaXR5IiwiU21hcnRGb3JlZ3JvdW5kSXNBY3RpdmUiOmZhbHNlLCJIb3Jpem9udGFsQWxpZ25tZW50IjowLCJWZXJ0aWNhbEFsaWdubWVudCI6MCwiU21hcnRGb3JlZ3JvdW5kIjpudWxsLCJCYWNrZ3JvdW5kRmlsbFR5cGUiOjAsIk1hcmdpbiI6eyIkaWQiOiIzMTciLCJUb3AiOjAuMCwiTGVmdCI6MC4wLCJSaWdodCI6MC4wLCJCb3R0b20iOjAuMH0sIlBhZGRpbmciOnsiJGlkIjoiMzE4IiwiVG9wIjowLjAsIkxlZnQiOjAuMCwiUmlnaHQiOjAuMCwiQm90dG9tIjowLjB9LCJCYWNrZ3JvdW5kIjp7IiRyZWYiOiI1OCJ9LCJJc1Zpc2libGUiOnRydWUsIldpZHRoIjowLjAsIkhlaWdodCI6MC4wLCJCb3JkZXJTdHlsZSI6eyIkaWQiOiIzMTkiLCJMaW5lQ29sb3IiOm51bGwsIkxpbmVXZWlnaHQiOjAuMCwiTGluZVR5cGUiOjAsIlBhcmVudFN0eWxlIjpudWxsfSwiUGFyZW50U3R5bGUiOm51bGx9LCJIb3Jpem9udGFsQ29ubmVjdG9yU3R5bGUiOnsiJGlkIjoiMzIwIiwiTGluZUNvbG9yIjp7IiRyZWYiOiI2MiJ9LCJMaW5lV2VpZ2h0IjoxLjAsIkxpbmVUeXBlIjowLCJQYXJlbnRTdHlsZSI6bnVsbH0sIlZlcnRpY2FsQ29ubmVjdG9yU3R5bGUiOnsiJGlkIjoiMzIxIiwiTGluZUNvbG9yIjp7IiRyZWYiOiI2NSJ9LCJMaW5lV2VpZ2h0IjowLjAsIkxpbmVUeXBlIjowLCJQYXJlbnRTdHlsZSI6bnVsbH0sIk1hcmdpbiI6bnVsbCwiU3RhcnREYXRlUG9zaXRpb24iOjYsIkVuZERhdGVQb3NpdGlvbiI6NiwiRGF0ZUlzVmlzaWJsZSI6ZmFsc2UsIlRpdGxlUG9zaXRpb24iOjIsIkR1cmF0aW9uUG9zaXRpb24iOjYsIlBlcmNlbnRhZ2VDb21wbGV0ZWRQb3NpdGlvbiI6MywiU3BhY2luZyI6MywiSXNCZWxvd1RpbWViYW5kIjp0cnVlLCJQZXJjZW50YWdlQ29tcGxldGVTaGFwZU9wYWNpdHkiOjM1LCJTaGFwZVN0eWxlIjp7IiRpZCI6IjMyMiIsIk1hcmdpbiI6eyIkaWQiOiIzMjMiLCJUb3AiOjAuMCwiTGVmdCI6NC4wLCJSaWdodCI6NC4wLCJCb3R0b20iOjAuMH0sIlBhZGRpbmciOnsiJGlkIjoiMzI0IiwiVG9wIjowLjAsIkxlZnQiOjAuMCwiUmlnaHQiOjAuMCwiQm90dG9tIjowLjB9LCJCYWNrZ3JvdW5kIjp7IiRpZCI6IjMyNSIsIkNvbG9yIjp7IiRpZCI6IjMyNiIsIkEiOjI1NSwiUiI6MjU1LCJHIjoxOTIsIkIiOjB9fSwiSXNWaXNpYmxlIjp0cnVlLCJXaWR0aCI6MC4wLCJIZWlnaHQiOjEwLjAsIkJvcmRlclN0eWxlIjp7IiRpZCI6IjMyNyIsIkxpbmVDb2xvciI6eyIkaWQiOiIzMjgiLCIkdHlwZSI6Ik5MUkUuQ29tbW9uLkRvbS5Tb2xpZENvbG9yQnJ1c2gsIE5MUkUuQ29tbW9uIiwiQ29sb3IiOnsiJGlkIjoiMzI5IiwiQSI6MjU1LCJSIjoyNTUsIkciOjAsIkIiOjB9fSwiTGluZVdlaWdodCI6MC4wLCJMaW5lVHlwZSI6MCwiUGFyZW50U3R5bGUiOm51bGx9LCJQYXJlbnRTdHlsZSI6bnVsbH0sIlRpdGxlU3R5bGUiOnsiJGlkIjoiMzMwIiwiRm9udFNldHRpbmdzIjp7IiRpZCI6IjMzMSIsIkZvbnRTaXplIjoxMSwiRm9udE5hbWUiOiJDYWxpYnJpIiwiSXNCb2xkIjp0cnVlLCJJc0l0YWxpYyI6ZmFsc2UsIklzVW5kZXJsaW5lZCI6ZmFsc2UsIlBhcmVudFN0eWxlIjpudWxsfSwiQXV0b1NpemUiOjAsIkZvcmVncm91bmQiOnsiJGlkIjoiMzMyIiwiQ29sb3IiOnsiJGlkIjoiMzMz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MzNCIsIlRvcCI6MC4wLCJMZWZ0IjowLjAsIlJpZ2h0IjowLjAsIkJvdHRvbSI6MC4wfSwiUGFkZGluZyI6eyIkaWQiOiIzMzUiLCJUb3AiOjAuMCwiTGVmdCI6MC4wLCJSaWdodCI6MC4wLCJCb3R0b20iOjAuMH0sIkJhY2tncm91bmQiOnsiJGlkIjoiMzM2IiwiQ29sb3IiOnsiJGlkIjoiMzM3IiwiQSI6MCwiUiI6MjU1LCJHIjoyNTUsIkIiOjI1NX19LCJJc1Zpc2libGUiOnRydWUsIldpZHRoIjowLjAsIkhlaWdodCI6MC4wLCJCb3JkZXJTdHlsZSI6eyIkaWQiOiIzMzgiLCJMaW5lQ29sb3IiOm51bGwsIkxpbmVXZWlnaHQiOjAuMCwiTGluZVR5cGUiOjAsIlBhcmVudFN0eWxlIjpudWxsfSwiUGFyZW50U3R5bGUiOm51bGx9LCJEYXRlU3R5bGUiOnsiJGlkIjoiMzM5IiwiRm9udFNldHRpbmdzIjp7IiRpZCI6IjM0MC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aWQiOiIzNDEiLCJUb3AiOjAuMCwiTGVmdCI6MC4wLCJSaWdodCI6MC4wLCJCb3R0b20iOjAuMH0sIlBhZGRpbmciOnsiJGlkIjoiMzQyIiwiVG9wIjowLjAsIkxlZnQiOjAuMCwiUmlnaHQiOjAuMCwiQm90dG9tIjowLjB9LCJCYWNrZ3JvdW5kIjp7IiRyZWYiOiI5MCJ9LCJJc1Zpc2libGUiOnRydWUsIldpZHRoIjowLjAsIkhlaWdodCI6MC4wLCJCb3JkZXJTdHlsZSI6eyIkaWQiOiIzNDMiLCJMaW5lQ29sb3IiOm51bGwsIkxpbmVXZWlnaHQiOjAuMCwiTGluZVR5cGUiOjAsIlBhcmVudFN0eWxlIjpudWxsfSwiUGFyZW50U3R5bGUiOm51bGx9LCJEYXRlRm9ybWF0Ijp7IiRpZCI6IjM0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NDUiLCJGb3JtYXQiOjAsIklzVmlzaWJsZSI6ZmFsc2UsIkxhc3RLbm93blZpc2liaWxpdHlTdGF0ZSI6ZmFsc2V9LCJJc1Zpc2libGUiOnRydWUsIlBhcmVudFN0eWxlIjpudWxsfSwiSW5kZXgiOjEwLCJTbWFydER1cmF0aW9uQWN0aXZhdGVkIjpmYWxzZSwiRGF0ZUZvcm1hdCI6eyIkcmVmIjoiMzQ0In0sIldlZWtOdW1iZXJpbmciOnsiJGlkIjoiMzQ2IiwiRm9ybWF0IjowLCJJc1Zpc2libGUiOmZhbHNlLCJMYXN0S25vd25WaXNpYmlsaXR5U3RhdGUiOmZhbHNlfSwiSWQiOiI4NDBkMTkwNi1jYjEwLTRiMDEtYmRlMS01YmI3OGU4ZTMyM2IiLCJJbXBvcnRJZCI6bnVsbCwiVGl0bGUiOiJHb2FscyIsIk5vdGUiOm51bGwsIkh5cGVybGluayI6eyIkaWQiOiIzNDciLCJBZGRyZXNzIjoiIiwiU3ViQWRkcmVzcyI6IiJ9LCJJc0NoYW5nZWQiOmZhbHNlLCJJc05ldyI6ZmFsc2V9fV0sIl9taWxlc3RvbmVzIjpbXSwiSWQiOiI1NzkxNTE1Zi04MGFkLTRmNTUtYmRkMy1jMjMyNjg3ODI0MjgiLCJJc1NpbmdsZUl0ZW1Sb3ciOmZhbHNlfV0sIkluZGV4IjowLCJJZCI6ImNhMzVjN2Q5LWU0ZDgtNGQ2NS1hM2U5LWJiOGI3YzI3NzQzNSIsIkhlYWRlclRleHQiOm51bGwsIklzRGVmYXVsdCI6dHJ1ZSwiU3R5bGUiOnsiJGlkIjoiMzQ4IiwiSGVhZGVyU3R5bGUiOnsiJGlkIjoiMzQ5IiwiVGV4dFN0eWxlIjp7IiRpZCI6IjM1MCIsIkZvbnRTZXR0aW5ncyI6eyIkaWQiOiIzNTEiLCJGb250U2l6ZSI6MTEsIkZvbnROYW1lIjoiQ2FsaWJyaSIsIklzQm9sZCI6ZmFsc2UsIklzSXRhbGljIjpmYWxzZSwiSXNVbmRlcmxpbmVkIjpmYWxzZSwiUGFyZW50U3R5bGUiOm51bGx9LCJBdXRvU2l6ZSI6MiwiRm9yZWdyb3VuZCI6eyIkaWQiOiIzNTIiLCJDb2xvciI6eyIkaWQiOiIzNTMiLCJBIjoyNTUsIlIiOjAsIkciOjAsIkIiOjB9fSwiTWF4V2lkdGgiOjAuMCwiTWF4SGVpZ2h0IjoiSW5maW5pdHkiLCJTbWFydEZvcmVncm91bmRJc0FjdGl2ZSI6ZmFsc2UsIkhvcml6b250YWxBbGlnbm1lbnQiOjAsIlZlcnRpY2FsQWxpZ25tZW50IjowLCJTbWFydEZvcmVncm91bmQiOm51bGwsIkJhY2tncm91bmRGaWxsVHlwZSI6MCwiTWFyZ2luIjp7IiRpZCI6IjM1NCIsIlRvcCI6MC4wLCJMZWZ0IjowLjAsIlJpZ2h0IjowLjAsIkJvdHRvbSI6MC4wfSwiUGFkZGluZyI6eyIkaWQiOiIzNTUiLCJUb3AiOjAuMCwiTGVmdCI6MC4wLCJSaWdodCI6MC4wLCJCb3R0b20iOjAuMH0sIkJhY2tncm91bmQiOm51bGwsIklzVmlzaWJsZSI6dHJ1ZSwiV2lkdGgiOjAuMCwiSGVpZ2h0IjowLjAsIkJvcmRlclN0eWxlIjpudWxsLCJQYXJlbnRTdHlsZSI6bnVsbH0sIlJlY3RhbmdsZVN0eWxlIjp7IiRpZCI6IjM1NiIsIk1hcmdpbiI6eyIkaWQiOiIzNTciLCJUb3AiOjAuMCwiTGVmdCI6MC4wLCJSaWdodCI6MC4wLCJCb3R0b20iOjAuMH0sIlBhZGRpbmciOnsiJGlkIjoiMzU4IiwiVG9wIjowLjAsIkxlZnQiOjAuMCwiUmlnaHQiOjAuMCwiQm90dG9tIjowLjB9LCJCYWNrZ3JvdW5kIjp7IiRpZCI6IjM1OSIsIkNvbG9yIjp7IiRpZCI6IjM2MCIsIkEiOjYzLCJSIjoyNTUsIkciOjE5MiwiQiI6MH19LCJJc1Zpc2libGUiOnRydWUsIldpZHRoIjowLjAsIkhlaWdodCI6MC4wLCJCb3JkZXJTdHlsZSI6eyIkaWQiOiIzNjEiLCJMaW5lQ29sb3IiOnsiJGlkIjoiMzYyIiwiJHR5cGUiOiJOTFJFLkNvbW1vbi5Eb20uU29saWRDb2xvckJydXNoLCBOTFJFLkNvbW1vbiIsIkNvbG9yIjp7IiRpZCI6IjM2MyIsIkEiOjI1NSwiUiI6MjU1LCJHIjowLCJCIjowfX0sIkxpbmVXZWlnaHQiOjAuMCwiTGluZVR5cGUiOjAsIlBhcmVudFN0eWxlIjpudWxsfSwiUGFyZW50U3R5bGUiOm51bGx9LCJNYXJnaW4iOnsiJGlkIjoiMzY0IiwiVG9wIjowLjAsIkxlZnQiOjAuMCwiUmlnaHQiOjAuMCwiQm90dG9tIjowLjB9LCJQYWRkaW5nIjp7IiRpZCI6IjM2NSIsIlRvcCI6MC4wLCJMZWZ0IjowLjAsIlJpZ2h0IjowLjAsIkJvdHRvbSI6MC4wfSwiQmFja2dyb3VuZCI6bnVsbCwiSXNWaXNpYmxlIjp0cnVlLCJXaWR0aCI6MC4wLCJIZWlnaHQiOjAuMCwiQm9yZGVyU3R5bGUiOm51bGwsIlBhcmVudFN0eWxlIjpudWxsfSwiQmFja2dyb3VuZFN0eWxlIjp7IiRpZCI6IjM2NiIsIk1hcmdpbiI6eyIkaWQiOiIzNjciLCJUb3AiOjAuMCwiTGVmdCI6MC4wLCJSaWdodCI6MC4wLCJCb3R0b20iOjAuMH0sIlBhZGRpbmciOnsiJGlkIjoiMzY4IiwiVG9wIjowLjAsIkxlZnQiOjAuMCwiUmlnaHQiOjAuMCwiQm90dG9tIjowLjB9LCJCYWNrZ3JvdW5kIjp7IiRpZCI6IjM2OSIsIkNvbG9yIjp7IiRpZCI6IjM3MCIsIkEiOjUxLCJSIjoxNjUsIkciOjE2NSwiQiI6MTY1fX0sIklzVmlzaWJsZSI6dHJ1ZSwiV2lkdGgiOjAuMCwiSGVpZ2h0IjowLjAsIkJvcmRlclN0eWxlIjp7IiRpZCI6IjM3MSIsIkxpbmVDb2xvciI6eyIkaWQiOiIzNzIiLCIkdHlwZSI6Ik5MUkUuQ29tbW9uLkRvbS5Tb2xpZENvbG9yQnJ1c2gsIE5MUkUuQ29tbW9uIiwiQ29sb3IiOnsiJGlkIjoiMzczIiwiQSI6MjU1LCJSIjoyNTUsIkciOjAsIkIiOjB9fSwiTGluZVdlaWdodCI6MC4wLCJMaW5lVHlwZSI6MCwiUGFyZW50U3R5bGUiOm51bGx9LCJQYXJlbnRTdHlsZSI6bnVsbH0sIk1hcmdpbiI6eyIkaWQiOiIzNzQiLCJUb3AiOjAuMCwiTGVmdCI6MC4wLCJSaWdodCI6MC4wLCJCb3R0b20iOjAuMH0sIlBhZGRpbmciOnsiJGlkIjoiMzc1IiwiVG9wIjowLjAsIkxlZnQiOjAuMCwiUmlnaHQiOjAuMCwiQm90dG9tIjowLjB9LCJJc1Zpc2libGUiOmZhbHNlLCJXaWR0aCI6MC4wLCJIZWlnaHQiOjAuMCwiQm9yZGVyU3R5bGUiOm51bGwsIlBhcmVudFN0eWxlIjpudWxsfX1dLCJJZCI6IjljZjBiOWEzLWI0MDYtNDg2OS1iOWFlLTc0OGZiNWVmYmI1MSIsIkluZGV4IjowLCJIZWFkZXJUZXh0IjoiUGxhbm5pbmciLCJTdHlsZSI6eyIkaWQiOiIzNzYiLCJIZWFkZXJTdHlsZSI6eyIkaWQiOiIzNzciLCJUZXh0SXNWZXJ0aWNhbCI6ZmFsc2UsIlRleHRTdHlsZSI6eyIkaWQiOiIzNzgiLCJGb250U2V0dGluZ3MiOnsiJGlkIjoiMzc5IiwiRm9udFNpemUiOjEyLCJGb250TmFtZSI6IkNhbGlicmkiLCJJc0JvbGQiOnRydWUsIklzSXRhbGljIjpmYWxzZSwiSXNVbmRlcmxpbmVkIjpmYWxzZSwiUGFyZW50U3R5bGUiOm51bGx9LCJBdXRvU2l6ZSI6MCwiRm9yZWdyb3VuZCI6eyIkaWQiOiIzODAiLCJDb2xvciI6eyIkaWQiOiIzODEiLCJBIjoyNTUsIlIiOjI1NSwiRyI6MjU1LCJCIjoyNTV9fSwiTWF4V2lkdGgiOjAuMCwiTWF4SGVpZ2h0IjowLjAsIlNtYXJ0Rm9yZWdyb3VuZElzQWN0aXZlIjpmYWxzZSwiSG9yaXpvbnRhbEFsaWdubWVudCI6MCwiVmVydGljYWxBbGlnbm1lbnQiOjAsIlNtYXJ0Rm9yZWdyb3VuZCI6bnVsbCwiQmFja2dyb3VuZEZpbGxUeXBlIjowLCJNYXJnaW4iOnsiJGlkIjoiMzgyIiwiVG9wIjowLjAsIkxlZnQiOjAuMCwiUmlnaHQiOjAuMCwiQm90dG9tIjowLjB9LCJQYWRkaW5nIjp7IiRpZCI6IjM4MyIsIlRvcCI6MC4wLCJMZWZ0IjowLjAsIlJpZ2h0IjowLjAsIkJvdHRvbSI6MC4wfSwiQmFja2dyb3VuZCI6bnVsbCwiSXNWaXNpYmxlIjpmYWxzZSwiV2lkdGgiOjAuMCwiSGVpZ2h0IjowLjAsIkJvcmRlclN0eWxlIjpudWxsLCJQYXJlbnRTdHlsZSI6bnVsbH0sIlJlY3RhbmdsZVN0eWxlIjp7IiRpZCI6IjM4NCIsIk1hcmdpbiI6eyIkaWQiOiIzODUiLCJUb3AiOjAuMCwiTGVmdCI6MC4wLCJSaWdodCI6MC4wLCJCb3R0b20iOjAuMH0sIlBhZGRpbmciOnsiJGlkIjoiMzg2IiwiVG9wIjowLjAsIkxlZnQiOjAuMCwiUmlnaHQiOjAuMCwiQm90dG9tIjowLjB9LCJCYWNrZ3JvdW5kIjp7IiRpZCI6IjM4NyIsIkNvbG9yIjp7IiRpZCI6IjM4OCIsIkEiOjI1NSwiUiI6MjU1LCJHIjoxOTIsIkIiOjB9fSwiSXNWaXNpYmxlIjpmYWxzZSwiV2lkdGgiOjAuMCwiSGVpZ2h0IjowLjAsIkJvcmRlclN0eWxlIjp7IiRpZCI6IjM4OSIsIkxpbmVDb2xvciI6eyIkaWQiOiIzOTAiLCIkdHlwZSI6Ik5MUkUuQ29tbW9uLkRvbS5Tb2xpZENvbG9yQnJ1c2gsIE5MUkUuQ29tbW9uIiwiQ29sb3IiOnsiJGlkIjoiMzkxIiwiQSI6MjU1LCJSIjoyMiwiRyI6MjgsIkIiOjM1fX0sIkxpbmVXZWlnaHQiOjAuMCwiTGluZVR5cGUiOjAsIlBhcmVudFN0eWxlIjpudWxsfSwiUGFyZW50U3R5bGUiOm51bGx9LCJNYXJnaW4iOnsiJGlkIjoiMzkyIiwiVG9wIjowLjAsIkxlZnQiOjAuMCwiUmlnaHQiOjAuMCwiQm90dG9tIjowLjB9LCJQYWRkaW5nIjp7IiRpZCI6IjM5MyIsIlRvcCI6MC4wLCJMZWZ0IjowLjAsIlJpZ2h0IjowLjAsIkJvdHRvbSI6MC4wfSwiQmFja2dyb3VuZCI6bnVsbCwiSXNWaXNpYmxlIjp0cnVlLCJXaWR0aCI6MC4wLCJIZWlnaHQiOjAuMCwiQm9yZGVyU3R5bGUiOm51bGwsIlBhcmVudFN0eWxlIjpudWxsfSwiQmFja2dyb3VuZFN0eWxlIjp7IiRpZCI6IjM5NCIsIk1hcmdpbiI6eyIkaWQiOiIzOTUiLCJUb3AiOjAuMCwiTGVmdCI6MC4wLCJSaWdodCI6MC4wLCJCb3R0b20iOjAuMH0sIlBhZGRpbmciOnsiJGlkIjoiMzk2IiwiVG9wIjowLjAsIkxlZnQiOjAuMCwiUmlnaHQiOjAuMCwiQm90dG9tIjowLjB9LCJCYWNrZ3JvdW5kIjp7IiRpZCI6IjM5NyIsIkNvbG9yIjp7IiRpZCI6IjM5OCIsIkEiOjM4LCJSIjoyNTUsIkciOjE5MiwiQiI6MH19LCJJc1Zpc2libGUiOnRydWUsIldpZHRoIjowLjAsIkhlaWdodCI6MC4wLCJCb3JkZXJTdHlsZSI6eyIkaWQiOiIzOTkiLCJMaW5lQ29sb3IiOnsiJGlkIjoiNDAwIiwiJHR5cGUiOiJOTFJFLkNvbW1vbi5Eb20uU29saWRDb2xvckJydXNoLCBOTFJFLkNvbW1vbiIsIkNvbG9yIjp7IiRpZCI6IjQwMSIsIkEiOjI1NSwiUiI6MjIsIkciOjI4LCJCIjozNX19LCJMaW5lV2VpZ2h0IjowLjAsIkxpbmVUeXBlIjowLCJQYXJlbnRTdHlsZSI6bnVsbH0sIlBhcmVudFN0eWxlIjpudWxsfSwiSXNBYm92ZVRpbWViYW5kIjpmYWxzZSwiTWFyZ2luIjp7IiRpZCI6IjQwMiIsIlRvcCI6MC4wLCJMZWZ0IjowLjAsIlJpZ2h0IjowLjAsIkJvdHRvbSI6MC4wfSwiUGFkZGluZyI6eyIkaWQiOiI0MDMiLCJUb3AiOjAuMCwiTGVmdCI6MC4wLCJSaWdodCI6MC4wLCJCb3R0b20iOjAuMH0sIklzVmlzaWJsZSI6dHJ1ZSwiV2lkdGgiOjAuMCwiSGVpZ2h0IjowLjAsIkJvcmRlclN0eWxlIjp7IiRpZCI6IjQwNCIsIkxpbmVDb2xvciI6bnVsbCwiTGluZVdlaWdodCI6MC4wLCJMaW5lVHlwZSI6MCwiUGFyZW50U3R5bGUiOm51bGx9LCJQYXJlbnRTdHlsZSI6bnVsbH19LHsiJGlkIjoiNDA1IiwiX2FjdGl2aXRpZXMiOlt7IiRpZCI6IjQwNiIsIl9yb3dzIjpbeyIkaWQiOiI0MDciLCJfdGFza3MiOlt7IiRpZCI6IjQwOCIsIl9hdHRhY2hlZE1pbGVzdG9uZXMiOlt7IiRpZCI6IjQwOSIsIkRhdGUiOiIyMDIyLTAzLTMxVDIzOjU5OjAwIiwiU3R5bGUiOnsiJGlkIjoiNDEwIiwiU2hhcGUiOjE0LCJDb25uZWN0b3JNYXJnaW4iOnsiJGlkIjoiNDExIiwiVG9wIjowLjAsIkxlZnQiOjIuMCwiUmlnaHQiOjIuMCwiQm90dG9tIjowLjB9LCJDb25uZWN0b3JTdHlsZSI6eyIkaWQiOiI0MTIiLCJMaW5lQ29sb3IiOnsiJGlkIjoiNDEzIiwiJHR5cGUiOiJOTFJFLkNvbW1vbi5Eb20uU29saWRDb2xvckJydXNoLCBOTFJFLkNvbW1vbiIsIkNvbG9yIjp7IiRpZCI6IjQxNCIsIkEiOjEyNywiUiI6MTMyLCJHIjo2MCwiQiI6MTJ9fSwiTGluZVdlaWdodCI6MS4wLCJMaW5lVHlwZSI6MCwiUGFyZW50U3R5bGUiOm51bGx9LCJJc0JlbG93VGltZWJhbmQiOnRydWUsIlBvc2l0aW9uT25UYXNrIjozLCJIaWRlRGF0ZSI6ZmFsc2UsIlNoYXBlU2l6ZSI6MSwiU3BhY2luZyI6MS4wLCJQYWRkaW5nIjp7IiRyZWYiOiIxMiJ9LCJTaGFwZVN0eWxlIjp7IiRpZCI6IjQxNSIsIk1hcmdpbiI6eyIkcmVmIjoiMjc3In0sIlBhZGRpbmciOnsiJHJlZiI6IjI3OCJ9LCJCYWNrZ3JvdW5kIjp7IiRpZCI6IjQxNiIsIkNvbG9yIjp7IiRpZCI6IjQxNyIsIkEiOjI1NSwiUiI6MTMyLCJHIjo2MCwiQiI6MTJ9fSwiSXNWaXNpYmxlIjp0cnVlLCJXaWR0aCI6MTguMCwiSGVpZ2h0IjoyMC4wLCJCb3JkZXJTdHlsZSI6eyIkaWQiOiI0MTgiLCJMaW5lQ29sb3IiOm51bGwsIkxpbmVXZWlnaHQiOjAuMCwiTGluZVR5cGUiOjAsIlBhcmVudFN0eWxlIjpudWxsfSwiUGFyZW50U3R5bGUiOm51bGx9LCJUaXRsZVN0eWxlIjp7IiRpZCI6IjQxOSIsIkZvbnRTZXR0aW5ncyI6eyIkaWQiOiI0MjAiLCJGb250U2l6ZSI6MTEsIkZvbnROYW1lIjoiQ2FsaWJyaSIsIklzQm9sZCI6dHJ1ZSwiSXNJdGFsaWMiOmZhbHNlLCJJc1VuZGVybGluZWQiOmZhbHNlLCJQYXJlbnRTdHlsZSI6bnVsbH0sIkF1dG9TaXplIjowLCJGb3JlZ3JvdW5kIjp7IiRpZCI6IjQyMSIsIkNvbG9yIjp7IiRpZCI6IjQyMi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Mjg2In0sIlBhZGRpbmciOnsiJHJlZiI6IjI4NyJ9LCJCYWNrZ3JvdW5kIjp7IiRpZCI6IjQyMyIsIkNvbG9yIjp7IiRpZCI6IjQyNCIsIkEiOjAsIlIiOjI1NSwiRyI6MjU1LCJCIjoyNTV9fSwiSXNWaXNpYmxlIjp0cnVlLCJXaWR0aCI6MC4wLCJIZWlnaHQiOjAuMCwiQm9yZGVyU3R5bGUiOnsiJGlkIjoiNDI1IiwiTGluZUNvbG9yIjpudWxsLCJMaW5lV2VpZ2h0IjowLjAsIkxpbmVUeXBlIjowLCJQYXJlbnRTdHlsZSI6bnVsbH0sIlBhcmVudFN0eWxlIjpudWxsfSwiRGF0ZVN0eWxlIjp7IiRpZCI6IjQyNiIsIkZvbnRTZXR0aW5ncyI6eyIkaWQiOiI0MjciLCJGb250U2l6ZSI6MTAsIkZvbnROYW1lIjoiQ2FsaWJyaSIsIklzQm9sZCI6ZmFsc2UsIklzSXRhbGljIjpmYWxzZSwiSXNVbmRlcmxpbmVkIjpmYWxzZSwiUGFyZW50U3R5bGUiOm51bGx9LCJBdXRvU2l6ZSI6MCwiRm9yZWdyb3VuZCI6eyIkaWQiOiI0MjgiLCJDb2xvciI6eyIkaWQiOiI0Mjk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yOTUifSwiUGFkZGluZyI6eyIkcmVmIjoiMjk2In0sIkJhY2tncm91bmQiOnsiJGlkIjoiNDMwIiwiQ29sb3IiOnsiJGlkIjoiNDMxIiwiQSI6MCwiUiI6MjU1LCJHIjoyNTUsIkIiOjI1NX19LCJJc1Zpc2libGUiOmZhbHNlLCJXaWR0aCI6MC4wLCJIZWlnaHQiOjAuMCwiQm9yZGVyU3R5bGUiOnsiJGlkIjoiNDMyIiwiTGluZUNvbG9yIjpudWxsLCJMaW5lV2VpZ2h0IjowLjAsIkxpbmVUeXBlIjowLCJQYXJlbnRTdHlsZSI6bnVsbH0sIlBhcmVudFN0eWxlIjpudWxsfSwiRGF0ZUZvcm1hdCI6eyIkaWQiOiI0MzM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M0IiwiRm9ybWF0IjowLCJJc1Zpc2libGUiOmZhbHNlLCJMYXN0S25vd25WaXNpYmlsaXR5U3RhdGUiOmZhbHNlfSwiSXNWaXNpYmxlIjp0cnVlLCJQYXJlbnRTdHlsZSI6bnVsbH0sIkluZGV4IjoxMywiUGVyY2VudGFnZUNvbXBsZXRlIjpudWxsLCJQb3NpdGlvbiI6eyJSYXRpbyI6MC4wLCJJc0N1c3RvbSI6ZmFsc2V9LCJEYXRlRm9ybWF0Ijp7IiRyZWYiOiI0MzMifSwiV2Vla051bWJlcmluZyI6eyIkaWQiOiI0MzUiLCJGb3JtYXQiOjAsIklzVmlzaWJsZSI6ZmFsc2UsIkxhc3RLbm93blZpc2liaWxpdHlTdGF0ZSI6ZmFsc2V9LCJSZWxhdGVkVGFza0lkIjoiNDRkZTk3NjUtZTcyMC00NTU3LWI4ODItOTdmNDcwOWI4YzMwIiwiSWQiOiIwNzIzYTUzNC1iOGIwLTRkODQtOGFkNC05ZDk2MGI4MzNiOWMiLCJJbXBvcnRJZCI6bnVsbCwiVGl0bGUiOiJDb21wZXRpdG9yIFJldmlldyIsIk5vdGUiOm51bGwsIkh5cGVybGluayI6eyIkaWQiOiI0MzYiLCJBZGRyZXNzIjoiIiwiU3ViQWRkcmVzcyI6IiJ9LCJJc0NoYW5nZWQiOmZhbHNlLCJJc05ldyI6ZmFsc2V9XSwiVGFza0RlZmluaXRpb24iOnsiJGlkIjoiNDM3IiwiR3JvdXBOYW1lIjoiMWVkZjNkNjMtYTJmMy00Mzg4LWFkYWEtNDM1NTljM2UwZjdhIiwiU3RhcnREYXRlIjoiMjAyMi0wMi0wMlQyMTowMzowMFoiLCJFbmREYXRlIjoiMjAyMi0wNC0wN1QyMDo1OTowMFoiLCJQZXJjZW50YWdlQ29tcGxldGUiOm51bGwsIlN0eWxlIjp7IiRpZCI6IjQzOCIsIlNoYXBlIjo3LCJTaGFwZVRoaWNrbmVzcyI6MCwiRHVyYXRpb25Gb3JtYXQiOjAsIkluY2x1ZGVOb25Xb3JraW5nRGF5c0luRHVyYXRpb24iOmZhbHNlLCJQZXJjZW50YWdlQ29tcGxldGVTdHlsZSI6eyIkaWQiOiI0MzkiLCJGb250U2V0dGluZ3MiOnsiJGlkIjoiNDQwIiwiRm9udFNpemUiOjEwLCJGb250TmFtZSI6IkNhbGlicmkiLCJJc0JvbGQiOmZhbHNlLCJJc0l0YWxpYyI6ZmFsc2UsIklzVW5kZXJsaW5lZCI6ZmFsc2UsIlBhcmVudFN0eWxlIjpudWxsfSwiQXV0b1NpemUiOjAsIkZvcmVncm91bmQiOnsiJGlkIjoiNDQxIiwiQ29sb3IiOnsiJGlkIjoiNDQy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DQzIiwiVG9wIjowLjAsIkxlZnQiOjAuMCwiUmlnaHQiOjAuMCwiQm90dG9tIjowLjB9LCJQYWRkaW5nIjp7IiRpZCI6IjQ0NCIsIlRvcCI6MC4wLCJMZWZ0IjowLjAsIlJpZ2h0IjowLjAsIkJvdHRvbSI6MC4wfSwiQmFja2dyb3VuZCI6eyIkcmVmIjoiMjMzIn0sIklzVmlzaWJsZSI6dHJ1ZSwiV2lkdGgiOjAuMCwiSGVpZ2h0IjowLjAsIkJvcmRlclN0eWxlIjp7IiRpZCI6IjQ0NSIsIkxpbmVDb2xvciI6bnVsbCwiTGluZVdlaWdodCI6MC4wLCJMaW5lVHlwZSI6MCwiUGFyZW50U3R5bGUiOm51bGx9LCJQYXJlbnRTdHlsZSI6bnVsbH0sIkR1cmF0aW9uU3R5bGUiOnsiJGlkIjoiNDQ2IiwiRm9udFNldHRpbmdzIjp7IiRpZCI6IjQ0NyIsIkZvbnRTaXplIjoxMCwiRm9udE5hbWUiOiJDYWxpYnJpIiwiSXNCb2xkIjpmYWxzZSwiSXNJdGFsaWMiOmZhbHNlLCJJc1VuZGVybGluZWQiOmZhbHNlLCJQYXJlbnRTdHlsZSI6bnVsbH0sIkF1dG9TaXplIjowLCJGb3JlZ3JvdW5kIjp7IiRpZCI6IjQ0OCIsIkNvbG9yIjp7IiRyZWYiOiI1NSJ9fSwiTWF4V2lkdGgiOjIwMC4wLCJNYXhIZWlnaHQiOiJJbmZpbml0eSIsIlNtYXJ0Rm9yZWdyb3VuZElzQWN0aXZlIjpmYWxzZSwiSG9yaXpvbnRhbEFsaWdubWVudCI6MCwiVmVydGljYWxBbGlnbm1lbnQiOjAsIlNtYXJ0Rm9yZWdyb3VuZCI6bnVsbCwiQmFja2dyb3VuZEZpbGxUeXBlIjowLCJNYXJnaW4iOnsiJGlkIjoiNDQ5IiwiVG9wIjowLjAsIkxlZnQiOjAuMCwiUmlnaHQiOjAuMCwiQm90dG9tIjowLjB9LCJQYWRkaW5nIjp7IiRpZCI6IjQ1MCIsIlRvcCI6MC4wLCJMZWZ0IjowLjAsIlJpZ2h0IjowLjAsIkJvdHRvbSI6MC4wfSwiQmFja2dyb3VuZCI6eyIkcmVmIjoiNTgifSwiSXNWaXNpYmxlIjp0cnVlLCJXaWR0aCI6MC4wLCJIZWlnaHQiOjAuMCwiQm9yZGVyU3R5bGUiOnsiJGlkIjoiNDUxIiwiTGluZUNvbG9yIjpudWxsLCJMaW5lV2VpZ2h0IjowLjAsIkxpbmVUeXBlIjowLCJQYXJlbnRTdHlsZSI6bnVsbH0sIlBhcmVudFN0eWxlIjpudWxsfSwiSG9yaXpvbnRhbENvbm5lY3RvclN0eWxlIjp7IiRpZCI6IjQ1MiIsIkxpbmVDb2xvciI6eyIkcmVmIjoiNjIifSwiTGluZVdlaWdodCI6MS4wLCJMaW5lVHlwZSI6MCwiUGFyZW50U3R5bGUiOm51bGx9LCJWZXJ0aWNhbENvbm5lY3RvclN0eWxlIjp7IiRpZCI6IjQ1MyIsIkxpbmVDb2xvciI6eyIkcmVmIjoiNjU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dHJ1ZSwiUGVyY2VudGFnZUNvbXBsZXRlU2hhcGVPcGFjaXR5IjozNSwiU2hhcGVTdHlsZSI6eyIkaWQiOiI0NTQiLCJNYXJnaW4iOnsiJGlkIjoiNDU1IiwiVG9wIjowLjAsIkxlZnQiOjQuMCwiUmlnaHQiOjQuMCwiQm90dG9tIjowLjB9LCJQYWRkaW5nIjp7IiRpZCI6IjQ1NiIsIlRvcCI6MC4wLCJMZWZ0IjowLjAsIlJpZ2h0IjowLjAsIkJvdHRvbSI6MC4wfSwiQmFja2dyb3VuZCI6eyIkaWQiOiI0NTciLCJDb2xvciI6eyIkaWQiOiI0NTgiLCJBIjoyNTUsIlIiOjIzNywiRyI6MTI1LCJCIjo0OX19LCJJc1Zpc2libGUiOnRydWUsIldpZHRoIjowLjAsIkhlaWdodCI6MTAuMCwiQm9yZGVyU3R5bGUiOnsiJGlkIjoiNDU5IiwiTGluZUNvbG9yIjp7IiRpZCI6IjQ2MCIsIiR0eXBlIjoiTkxSRS5Db21tb24uRG9tLlNvbGlkQ29sb3JCcnVzaCwgTkxSRS5Db21tb24iLCJDb2xvciI6eyIkaWQiOiI0NjEiLCJBIjoyNTUsIlIiOjI1NSwiRyI6MCwiQiI6MH19LCJMaW5lV2VpZ2h0IjowLjAsIkxpbmVUeXBlIjowLCJQYXJlbnRTdHlsZSI6bnVsbH0sIlBhcmVudFN0eWxlIjpudWxsfSwiVGl0bGVTdHlsZSI6eyIkaWQiOiI0NjIiLCJGb250U2V0dGluZ3MiOnsiJGlkIjoiNDYzIiwiRm9udFNpemUiOjExLCJGb250TmFtZSI6IkNhbGlicmkiLCJJc0JvbGQiOnRydWUsIklzSXRhbGljIjpmYWxzZSwiSXNVbmRlcmxpbmVkIjpmYWxzZSwiUGFyZW50U3R5bGUiOm51bGx9LCJBdXRvU2l6ZSI6MCwiRm9yZWdyb3VuZCI6eyIkaWQiOiI0NjQiLCJDb2xvciI6eyIkaWQiOiI0NjU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NDY2IiwiVG9wIjowLjAsIkxlZnQiOjAuMCwiUmlnaHQiOjAuMCwiQm90dG9tIjowLjB9LCJQYWRkaW5nIjp7IiRpZCI6IjQ2NyIsIlRvcCI6MC4wLCJMZWZ0IjowLjAsIlJpZ2h0IjowLjAsIkJvdHRvbSI6MC4wfSwiQmFja2dyb3VuZCI6eyIkaWQiOiI0NjgiLCJDb2xvciI6eyIkaWQiOiI0NjkiLCJBIjowLCJSIjoyNTUsIkciOjI1NSwiQiI6MjU1fX0sIklzVmlzaWJsZSI6dHJ1ZSwiV2lkdGgiOjAuMCwiSGVpZ2h0IjowLjAsIkJvcmRlclN0eWxlIjp7IiRpZCI6IjQ3MCIsIkxpbmVDb2xvciI6bnVsbCwiTGluZVdlaWdodCI6MC4wLCJMaW5lVHlwZSI6MCwiUGFyZW50U3R5bGUiOm51bGx9LCJQYXJlbnRTdHlsZSI6bnVsbH0sIkRhdGVTdHlsZSI6eyIkaWQiOiI0NzEiLCJGb250U2V0dGluZ3MiOnsiJGlkIjoiNDcy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pZCI6IjQ3MyIsIlRvcCI6MC4wLCJMZWZ0IjowLjAsIlJpZ2h0IjowLjAsIkJvdHRvbSI6MC4wfSwiUGFkZGluZyI6eyIkaWQiOiI0NzQiLCJUb3AiOjAuMCwiTGVmdCI6MC4wLCJSaWdodCI6MC4wLCJCb3R0b20iOjAuMH0sIkJhY2tncm91bmQiOnsiJHJlZiI6IjkwIn0sIklzVmlzaWJsZSI6dHJ1ZSwiV2lkdGgiOjAuMCwiSGVpZ2h0IjowLjAsIkJvcmRlclN0eWxlIjp7IiRpZCI6IjQ3NSIsIkxpbmVDb2xvciI6bnVsbCwiTGluZVdlaWdodCI6MC4wLCJMaW5lVHlwZSI6MCwiUGFyZW50U3R5bGUiOm51bGx9LCJQYXJlbnRTdHlsZSI6bnVsbH0sIkRhdGVGb3JtYXQiOnsiJGlkIjoiNDc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3NyIsIkZvcm1hdCI6MCwiSXNWaXNpYmxlIjpmYWxzZSwiTGFzdEtub3duVmlzaWJpbGl0eVN0YXRlIjpmYWxzZX0sIklzVmlzaWJsZSI6dHJ1ZSwiUGFyZW50U3R5bGUiOm51bGx9LCJJbmRleCI6MTIsIlNtYXJ0RHVyYXRpb25BY3RpdmF0ZWQiOmZhbHNlLCJEYXRlRm9ybWF0Ijp7IiRyZWYiOiI0NzYifSwiV2Vla051bWJlcmluZyI6eyIkaWQiOiI0NzgiLCJGb3JtYXQiOjAsIklzVmlzaWJsZSI6ZmFsc2UsIkxhc3RLbm93blZpc2liaWxpdHlTdGF0ZSI6ZmFsc2V9LCJJZCI6IjQ0ZGU5NzY1LWU3MjAtNDU1Ny1iODgyLTk3ZjQ3MDliOGMzMCIsIkltcG9ydElkIjpudWxsLCJUaXRsZSI6Ik1hcmtldCBBbmFseXNpcyIsIk5vdGUiOm51bGwsIkh5cGVybGluayI6eyIkaWQiOiI0NzkiLCJBZGRyZXNzIjoiIiwiU3ViQWRkcmVzcyI6IiJ9LCJJc0NoYW5nZWQiOmZhbHNlLCJJc05ldyI6ZmFsc2V9fSx7IiRpZCI6IjQ4MCIsIl9hdHRhY2hlZE1pbGVzdG9uZXMiOltdLCJUYXNrRGVmaW5pdGlvbiI6eyIkaWQiOiI0ODEiLCJHcm91cE5hbWUiOiIxZWRmM2Q2My1hMmYzLTQzODgtYWRhYS00MzU1OWMzZTBmN2EiLCJTdGFydERhdGUiOiIyMDIyLTA0LTAyVDAwOjAwOjAwWiIsIkVuZERhdGUiOiIyMDIyLTA0LTI4VDA3OjE4OjAwWiIsIlBlcmNlbnRhZ2VDb21wbGV0ZSI6bnVsbCwiU3R5bGUiOnsiJGlkIjoiNDgyIiwiU2hhcGUiOjcsIlNoYXBlVGhpY2tuZXNzIjowLCJEdXJhdGlvbkZvcm1hdCI6MCwiSW5jbHVkZU5vbldvcmtpbmdEYXlzSW5EdXJhdGlvbiI6ZmFsc2UsIlBlcmNlbnRhZ2VDb21wbGV0ZVN0eWxlIjp7IiRpZCI6IjQ4MyIsIkZvbnRTZXR0aW5ncyI6eyIkaWQiOiI0ODQiLCJGb250U2l6ZSI6MTAsIkZvbnROYW1lIjoiQ2FsaWJyaSIsIklzQm9sZCI6ZmFsc2UsIklzSXRhbGljIjpmYWxzZSwiSXNVbmRlcmxpbmVkIjpmYWxzZSwiUGFyZW50U3R5bGUiOm51bGx9LCJBdXRvU2l6ZSI6MCwiRm9yZWdyb3VuZCI6eyIkcmVmIjoiNDQxIn0sIk1heFdpZHRoIjoyMDAuMCwiTWF4SGVpZ2h0IjoiSW5maW5pdHkiLCJTbWFydEZvcmVncm91bmRJc0FjdGl2ZSI6ZmFsc2UsIkhvcml6b250YWxBbGlnbm1lbnQiOjAsIlZlcnRpY2FsQWxpZ25tZW50IjowLCJTbWFydEZvcmVncm91bmQiOm51bGwsIkJhY2tncm91bmRGaWxsVHlwZSI6MCwiTWFyZ2luIjp7IiRpZCI6IjQ4NSIsIlRvcCI6MC4wLCJMZWZ0IjowLjAsIlJpZ2h0IjowLjAsIkJvdHRvbSI6MC4wfSwiUGFkZGluZyI6eyIkaWQiOiI0ODYiLCJUb3AiOjAuMCwiTGVmdCI6MC4wLCJSaWdodCI6MC4wLCJCb3R0b20iOjAuMH0sIkJhY2tncm91bmQiOnsiJHJlZiI6IjIzMyJ9LCJJc1Zpc2libGUiOnRydWUsIldpZHRoIjowLjAsIkhlaWdodCI6MC4wLCJCb3JkZXJTdHlsZSI6eyIkaWQiOiI0ODciLCJMaW5lQ29sb3IiOm51bGwsIkxpbmVXZWlnaHQiOjAuMCwiTGluZVR5cGUiOjAsIlBhcmVudFN0eWxlIjpudWxsfSwiUGFyZW50U3R5bGUiOm51bGx9LCJEdXJhdGlvblN0eWxlIjp7IiRpZCI6IjQ4OCIsIkZvbnRTZXR0aW5ncyI6eyIkaWQiOiI0ODkiLCJGb250U2l6ZSI6MTAsIkZvbnROYW1lIjoiQ2FsaWJyaSIsIklzQm9sZCI6ZmFsc2UsIklzSXRhbGljIjpmYWxzZSwiSXNVbmRlcmxpbmVkIjpmYWxzZSwiUGFyZW50U3R5bGUiOm51bGx9LCJBdXRvU2l6ZSI6MCwiRm9yZWdyb3VuZCI6eyIkaWQiOiI0OTAiLCJDb2xvciI6eyIkcmVmIjoiNTUifX0sIk1heFdpZHRoIjoyMDAuMCwiTWF4SGVpZ2h0IjoiSW5maW5pdHkiLCJTbWFydEZvcmVncm91bmRJc0FjdGl2ZSI6ZmFsc2UsIkhvcml6b250YWxBbGlnbm1lbnQiOjAsIlZlcnRpY2FsQWxpZ25tZW50IjowLCJTbWFydEZvcmVncm91bmQiOm51bGwsIkJhY2tncm91bmRGaWxsVHlwZSI6MCwiTWFyZ2luIjp7IiRpZCI6IjQ5MSIsIlRvcCI6MC4wLCJMZWZ0IjowLjAsIlJpZ2h0IjowLjAsIkJvdHRvbSI6MC4wfSwiUGFkZGluZyI6eyIkaWQiOiI0OTIiLCJUb3AiOjAuMCwiTGVmdCI6MC4wLCJSaWdodCI6MC4wLCJCb3R0b20iOjAuMH0sIkJhY2tncm91bmQiOnsiJHJlZiI6IjU4In0sIklzVmlzaWJsZSI6dHJ1ZSwiV2lkdGgiOjAuMCwiSGVpZ2h0IjowLjAsIkJvcmRlclN0eWxlIjp7IiRpZCI6IjQ5MyIsIkxpbmVDb2xvciI6bnVsbCwiTGluZVdlaWdodCI6MC4wLCJMaW5lVHlwZSI6MCwiUGFyZW50U3R5bGUiOm51bGx9LCJQYXJlbnRTdHlsZSI6bnVsbH0sIkhvcml6b250YWxDb25uZWN0b3JTdHlsZSI6eyIkaWQiOiI0OTQiLCJMaW5lQ29sb3IiOnsiJHJlZiI6IjYyIn0sIkxpbmVXZWlnaHQiOjEuMCwiTGluZVR5cGUiOjAsIlBhcmVudFN0eWxlIjpudWxsfSwiVmVydGljYWxDb25uZWN0b3JTdHlsZSI6eyIkaWQiOiI0OTUiLCJMaW5lQ29sb3IiOnsiJHJlZiI6IjY1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zLCJJc0JlbG93VGltZWJhbmQiOnRydWUsIlBlcmNlbnRhZ2VDb21wbGV0ZVNoYXBlT3BhY2l0eSI6MzUsIlNoYXBlU3R5bGUiOnsiJGlkIjoiNDk2IiwiTWFyZ2luIjp7IiRpZCI6IjQ5NyIsIlRvcCI6MC4wLCJMZWZ0Ijo0LjAsIlJpZ2h0Ijo0LjAsIkJvdHRvbSI6MC4wfSwiUGFkZGluZyI6eyIkaWQiOiI0OTgiLCJUb3AiOjAuMCwiTGVmdCI6MC4wLCJSaWdodCI6MC4wLCJCb3R0b20iOjAuMH0sIkJhY2tncm91bmQiOnsiJGlkIjoiNDk5IiwiQ29sb3IiOnsiJGlkIjoiNTAwIiwiQSI6MjU1LCJSIjoyMzcsIkciOjEyNSwiQiI6NDl9fSwiSXNWaXNpYmxlIjp0cnVlLCJXaWR0aCI6MC4wLCJIZWlnaHQiOjEwLjAsIkJvcmRlclN0eWxlIjp7IiRpZCI6IjUwMSIsIkxpbmVDb2xvciI6eyIkaWQiOiI1MDIiLCIkdHlwZSI6Ik5MUkUuQ29tbW9uLkRvbS5Tb2xpZENvbG9yQnJ1c2gsIE5MUkUuQ29tbW9uIiwiQ29sb3IiOnsiJGlkIjoiNTAzIiwiQSI6MjU1LCJSIjoyNTUsIkciOjAsIkIiOjB9fSwiTGluZVdlaWdodCI6MC4wLCJMaW5lVHlwZSI6MCwiUGFyZW50U3R5bGUiOm51bGx9LCJQYXJlbnRTdHlsZSI6bnVsbH0sIlRpdGxlU3R5bGUiOnsiJGlkIjoiNTA0IiwiRm9udFNldHRpbmdzIjp7IiRpZCI6IjUwNSIsIkZvbnRTaXplIjoxMSwiRm9udE5hbWUiOiJDYWxpYnJpIiwiSXNCb2xkIjp0cnVlLCJJc0l0YWxpYyI6ZmFsc2UsIklzVW5kZXJsaW5lZCI6ZmFsc2UsIlBhcmVudFN0eWxlIjpudWxsfSwiQXV0b1NpemUiOjAsIkZvcmVncm91bmQiOnsiJGlkIjoiNTA2IiwiQ29sb3IiOnsiJGlkIjoiNTA3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UwOCIsIlRvcCI6MC4wLCJMZWZ0IjowLjAsIlJpZ2h0IjowLjAsIkJvdHRvbSI6MC4wfSwiUGFkZGluZyI6eyIkaWQiOiI1MDkiLCJUb3AiOjAuMCwiTGVmdCI6MC4wLCJSaWdodCI6MC4wLCJCb3R0b20iOjAuMH0sIkJhY2tncm91bmQiOnsiJGlkIjoiNTEwIiwiQ29sb3IiOnsiJGlkIjoiNTExIiwiQSI6MCwiUiI6MjU1LCJHIjoyNTUsIkIiOjI1NX19LCJJc1Zpc2libGUiOnRydWUsIldpZHRoIjowLjAsIkhlaWdodCI6MC4wLCJCb3JkZXJTdHlsZSI6eyIkaWQiOiI1MTIiLCJMaW5lQ29sb3IiOm51bGwsIkxpbmVXZWlnaHQiOjAuMCwiTGluZVR5cGUiOjAsIlBhcmVudFN0eWxlIjpudWxsfSwiUGFyZW50U3R5bGUiOm51bGx9LCJEYXRlU3R5bGUiOnsiJGlkIjoiNTEzIiwiRm9udFNldHRpbmdzIjp7IiRpZCI6IjUxNC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aWQiOiI1MTUiLCJUb3AiOjAuMCwiTGVmdCI6MC4wLCJSaWdodCI6MC4wLCJCb3R0b20iOjAuMH0sIlBhZGRpbmciOnsiJGlkIjoiNTE2IiwiVG9wIjowLjAsIkxlZnQiOjAuMCwiUmlnaHQiOjAuMCwiQm90dG9tIjowLjB9LCJCYWNrZ3JvdW5kIjp7IiRyZWYiOiI5MCJ9LCJJc1Zpc2libGUiOnRydWUsIldpZHRoIjowLjAsIkhlaWdodCI6MC4wLCJCb3JkZXJTdHlsZSI6eyIkaWQiOiI1MTciLCJMaW5lQ29sb3IiOm51bGwsIkxpbmVXZWlnaHQiOjAuMCwiTGluZVR5cGUiOjAsIlBhcmVudFN0eWxlIjpudWxsfSwiUGFyZW50U3R5bGUiOm51bGx9LCJEYXRlRm9ybWF0Ijp7IiRpZCI6IjUx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TkiLCJGb3JtYXQiOjAsIklzVmlzaWJsZSI6ZmFsc2UsIkxhc3RLbm93blZpc2liaWxpdHlTdGF0ZSI6ZmFsc2V9LCJJc1Zpc2libGUiOnRydWUsIlBhcmVudFN0eWxlIjpudWxsfSwiSW5kZXgiOjE0LCJTbWFydER1cmF0aW9uQWN0aXZhdGVkIjpmYWxzZSwiRGF0ZUZvcm1hdCI6eyIkcmVmIjoiNTE4In0sIldlZWtOdW1iZXJpbmciOnsiJGlkIjoiNTIwIiwiRm9ybWF0IjowLCJJc1Zpc2libGUiOmZhbHNlLCJMYXN0S25vd25WaXNpYmlsaXR5U3RhdGUiOmZhbHNlfSwiSWQiOiI4ZDM4YWJmNi00MzRmLTQ5YjUtOWRjMi00YWUxZWUzNjkzNWUiLCJJbXBvcnRJZCI6bnVsbCwiVGl0bGUiOiJTV09UIiwiTm90ZSI6bnVsbCwiSHlwZXJsaW5rIjp7IiRpZCI6IjUyMSIsIkFkZHJlc3MiOiIiLCJTdWJBZGRyZXNzIjoiIn0sIklzQ2hhbmdlZCI6ZmFsc2UsIklzTmV3IjpmYWxzZX19XSwiX21pbGVzdG9uZXMiOltdLCJJZCI6IjFlZGYzZDYzLWEyZjMtNDM4OC1hZGFhLTQzNTU5YzNlMGY3YSIsIklzU2luZ2xlSXRlbVJvdyI6ZmFsc2V9LHsiJGlkIjoiNTIyIiwiX3Rhc2tzIjpbeyIkaWQiOiI1MjMiLCJfYXR0YWNoZWRNaWxlc3RvbmVzIjpbeyIkaWQiOiI1MjQiLCJEYXRlIjoiMjAyMi0wNi0wN1QyMzo1OTowMCIsIlN0eWxlIjp7IiRpZCI6IjUyNSIsIlNoYXBlIjoxNCwiQ29ubmVjdG9yTWFyZ2luIjp7IiRpZCI6IjUyNiIsIlRvcCI6MC4wLCJMZWZ0IjoyLjAsIlJpZ2h0IjoyLjAsIkJvdHRvbSI6MC4wfSwiQ29ubmVjdG9yU3R5bGUiOnsiJGlkIjoiNTI3IiwiTGluZUNvbG9yIjp7IiRpZCI6IjUyOCIsIiR0eXBlIjoiTkxSRS5Db21tb24uRG9tLlNvbGlkQ29sb3JCcnVzaCwgTkxSRS5Db21tb24iLCJDb2xvciI6eyIkaWQiOiI1MjkiLCJBIjoxMjcsIlIiOjEzMiwiRyI6NjAsIkIiOjEyfX0sIkxpbmVXZWlnaHQiOjEuMCwiTGluZVR5cGUiOjAsIlBhcmVudFN0eWxlIjpudWxsfSwiSXNCZWxvd1RpbWViYW5kIjp0cnVlLCJQb3NpdGlvbk9uVGFzayI6MywiSGlkZURhdGUiOmZhbHNlLCJTaGFwZVNpemUiOjEsIlNwYWNpbmciOjEuMCwiUGFkZGluZyI6eyIkcmVmIjoiMTIifSwiU2hhcGVTdHlsZSI6eyIkaWQiOiI1MzAiLCJNYXJnaW4iOnsiJHJlZiI6IjI3NyJ9LCJQYWRkaW5nIjp7IiRyZWYiOiIyNzgifSwiQmFja2dyb3VuZCI6eyIkaWQiOiI1MzEiLCJDb2xvciI6eyIkaWQiOiI1MzIiLCJBIjoyNTUsIlIiOjEzMiwiRyI6NjAsIkIiOjEyfX0sIklzVmlzaWJsZSI6dHJ1ZSwiV2lkdGgiOjE4LjAsIkhlaWdodCI6MjAuMCwiQm9yZGVyU3R5bGUiOnsiJGlkIjoiNTMzIiwiTGluZUNvbG9yIjpudWxsLCJMaW5lV2VpZ2h0IjowLjAsIkxpbmVUeXBlIjowLCJQYXJlbnRTdHlsZSI6bnVsbH0sIlBhcmVudFN0eWxlIjpudWxsfSwiVGl0bGVTdHlsZSI6eyIkaWQiOiI1MzQiLCJGb250U2V0dGluZ3MiOnsiJGlkIjoiNTM1IiwiRm9udFNpemUiOjExLCJGb250TmFtZSI6IkNhbGlicmkiLCJJc0JvbGQiOnRydWUsIklzSXRhbGljIjpmYWxzZSwiSXNVbmRlcmxpbmVkIjpmYWxzZSwiUGFyZW50U3R5bGUiOm51bGx9LCJBdXRvU2l6ZSI6MCwiRm9yZWdyb3VuZCI6eyIkaWQiOiI1MzYiLCJDb2xvciI6eyIkaWQiOiI1Mzc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I4NiJ9LCJQYWRkaW5nIjp7IiRyZWYiOiIyODcifSwiQmFja2dyb3VuZCI6eyIkaWQiOiI1MzgiLCJDb2xvciI6eyIkaWQiOiI1MzkiLCJBIjowLCJSIjoyNTUsIkciOjI1NSwiQiI6MjU1fX0sIklzVmlzaWJsZSI6dHJ1ZSwiV2lkdGgiOjAuMCwiSGVpZ2h0IjowLjAsIkJvcmRlclN0eWxlIjp7IiRpZCI6IjU0MCIsIkxpbmVDb2xvciI6bnVsbCwiTGluZVdlaWdodCI6MC4wLCJMaW5lVHlwZSI6MCwiUGFyZW50U3R5bGUiOm51bGx9LCJQYXJlbnRTdHlsZSI6bnVsbH0sIkRhdGVTdHlsZSI6eyIkaWQiOiI1NDEiLCJGb250U2V0dGluZ3MiOnsiJGlkIjoiNTQyIiwiRm9udFNpemUiOjEwLCJGb250TmFtZSI6IkNhbGlicmkiLCJJc0JvbGQiOmZhbHNlLCJJc0l0YWxpYyI6ZmFsc2UsIklzVW5kZXJsaW5lZCI6ZmFsc2UsIlBhcmVudFN0eWxlIjpudWxsfSwiQXV0b1NpemUiOjAsIkZvcmVncm91bmQiOnsiJGlkIjoiNTQzIiwiQ29sb3IiOnsiJGlkIjoiNTQ0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jk1In0sIlBhZGRpbmciOnsiJHJlZiI6IjI5NiJ9LCJCYWNrZ3JvdW5kIjp7IiRpZCI6IjU0NSIsIkNvbG9yIjp7IiRpZCI6IjU0NiIsIkEiOjAsIlIiOjI1NSwiRyI6MjU1LCJCIjoyNTV9fSwiSXNWaXNpYmxlIjpmYWxzZSwiV2lkdGgiOjAuMCwiSGVpZ2h0IjowLjAsIkJvcmRlclN0eWxlIjp7IiRpZCI6IjU0NyIsIkxpbmVDb2xvciI6bnVsbCwiTGluZVdlaWdodCI6MC4wLCJMaW5lVHlwZSI6MCwiUGFyZW50U3R5bGUiOm51bGx9LCJQYXJlbnRTdHlsZSI6bnVsbH0sIkRhdGVGb3JtYXQiOnsiJGlkIjoiNTQ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0OSIsIkZvcm1hdCI6MCwiSXNWaXNpYmxlIjpmYWxzZSwiTGFzdEtub3duVmlzaWJpbGl0eVN0YXRlIjpmYWxzZX0sIklzVmlzaWJsZSI6dHJ1ZSwiUGFyZW50U3R5bGUiOm51bGx9LCJJbmRleCI6MTYsIlBlcmNlbnRhZ2VDb21wbGV0ZSI6bnVsbCwiUG9zaXRpb24iOnsiUmF0aW8iOjAuMCwiSXNDdXN0b20iOmZhbHNlfSwiRGF0ZUZvcm1hdCI6eyIkcmVmIjoiNTQ4In0sIldlZWtOdW1iZXJpbmciOnsiJGlkIjoiNTUwIiwiRm9ybWF0IjowLCJJc1Zpc2libGUiOmZhbHNlLCJMYXN0S25vd25WaXNpYmlsaXR5U3RhdGUiOmZhbHNlfSwiUmVsYXRlZFRhc2tJZCI6ImM3NzcwZWIzLWU0MzQtNDQ1MC04M2ViLWYwY2RhNTMyNDFjNyIsIklkIjoiNWYyMmUyOTUtMjY5Zi00MmU5LWIxY2UtOThiNDExOGFiM2QwIiwiSW1wb3J0SWQiOm51bGwsIlRpdGxlIjoiUHJpY2UgTGlzdCAoSHlwb3RoZXNpcykiLCJOb3RlIjpudWxsLCJIeXBlcmxpbmsiOnsiJGlkIjoiNTUxIiwiQWRkcmVzcyI6IiIsIlN1YkFkZHJlc3MiOiIifSwiSXNDaGFuZ2VkIjpmYWxzZSwiSXNOZXciOmZhbHNlfV0sIlRhc2tEZWZpbml0aW9uIjp7IiRpZCI6IjU1MiIsIkdyb3VwTmFtZSI6ImRhYjlkNDkxLWM3MWItNGQ5OS1hZWExLTNjYWMwMWQyMjcyZiIsIlN0YXJ0RGF0ZSI6IjIwMjItMDQtMDJUMDA6MDA6MDBaIiwiRW5kRGF0ZSI6IjIwMjItMDYtMTBUMjM6NTk6MDBaIiwiUGVyY2VudGFnZUNvbXBsZXRlIjpudWxsLCJTdHlsZSI6eyIkaWQiOiI1NTMiLCJTaGFwZSI6NywiU2hhcGVUaGlja25lc3MiOjAsIkR1cmF0aW9uRm9ybWF0IjowLCJJbmNsdWRlTm9uV29ya2luZ0RheXNJbkR1cmF0aW9uIjpmYWxzZSwiUGVyY2VudGFnZUNvbXBsZXRlU3R5bGUiOnsiJGlkIjoiNTU0IiwiRm9udFNldHRpbmdzIjp7IiRpZCI6IjU1NSIsIkZvbnRTaXplIjoxMCwiRm9udE5hbWUiOiJDYWxpYnJpIiwiSXNCb2xkIjpmYWxzZSwiSXNJdGFsaWMiOmZhbHNlLCJJc1VuZGVybGluZWQiOmZhbHNlLCJQYXJlbnRTdHlsZSI6bnVsbH0sIkF1dG9TaXplIjowLCJGb3JlZ3JvdW5kIjp7IiRyZWYiOiI0NDEifSwiTWF4V2lkdGgiOjIwMC4wLCJNYXhIZWlnaHQiOiJJbmZpbml0eSIsIlNtYXJ0Rm9yZWdyb3VuZElzQWN0aXZlIjpmYWxzZSwiSG9yaXpvbnRhbEFsaWdubWVudCI6MCwiVmVydGljYWxBbGlnbm1lbnQiOjAsIlNtYXJ0Rm9yZWdyb3VuZCI6bnVsbCwiQmFja2dyb3VuZEZpbGxUeXBlIjowLCJNYXJnaW4iOnsiJGlkIjoiNTU2IiwiVG9wIjowLjAsIkxlZnQiOjAuMCwiUmlnaHQiOjAuMCwiQm90dG9tIjowLjB9LCJQYWRkaW5nIjp7IiRpZCI6IjU1NyIsIlRvcCI6MC4wLCJMZWZ0IjowLjAsIlJpZ2h0IjowLjAsIkJvdHRvbSI6MC4wfSwiQmFja2dyb3VuZCI6eyIkcmVmIjoiMjMzIn0sIklzVmlzaWJsZSI6dHJ1ZSwiV2lkdGgiOjAuMCwiSGVpZ2h0IjowLjAsIkJvcmRlclN0eWxlIjp7IiRpZCI6IjU1OCIsIkxpbmVDb2xvciI6bnVsbCwiTGluZVdlaWdodCI6MC4wLCJMaW5lVHlwZSI6MCwiUGFyZW50U3R5bGUiOm51bGx9LCJQYXJlbnRTdHlsZSI6bnVsbH0sIkR1cmF0aW9uU3R5bGUiOnsiJGlkIjoiNTU5IiwiRm9udFNldHRpbmdzIjp7IiRpZCI6IjU2MCIsIkZvbnRTaXplIjoxMCwiRm9udE5hbWUiOiJDYWxpYnJpIiwiSXNCb2xkIjpmYWxzZSwiSXNJdGFsaWMiOmZhbHNlLCJJc1VuZGVybGluZWQiOmZhbHNlLCJQYXJlbnRTdHlsZSI6bnVsbH0sIkF1dG9TaXplIjowLCJGb3JlZ3JvdW5kIjp7IiRpZCI6IjU2MSIsIkNvbG9yIjp7IiRyZWYiOiI1NSJ9fSwiTWF4V2lkdGgiOjIwMC4wLCJNYXhIZWlnaHQiOiJJbmZpbml0eSIsIlNtYXJ0Rm9yZWdyb3VuZElzQWN0aXZlIjpmYWxzZSwiSG9yaXpvbnRhbEFsaWdubWVudCI6MCwiVmVydGljYWxBbGlnbm1lbnQiOjAsIlNtYXJ0Rm9yZWdyb3VuZCI6bnVsbCwiQmFja2dyb3VuZEZpbGxUeXBlIjowLCJNYXJnaW4iOnsiJGlkIjoiNTYyIiwiVG9wIjowLjAsIkxlZnQiOjAuMCwiUmlnaHQiOjAuMCwiQm90dG9tIjowLjB9LCJQYWRkaW5nIjp7IiRpZCI6IjU2MyIsIlRvcCI6MC4wLCJMZWZ0IjowLjAsIlJpZ2h0IjowLjAsIkJvdHRvbSI6MC4wfSwiQmFja2dyb3VuZCI6eyIkcmVmIjoiNTgifSwiSXNWaXNpYmxlIjp0cnVlLCJXaWR0aCI6MC4wLCJIZWlnaHQiOjAuMCwiQm9yZGVyU3R5bGUiOnsiJGlkIjoiNTY0IiwiTGluZUNvbG9yIjpudWxsLCJMaW5lV2VpZ2h0IjowLjAsIkxpbmVUeXBlIjowLCJQYXJlbnRTdHlsZSI6bnVsbH0sIlBhcmVudFN0eWxlIjpudWxsfSwiSG9yaXpvbnRhbENvbm5lY3RvclN0eWxlIjp7IiRpZCI6IjU2NSIsIkxpbmVDb2xvciI6eyIkcmVmIjoiNjIifSwiTGluZVdlaWdodCI6MS4wLCJMaW5lVHlwZSI6MCwiUGFyZW50U3R5bGUiOm51bGx9LCJWZXJ0aWNhbENvbm5lY3RvclN0eWxlIjp7IiRpZCI6IjU2NiIsIkxpbmVDb2xvciI6eyIkcmVmIjoiNjU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dHJ1ZSwiUGVyY2VudGFnZUNvbXBsZXRlU2hhcGVPcGFjaXR5IjozNSwiU2hhcGVTdHlsZSI6eyIkaWQiOiI1NjciLCJNYXJnaW4iOnsiJGlkIjoiNTY4IiwiVG9wIjowLjAsIkxlZnQiOjQuMCwiUmlnaHQiOjQuMCwiQm90dG9tIjowLjB9LCJQYWRkaW5nIjp7IiRpZCI6IjU2OSIsIlRvcCI6MC4wLCJMZWZ0IjowLjAsIlJpZ2h0IjowLjAsIkJvdHRvbSI6MC4wfSwiQmFja2dyb3VuZCI6eyIkaWQiOiI1NzAiLCJDb2xvciI6eyIkaWQiOiI1NzEiLCJBIjoyNTUsIlIiOjIzNywiRyI6MTI1LCJCIjo0OX19LCJJc1Zpc2libGUiOnRydWUsIldpZHRoIjowLjAsIkhlaWdodCI6MTAuMCwiQm9yZGVyU3R5bGUiOnsiJGlkIjoiNTcyIiwiTGluZUNvbG9yIjp7IiRpZCI6IjU3MyIsIiR0eXBlIjoiTkxSRS5Db21tb24uRG9tLlNvbGlkQ29sb3JCcnVzaCwgTkxSRS5Db21tb24iLCJDb2xvciI6eyIkaWQiOiI1NzQiLCJBIjoyNTUsIlIiOjI1NSwiRyI6MCwiQiI6MH19LCJMaW5lV2VpZ2h0IjowLjAsIkxpbmVUeXBlIjowLCJQYXJlbnRTdHlsZSI6bnVsbH0sIlBhcmVudFN0eWxlIjpudWxsfSwiVGl0bGVTdHlsZSI6eyIkaWQiOiI1NzUiLCJGb250U2V0dGluZ3MiOnsiJGlkIjoiNTc2IiwiRm9udFNpemUiOjExLCJGb250TmFtZSI6IkNhbGlicmkiLCJJc0JvbGQiOnRydWUsIklzSXRhbGljIjpmYWxzZSwiSXNVbmRlcmxpbmVkIjpmYWxzZSwiUGFyZW50U3R5bGUiOm51bGx9LCJBdXRvU2l6ZSI6MiwiRm9yZWdyb3VuZCI6eyIkaWQiOiI1NzciLCJDb2xvciI6eyIkaWQiOiI1NzgiLCJBIjoyNTUsIlIiOjI1NSwiRyI6MjU1LCJCIjoyNTV9fSwiTWF4V2lkdGgiOjcxLjUyMzMzMzMzMzMzMzM0MSwiTWF4SGVpZ2h0IjoiSW5maW5pdHkiLCJTbWFydEZvcmVncm91bmRJc0FjdGl2ZSI6ZmFsc2UsIkhvcml6b250YWxBbGlnbm1lbnQiOjEsIlZlcnRpY2FsQWxpZ25tZW50IjowLCJTbWFydEZvcmVncm91bmQiOm51bGwsIkJhY2tncm91bmRGaWxsVHlwZSI6MCwiTWFyZ2luIjp7IiRpZCI6IjU3OSIsIlRvcCI6MC4wLCJMZWZ0IjowLjAsIlJpZ2h0IjowLjAsIkJvdHRvbSI6MC4wfSwiUGFkZGluZyI6eyIkaWQiOiI1ODAiLCJUb3AiOjAuMCwiTGVmdCI6MC4wLCJSaWdodCI6MC4wLCJCb3R0b20iOjAuMH0sIkJhY2tncm91bmQiOnsiJGlkIjoiNTgxIiwiQ29sb3IiOnsiJGlkIjoiNTgyIiwiQSI6MCwiUiI6MjU1LCJHIjoyNTUsIkIiOjI1NX19LCJJc1Zpc2libGUiOnRydWUsIldpZHRoIjowLjAsIkhlaWdodCI6MC4wLCJCb3JkZXJTdHlsZSI6eyIkaWQiOiI1ODMiLCJMaW5lQ29sb3IiOm51bGwsIkxpbmVXZWlnaHQiOjAuMCwiTGluZVR5cGUiOjAsIlBhcmVudFN0eWxlIjpudWxsfSwiUGFyZW50U3R5bGUiOm51bGx9LCJEYXRlU3R5bGUiOnsiJGlkIjoiNTg0IiwiRm9udFNldHRpbmdzIjp7IiRpZCI6IjU4NS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yLCJWZXJ0aWNhbEFsaWdubWVudCI6MCwiU21hcnRGb3JlZ3JvdW5kIjpudWxsLCJCYWNrZ3JvdW5kRmlsbFR5cGUiOjAsIk1hcmdpbiI6eyIkaWQiOiI1ODYiLCJUb3AiOjAuMCwiTGVmdCI6MC4wLCJSaWdodCI6MC4wLCJCb3R0b20iOjAuMH0sIlBhZGRpbmciOnsiJGlkIjoiNTg3IiwiVG9wIjowLjAsIkxlZnQiOjAuMCwiUmlnaHQiOjAuMCwiQm90dG9tIjowLjB9LCJCYWNrZ3JvdW5kIjp7IiRyZWYiOiI5MCJ9LCJJc1Zpc2libGUiOnRydWUsIldpZHRoIjowLjAsIkhlaWdodCI6MC4wLCJCb3JkZXJTdHlsZSI6eyIkaWQiOiI1ODgiLCJMaW5lQ29sb3IiOm51bGwsIkxpbmVXZWlnaHQiOjAuMCwiTGluZVR5cGUiOjAsIlBhcmVudFN0eWxlIjpudWxsfSwiUGFyZW50U3R5bGUiOm51bGx9LCJEYXRlRm9ybWF0Ijp7IiRpZCI6IjU4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TAiLCJGb3JtYXQiOjAsIklzVmlzaWJsZSI6ZmFsc2UsIkxhc3RLbm93blZpc2liaWxpdHlTdGF0ZSI6ZmFsc2V9LCJJc1Zpc2libGUiOnRydWUsIlBhcmVudFN0eWxlIjpudWxsfSwiSW5kZXgiOjE1LCJTbWFydER1cmF0aW9uQWN0aXZhdGVkIjpmYWxzZSwiRGF0ZUZvcm1hdCI6eyIkcmVmIjoiNTg5In0sIldlZWtOdW1iZXJpbmciOnsiJGlkIjoiNTkxIiwiRm9ybWF0IjowLCJJc1Zpc2libGUiOmZhbHNlLCJMYXN0S25vd25WaXNpYmlsaXR5U3RhdGUiOmZhbHNlfSwiSWQiOiJjNzc3MGViMy1lNDM0LTQ0NTAtODNlYi1mMGNkYTUzMjQxYzciLCJJbXBvcnRJZCI6bnVsbCwiVGl0bGUiOiJCdXNpbmVzcyBNb2RlbCIsIk5vdGUiOm51bGwsIkh5cGVybGluayI6eyIkaWQiOiI1OTIiLCJBZGRyZXNzIjoiIiwiU3ViQWRkcmVzcyI6IiJ9LCJJc0NoYW5nZWQiOmZhbHNlLCJJc05ldyI6ZmFsc2V9fSx7IiRpZCI6IjU5MyIsIl9hdHRhY2hlZE1pbGVzdG9uZXMiOltdLCJUYXNrRGVmaW5pdGlvbiI6eyIkaWQiOiI1OTQiLCJHcm91cE5hbWUiOiJkYWI5ZDQ5MS1jNzFiLTRkOTktYWVhMS0zY2FjMDFkMjI3MmYiLCJTdGFydERhdGUiOiIyMDIyLTA2LTA1VDIzOjUxOjAwWiIsIkVuZERhdGUiOiIyMDIyLTA4LTA1VDEyOjU1OjAwWiIsIlBlcmNlbnRhZ2VDb21wbGV0ZSI6bnVsbCwiU3R5bGUiOnsiJGlkIjoiNTk1IiwiU2hhcGUiOjcsIlNoYXBlVGhpY2tuZXNzIjowLCJEdXJhdGlvbkZvcm1hdCI6MCwiSW5jbHVkZU5vbldvcmtpbmdEYXlzSW5EdXJhdGlvbiI6ZmFsc2UsIlBlcmNlbnRhZ2VDb21wbGV0ZVN0eWxlIjp7IiRpZCI6IjU5NiIsIkZvbnRTZXR0aW5ncyI6eyIkaWQiOiI1OTciLCJGb250U2l6ZSI6MTAsIkZvbnROYW1lIjoiQ2FsaWJyaSIsIklzQm9sZCI6ZmFsc2UsIklzSXRhbGljIjpmYWxzZSwiSXNVbmRlcmxpbmVkIjpmYWxzZSwiUGFyZW50U3R5bGUiOm51bGx9LCJBdXRvU2l6ZSI6MCwiRm9yZWdyb3VuZCI6eyIkcmVmIjoiNDQxIn0sIk1heFdpZHRoIjoyMDAuMCwiTWF4SGVpZ2h0IjoiSW5maW5pdHkiLCJTbWFydEZvcmVncm91bmRJc0FjdGl2ZSI6ZmFsc2UsIkhvcml6b250YWxBbGlnbm1lbnQiOjAsIlZlcnRpY2FsQWxpZ25tZW50IjowLCJTbWFydEZvcmVncm91bmQiOm51bGwsIkJhY2tncm91bmRGaWxsVHlwZSI6MCwiTWFyZ2luIjp7IiRpZCI6IjU5OCIsIlRvcCI6MC4wLCJMZWZ0IjowLjAsIlJpZ2h0IjowLjAsIkJvdHRvbSI6MC4wfSwiUGFkZGluZyI6eyIkaWQiOiI1OTkiLCJUb3AiOjAuMCwiTGVmdCI6MC4wLCJSaWdodCI6MC4wLCJCb3R0b20iOjAuMH0sIkJhY2tncm91bmQiOnsiJHJlZiI6IjIzMyJ9LCJJc1Zpc2libGUiOnRydWUsIldpZHRoIjowLjAsIkhlaWdodCI6MC4wLCJCb3JkZXJTdHlsZSI6eyIkaWQiOiI2MDAiLCJMaW5lQ29sb3IiOm51bGwsIkxpbmVXZWlnaHQiOjAuMCwiTGluZVR5cGUiOjAsIlBhcmVudFN0eWxlIjpudWxsfSwiUGFyZW50U3R5bGUiOm51bGx9LCJEdXJhdGlvblN0eWxlIjp7IiRpZCI6IjYwMSIsIkZvbnRTZXR0aW5ncyI6eyIkaWQiOiI2MDIiLCJGb250U2l6ZSI6MTAsIkZvbnROYW1lIjoiQ2FsaWJyaSIsIklzQm9sZCI6ZmFsc2UsIklzSXRhbGljIjpmYWxzZSwiSXNVbmRlcmxpbmVkIjpmYWxzZSwiUGFyZW50U3R5bGUiOm51bGx9LCJBdXRvU2l6ZSI6MCwiRm9yZWdyb3VuZCI6eyIkaWQiOiI2MDMiLCJDb2xvciI6eyIkcmVmIjoiNTUifX0sIk1heFdpZHRoIjoyMDAuMCwiTWF4SGVpZ2h0IjoiSW5maW5pdHkiLCJTbWFydEZvcmVncm91bmRJc0FjdGl2ZSI6ZmFsc2UsIkhvcml6b250YWxBbGlnbm1lbnQiOjAsIlZlcnRpY2FsQWxpZ25tZW50IjowLCJTbWFydEZvcmVncm91bmQiOm51bGwsIkJhY2tncm91bmRGaWxsVHlwZSI6MCwiTWFyZ2luIjp7IiRpZCI6IjYwNCIsIlRvcCI6MC4wLCJMZWZ0IjowLjAsIlJpZ2h0IjowLjAsIkJvdHRvbSI6MC4wfSwiUGFkZGluZyI6eyIkaWQiOiI2MDUiLCJUb3AiOjAuMCwiTGVmdCI6MC4wLCJSaWdodCI6MC4wLCJCb3R0b20iOjAuMH0sIkJhY2tncm91bmQiOnsiJHJlZiI6IjU4In0sIklzVmlzaWJsZSI6dHJ1ZSwiV2lkdGgiOjAuMCwiSGVpZ2h0IjowLjAsIkJvcmRlclN0eWxlIjp7IiRpZCI6IjYwNiIsIkxpbmVDb2xvciI6bnVsbCwiTGluZVdlaWdodCI6MC4wLCJMaW5lVHlwZSI6MCwiUGFyZW50U3R5bGUiOm51bGx9LCJQYXJlbnRTdHlsZSI6bnVsbH0sIkhvcml6b250YWxDb25uZWN0b3JTdHlsZSI6eyIkaWQiOiI2MDciLCJMaW5lQ29sb3IiOnsiJHJlZiI6IjYyIn0sIkxpbmVXZWlnaHQiOjEuMCwiTGluZVR5cGUiOjAsIlBhcmVudFN0eWxlIjpudWxsfSwiVmVydGljYWxDb25uZWN0b3JTdHlsZSI6eyIkaWQiOiI2MDgiLCJMaW5lQ29sb3IiOnsiJHJlZiI6IjY1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zLCJJc0JlbG93VGltZWJhbmQiOnRydWUsIlBlcmNlbnRhZ2VDb21wbGV0ZVNoYXBlT3BhY2l0eSI6MzUsIlNoYXBlU3R5bGUiOnsiJGlkIjoiNjA5IiwiTWFyZ2luIjp7IiRpZCI6IjYxMCIsIlRvcCI6MC4wLCJMZWZ0Ijo0LjAsIlJpZ2h0Ijo0LjAsIkJvdHRvbSI6MC4wfSwiUGFkZGluZyI6eyIkaWQiOiI2MTEiLCJUb3AiOjAuMCwiTGVmdCI6MC4wLCJSaWdodCI6MC4wLCJCb3R0b20iOjAuMH0sIkJhY2tncm91bmQiOnsiJGlkIjoiNjEyIiwiQ29sb3IiOnsiJGlkIjoiNjEzIiwiQSI6MjU1LCJSIjoyMzcsIkciOjEyNSwiQiI6NDl9fSwiSXNWaXNpYmxlIjp0cnVlLCJXaWR0aCI6MC4wLCJIZWlnaHQiOjEwLjAsIkJvcmRlclN0eWxlIjp7IiRpZCI6IjYxNCIsIkxpbmVDb2xvciI6eyIkaWQiOiI2MTUiLCIkdHlwZSI6Ik5MUkUuQ29tbW9uLkRvbS5Tb2xpZENvbG9yQnJ1c2gsIE5MUkUuQ29tbW9uIiwiQ29sb3IiOnsiJGlkIjoiNjE2IiwiQSI6MjU1LCJSIjoyNTUsIkciOjAsIkIiOjB9fSwiTGluZVdlaWdodCI6MC4wLCJMaW5lVHlwZSI6MCwiUGFyZW50U3R5bGUiOm51bGx9LCJQYXJlbnRTdHlsZSI6bnVsbH0sIlRpdGxlU3R5bGUiOnsiJGlkIjoiNjE3IiwiRm9udFNldHRpbmdzIjp7IiRpZCI6IjYxOCIsIkZvbnRTaXplIjoxMSwiRm9udE5hbWUiOiJDYWxpYnJpIiwiSXNCb2xkIjp0cnVlLCJJc0l0YWxpYyI6ZmFsc2UsIklzVW5kZXJsaW5lZCI6ZmFsc2UsIlBhcmVudFN0eWxlIjpudWxsfSwiQXV0b1NpemUiOjIsIkZvcmVncm91bmQiOnsiJGlkIjoiNjE5IiwiQ29sb3IiOnsiJGlkIjoiNjIwIiwiQSI6MjU1LCJSIjoyNTUsIkciOjI1NSwiQiI6MjU1fX0sIk1heFdpZHRoIjo2Ni4yNzMzMzMzMzMzMzMzNDEsIk1heEhlaWdodCI6IkluZmluaXR5IiwiU21hcnRGb3JlZ3JvdW5kSXNBY3RpdmUiOmZhbHNlLCJIb3Jpem9udGFsQWxpZ25tZW50IjoxLCJWZXJ0aWNhbEFsaWdubWVudCI6MCwiU21hcnRGb3JlZ3JvdW5kIjpudWxsLCJCYWNrZ3JvdW5kRmlsbFR5cGUiOjAsIk1hcmdpbiI6eyIkaWQiOiI2MjEiLCJUb3AiOjAuMCwiTGVmdCI6MC4wLCJSaWdodCI6MC4wLCJCb3R0b20iOjAuMH0sIlBhZGRpbmciOnsiJGlkIjoiNjIyIiwiVG9wIjowLjAsIkxlZnQiOjAuMCwiUmlnaHQiOjAuMCwiQm90dG9tIjowLjB9LCJCYWNrZ3JvdW5kIjp7IiRpZCI6IjYyMyIsIkNvbG9yIjp7IiRpZCI6IjYyNCIsIkEiOjAsIlIiOjI1NSwiRyI6MjU1LCJCIjoyNTV9fSwiSXNWaXNpYmxlIjp0cnVlLCJXaWR0aCI6MC4wLCJIZWlnaHQiOjAuMCwiQm9yZGVyU3R5bGUiOnsiJGlkIjoiNjI1IiwiTGluZUNvbG9yIjpudWxsLCJMaW5lV2VpZ2h0IjowLjAsIkxpbmVUeXBlIjowLCJQYXJlbnRTdHlsZSI6bnVsbH0sIlBhcmVudFN0eWxlIjpudWxsfSwiRGF0ZVN0eWxlIjp7IiRpZCI6IjYyNiIsIkZvbnRTZXR0aW5ncyI6eyIkaWQiOiI2MjciLCJGb250U2l6ZSI6MTAsIkZvbnROYW1lIjoiQ2FsaWJyaSIsIklzQm9sZCI6ZmFsc2UsIklzSXRhbGljIjpmYWxzZSwiSXNVbmRlcmxpbmVkIjpmYWxzZSwiUGFyZW50U3R5bGUiOm51bGx9LCJBdXRvU2l6ZSI6MCwiRm9yZWdyb3VuZCI6eyIkcmVmIjoiODYifSwiTWF4V2lkdGgiOjIwMC4wLCJNYXhIZWlnaHQiOiJJbmZpbml0eSIsIlNtYXJ0Rm9yZWdyb3VuZElzQWN0aXZlIjpmYWxzZSwiSG9yaXpvbnRhbEFsaWdubWVudCI6MiwiVmVydGljYWxBbGlnbm1lbnQiOjAsIlNtYXJ0Rm9yZWdyb3VuZCI6bnVsbCwiQmFja2dyb3VuZEZpbGxUeXBlIjowLCJNYXJnaW4iOnsiJGlkIjoiNjI4IiwiVG9wIjowLjAsIkxlZnQiOjAuMCwiUmlnaHQiOjAuMCwiQm90dG9tIjowLjB9LCJQYWRkaW5nIjp7IiRpZCI6IjYyOSIsIlRvcCI6MC4wLCJMZWZ0IjowLjAsIlJpZ2h0IjowLjAsIkJvdHRvbSI6MC4wfSwiQmFja2dyb3VuZCI6eyIkcmVmIjoiOTAifSwiSXNWaXNpYmxlIjp0cnVlLCJXaWR0aCI6MC4wLCJIZWlnaHQiOjAuMCwiQm9yZGVyU3R5bGUiOnsiJGlkIjoiNjMwIiwiTGluZUNvbG9yIjpudWxsLCJMaW5lV2VpZ2h0IjowLjAsIkxpbmVUeXBlIjowLCJQYXJlbnRTdHlsZSI6bnVsbH0sIlBhcmVudFN0eWxlIjpudWxsfSwiRGF0ZUZvcm1hdCI6eyIkaWQiOiI2M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MyIiwiRm9ybWF0IjowLCJJc1Zpc2libGUiOmZhbHNlLCJMYXN0S25vd25WaXNpYmlsaXR5U3RhdGUiOmZhbHNlfSwiSXNWaXNpYmxlIjp0cnVlLCJQYXJlbnRTdHlsZSI6bnVsbH0sIkluZGV4IjoxNywiU21hcnREdXJhdGlvbkFjdGl2YXRlZCI6ZmFsc2UsIkRhdGVGb3JtYXQiOnsiJHJlZiI6IjYzMSJ9LCJXZWVrTnVtYmVyaW5nIjp7IiRpZCI6IjYzMyIsIkZvcm1hdCI6MCwiSXNWaXNpYmxlIjpmYWxzZSwiTGFzdEtub3duVmlzaWJpbGl0eVN0YXRlIjpmYWxzZX0sIklkIjoiNDBjNzY5NmMtOGIzYS00YjFkLWI4M2QtNzY3MzBlNWQ5MmMyIiwiSW1wb3J0SWQiOm51bGwsIlRpdGxlIjoiUHJpY2UgUmVzZWFyY2giLCJOb3RlIjpudWxsLCJIeXBlcmxpbmsiOnsiJGlkIjoiNjM0IiwiQWRkcmVzcyI6IiIsIlN1YkFkZHJlc3MiOiIifSwiSXNDaGFuZ2VkIjpmYWxzZSwiSXNOZXciOmZhbHNlfX1dLCJfbWlsZXN0b25lcyI6W10sIklkIjoiZGFiOWQ0OTEtYzcxYi00ZDk5LWFlYTEtM2NhYzAxZDIyNzJmIiwiSXNTaW5nbGVJdGVtUm93IjpmYWxzZX0seyIkaWQiOiI2MzUiLCJfdGFza3MiOlt7IiRpZCI6IjYzNiIsIl9hdHRhY2hlZE1pbGVzdG9uZXMiOlt7IiRpZCI6IjYzNyIsIkRhdGUiOiIyMDIyLTA3LTI4VDIzOjU5OjAwIiwiU3R5bGUiOnsiJGlkIjoiNjM4IiwiU2hhcGUiOjE0LCJDb25uZWN0b3JNYXJnaW4iOnsiJGlkIjoiNjM5IiwiVG9wIjowLjAsIkxlZnQiOjIuMCwiUmlnaHQiOjIuMCwiQm90dG9tIjowLjB9LCJDb25uZWN0b3JTdHlsZSI6eyIkaWQiOiI2NDAiLCJMaW5lQ29sb3IiOnsiJGlkIjoiNjQxIiwiJHR5cGUiOiJOTFJFLkNvbW1vbi5Eb20uU29saWRDb2xvckJydXNoLCBOTFJFLkNvbW1vbiIsIkNvbG9yIjp7IiRpZCI6IjY0MiIsIkEiOjEyNywiUiI6MTMyLCJHIjo2MCwiQiI6MTJ9fSwiTGluZVdlaWdodCI6MS4wLCJMaW5lVHlwZSI6MCwiUGFyZW50U3R5bGUiOm51bGx9LCJJc0JlbG93VGltZWJhbmQiOnRydWUsIlBvc2l0aW9uT25UYXNrIjozLCJIaWRlRGF0ZSI6ZmFsc2UsIlNoYXBlU2l6ZSI6MSwiU3BhY2luZyI6MS4wLCJQYWRkaW5nIjp7IiRyZWYiOiIxMiJ9LCJTaGFwZVN0eWxlIjp7IiRpZCI6IjY0MyIsIk1hcmdpbiI6eyIkcmVmIjoiMjc3In0sIlBhZGRpbmciOnsiJHJlZiI6IjI3OCJ9LCJCYWNrZ3JvdW5kIjp7IiRpZCI6IjY0NCIsIkNvbG9yIjp7IiRpZCI6IjY0NSIsIkEiOjI1NSwiUiI6MTMyLCJHIjo2MCwiQiI6MTJ9fSwiSXNWaXNpYmxlIjp0cnVlLCJXaWR0aCI6MTguMCwiSGVpZ2h0IjoyMC4wLCJCb3JkZXJTdHlsZSI6eyIkaWQiOiI2NDYiLCJMaW5lQ29sb3IiOm51bGwsIkxpbmVXZWlnaHQiOjAuMCwiTGluZVR5cGUiOjAsIlBhcmVudFN0eWxlIjpudWxsfSwiUGFyZW50U3R5bGUiOm51bGx9LCJUaXRsZVN0eWxlIjp7IiRpZCI6IjY0NyIsIkZvbnRTZXR0aW5ncyI6eyIkaWQiOiI2NDgiLCJGb250U2l6ZSI6MTEsIkZvbnROYW1lIjoiQ2FsaWJyaSIsIklzQm9sZCI6dHJ1ZSwiSXNJdGFsaWMiOmZhbHNlLCJJc1VuZGVybGluZWQiOmZhbHNlLCJQYXJlbnRTdHlsZSI6bnVsbH0sIkF1dG9TaXplIjowLCJGb3JlZ3JvdW5kIjp7IiRpZCI6IjY0OSIsIkNvbG9yIjp7IiRpZCI6IjY1MC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Mjg2In0sIlBhZGRpbmciOnsiJHJlZiI6IjI4NyJ9LCJCYWNrZ3JvdW5kIjp7IiRpZCI6IjY1MSIsIkNvbG9yIjp7IiRpZCI6IjY1MiIsIkEiOjAsIlIiOjI1NSwiRyI6MjU1LCJCIjoyNTV9fSwiSXNWaXNpYmxlIjp0cnVlLCJXaWR0aCI6MC4wLCJIZWlnaHQiOjAuMCwiQm9yZGVyU3R5bGUiOnsiJGlkIjoiNjUzIiwiTGluZUNvbG9yIjpudWxsLCJMaW5lV2VpZ2h0IjowLjAsIkxpbmVUeXBlIjowLCJQYXJlbnRTdHlsZSI6bnVsbH0sIlBhcmVudFN0eWxlIjpudWxsfSwiRGF0ZVN0eWxlIjp7IiRpZCI6IjY1NCIsIkZvbnRTZXR0aW5ncyI6eyIkaWQiOiI2NTUiLCJGb250U2l6ZSI6MTAsIkZvbnROYW1lIjoiQ2FsaWJyaSIsIklzQm9sZCI6ZmFsc2UsIklzSXRhbGljIjpmYWxzZSwiSXNVbmRlcmxpbmVkIjpmYWxzZSwiUGFyZW50U3R5bGUiOm51bGx9LCJBdXRvU2l6ZSI6MCwiRm9yZWdyb3VuZCI6eyIkaWQiOiI2NTYiLCJDb2xvciI6eyIkaWQiOiI2NTc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yOTUifSwiUGFkZGluZyI6eyIkcmVmIjoiMjk2In0sIkJhY2tncm91bmQiOnsiJGlkIjoiNjU4IiwiQ29sb3IiOnsiJGlkIjoiNjU5IiwiQSI6MCwiUiI6MjU1LCJHIjoyNTUsIkIiOjI1NX19LCJJc1Zpc2libGUiOmZhbHNlLCJXaWR0aCI6MC4wLCJIZWlnaHQiOjAuMCwiQm9yZGVyU3R5bGUiOnsiJGlkIjoiNjYwIiwiTGluZUNvbG9yIjpudWxsLCJMaW5lV2VpZ2h0IjowLjAsIkxpbmVUeXBlIjowLCJQYXJlbnRTdHlsZSI6bnVsbH0sIlBhcmVudFN0eWxlIjpudWxsfSwiRGF0ZUZvcm1hdCI6eyIkaWQiOiI2Nj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YyIiwiRm9ybWF0IjowLCJJc1Zpc2libGUiOmZhbHNlLCJMYXN0S25vd25WaXNpYmlsaXR5U3RhdGUiOmZhbHNlfSwiSXNWaXNpYmxlIjp0cnVlLCJQYXJlbnRTdHlsZSI6bnVsbH0sIkluZGV4IjoxOSwiUGVyY2VudGFnZUNvbXBsZXRlIjpudWxsLCJQb3NpdGlvbiI6eyJSYXRpbyI6MC4wLCJJc0N1c3RvbSI6ZmFsc2V9LCJEYXRlRm9ybWF0Ijp7IiRyZWYiOiI2NjEifSwiV2Vla051bWJlcmluZyI6eyIkaWQiOiI2NjMiLCJGb3JtYXQiOjAsIklzVmlzaWJsZSI6ZmFsc2UsIkxhc3RLbm93blZpc2liaWxpdHlTdGF0ZSI6ZmFsc2V9LCJSZWxhdGVkVGFza0lkIjoiZjFiMDNiOWYtYWRiMi00NmQ2LWI3NGUtZWY2NmQyYzY2MmQxIiwiSWQiOiI4ZWQyOGI5MS04M2RlLTQ1ODgtYTQ2ZS1kNDMyMzA2NmMyOGYiLCJJbXBvcnRJZCI6bnVsbCwiVGl0bGUiOiJGaW5hbCBQcmljZSBMaXN0IiwiTm90ZSI6bnVsbCwiSHlwZXJsaW5rIjp7IiRpZCI6IjY2NCIsIkFkZHJlc3MiOiIiLCJTdWJBZGRyZXNzIjoiIn0sIklzQ2hhbmdlZCI6ZmFsc2UsIklzTmV3IjpmYWxzZX1dLCJUYXNrRGVmaW5pdGlvbiI6eyIkaWQiOiI2NjUiLCJHcm91cE5hbWUiOm51bGwsIlN0YXJ0RGF0ZSI6IjIwMjItMDctMDdUMDA6MDA6MDBaIiwiRW5kRGF0ZSI6IjIwMjItMDktMTRUMjM6NTk6MDBaIiwiUGVyY2VudGFnZUNvbXBsZXRlIjpudWxsLCJTdHlsZSI6eyIkaWQiOiI2NjYiLCJTaGFwZSI6NywiU2hhcGVUaGlja25lc3MiOjAsIkR1cmF0aW9uRm9ybWF0IjowLCJJbmNsdWRlTm9uV29ya2luZ0RheXNJbkR1cmF0aW9uIjpmYWxzZSwiUGVyY2VudGFnZUNvbXBsZXRlU3R5bGUiOnsiJGlkIjoiNjY3IiwiRm9udFNldHRpbmdzIjp7IiRpZCI6IjY2OCIsIkZvbnRTaXplIjoxMCwiRm9udE5hbWUiOiJDYWxpYnJpIiwiSXNCb2xkIjpmYWxzZSwiSXNJdGFsaWMiOmZhbHNlLCJJc1VuZGVybGluZWQiOmZhbHNlLCJQYXJlbnRTdHlsZSI6bnVsbH0sIkF1dG9TaXplIjowLCJGb3JlZ3JvdW5kIjp7IiRyZWYiOiI0NDEifSwiTWF4V2lkdGgiOjIwMC4wLCJNYXhIZWlnaHQiOiJJbmZpbml0eSIsIlNtYXJ0Rm9yZWdyb3VuZElzQWN0aXZlIjpmYWxzZSwiSG9yaXpvbnRhbEFsaWdubWVudCI6MCwiVmVydGljYWxBbGlnbm1lbnQiOjAsIlNtYXJ0Rm9yZWdyb3VuZCI6bnVsbCwiQmFja2dyb3VuZEZpbGxUeXBlIjowLCJNYXJnaW4iOnsiJGlkIjoiNjY5IiwiVG9wIjowLjAsIkxlZnQiOjAuMCwiUmlnaHQiOjAuMCwiQm90dG9tIjowLjB9LCJQYWRkaW5nIjp7IiRpZCI6IjY3MCIsIlRvcCI6MC4wLCJMZWZ0IjowLjAsIlJpZ2h0IjowLjAsIkJvdHRvbSI6MC4wfSwiQmFja2dyb3VuZCI6eyIkcmVmIjoiMjMzIn0sIklzVmlzaWJsZSI6dHJ1ZSwiV2lkdGgiOjAuMCwiSGVpZ2h0IjowLjAsIkJvcmRlclN0eWxlIjp7IiRpZCI6IjY3MSIsIkxpbmVDb2xvciI6bnVsbCwiTGluZVdlaWdodCI6MC4wLCJMaW5lVHlwZSI6MCwiUGFyZW50U3R5bGUiOm51bGx9LCJQYXJlbnRTdHlsZSI6bnVsbH0sIkR1cmF0aW9uU3R5bGUiOnsiJGlkIjoiNjcyIiwiRm9udFNldHRpbmdzIjp7IiRpZCI6IjY3MyIsIkZvbnRTaXplIjoxMCwiRm9udE5hbWUiOiJDYWxpYnJpIiwiSXNCb2xkIjpmYWxzZSwiSXNJdGFsaWMiOmZhbHNlLCJJc1VuZGVybGluZWQiOmZhbHNlLCJQYXJlbnRTdHlsZSI6bnVsbH0sIkF1dG9TaXplIjowLCJGb3JlZ3JvdW5kIjp7IiRpZCI6IjY3NCIsIkNvbG9yIjp7IiRyZWYiOiI1NSJ9fSwiTWF4V2lkdGgiOjIwMC4wLCJNYXhIZWlnaHQiOiJJbmZpbml0eSIsIlNtYXJ0Rm9yZWdyb3VuZElzQWN0aXZlIjpmYWxzZSwiSG9yaXpvbnRhbEFsaWdubWVudCI6MCwiVmVydGljYWxBbGlnbm1lbnQiOjAsIlNtYXJ0Rm9yZWdyb3VuZCI6bnVsbCwiQmFja2dyb3VuZEZpbGxUeXBlIjowLCJNYXJnaW4iOnsiJGlkIjoiNjc1IiwiVG9wIjowLjAsIkxlZnQiOjAuMCwiUmlnaHQiOjAuMCwiQm90dG9tIjowLjB9LCJQYWRkaW5nIjp7IiRpZCI6IjY3NiIsIlRvcCI6MC4wLCJMZWZ0IjowLjAsIlJpZ2h0IjowLjAsIkJvdHRvbSI6MC4wfSwiQmFja2dyb3VuZCI6eyIkcmVmIjoiNTgifSwiSXNWaXNpYmxlIjp0cnVlLCJXaWR0aCI6MC4wLCJIZWlnaHQiOjAuMCwiQm9yZGVyU3R5bGUiOnsiJGlkIjoiNjc3IiwiTGluZUNvbG9yIjpudWxsLCJMaW5lV2VpZ2h0IjowLjAsIkxpbmVUeXBlIjowLCJQYXJlbnRTdHlsZSI6bnVsbH0sIlBhcmVudFN0eWxlIjpudWxsfSwiSG9yaXpvbnRhbENvbm5lY3RvclN0eWxlIjp7IiRpZCI6IjY3OCIsIkxpbmVDb2xvciI6eyIkcmVmIjoiNjIifSwiTGluZVdlaWdodCI6MS4wLCJMaW5lVHlwZSI6MCwiUGFyZW50U3R5bGUiOm51bGx9LCJWZXJ0aWNhbENvbm5lY3RvclN0eWxlIjp7IiRpZCI6IjY3OSIsIkxpbmVDb2xvciI6eyIkcmVmIjoiNjU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dHJ1ZSwiUGVyY2VudGFnZUNvbXBsZXRlU2hhcGVPcGFjaXR5IjozNSwiU2hhcGVTdHlsZSI6eyIkaWQiOiI2ODAiLCJNYXJnaW4iOnsiJGlkIjoiNjgxIiwiVG9wIjowLjAsIkxlZnQiOjQuMCwiUmlnaHQiOjQuMCwiQm90dG9tIjowLjB9LCJQYWRkaW5nIjp7IiRpZCI6IjY4MiIsIlRvcCI6MC4wLCJMZWZ0IjowLjAsIlJpZ2h0IjowLjAsIkJvdHRvbSI6MC4wfSwiQmFja2dyb3VuZCI6eyIkaWQiOiI2ODMiLCJDb2xvciI6eyIkaWQiOiI2ODQiLCJBIjoyNTUsIlIiOjIzNywiRyI6MTI1LCJCIjo0OX19LCJJc1Zpc2libGUiOnRydWUsIldpZHRoIjowLjAsIkhlaWdodCI6MTAuMCwiQm9yZGVyU3R5bGUiOnsiJGlkIjoiNjg1IiwiTGluZUNvbG9yIjp7IiRpZCI6IjY4NiIsIiR0eXBlIjoiTkxSRS5Db21tb24uRG9tLlNvbGlkQ29sb3JCcnVzaCwgTkxSRS5Db21tb24iLCJDb2xvciI6eyIkaWQiOiI2ODciLCJBIjoyNTUsIlIiOjI1NSwiRyI6MCwiQiI6MH19LCJMaW5lV2VpZ2h0IjowLjAsIkxpbmVUeXBlIjowLCJQYXJlbnRTdHlsZSI6bnVsbH0sIlBhcmVudFN0eWxlIjpudWxsfSwiVGl0bGVTdHlsZSI6eyIkaWQiOiI2ODgiLCJGb250U2V0dGluZ3MiOnsiJGlkIjoiNjg5IiwiRm9udFNpemUiOjExLCJGb250TmFtZSI6IkNhbGlicmkiLCJJc0JvbGQiOnRydWUsIklzSXRhbGljIjpmYWxzZSwiSXNVbmRlcmxpbmVkIjpmYWxzZSwiUGFyZW50U3R5bGUiOm51bGx9LCJBdXRvU2l6ZSI6MCwiRm9yZWdyb3VuZCI6eyIkaWQiOiI2OTAiLCJDb2xvciI6eyIkaWQiOiI2OTE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NjkyIiwiVG9wIjowLjAsIkxlZnQiOjAuMCwiUmlnaHQiOjAuMCwiQm90dG9tIjowLjB9LCJQYWRkaW5nIjp7IiRpZCI6IjY5MyIsIlRvcCI6MC4wLCJMZWZ0IjowLjAsIlJpZ2h0IjowLjAsIkJvdHRvbSI6MC4wfSwiQmFja2dyb3VuZCI6eyIkaWQiOiI2OTQiLCJDb2xvciI6eyIkaWQiOiI2OTUiLCJBIjowLCJSIjoyNTUsIkciOjI1NSwiQiI6MjU1fX0sIklzVmlzaWJsZSI6dHJ1ZSwiV2lkdGgiOjAuMCwiSGVpZ2h0IjowLjAsIkJvcmRlclN0eWxlIjp7IiRpZCI6IjY5NiIsIkxpbmVDb2xvciI6bnVsbCwiTGluZVdlaWdodCI6MC4wLCJMaW5lVHlwZSI6MCwiUGFyZW50U3R5bGUiOm51bGx9LCJQYXJlbnRTdHlsZSI6bnVsbH0sIkRhdGVTdHlsZSI6eyIkaWQiOiI2OTciLCJGb250U2V0dGluZ3MiOnsiJGlkIjoiNjk4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IsIlZlcnRpY2FsQWxpZ25tZW50IjowLCJTbWFydEZvcmVncm91bmQiOm51bGwsIkJhY2tncm91bmRGaWxsVHlwZSI6MCwiTWFyZ2luIjp7IiRpZCI6IjY5OSIsIlRvcCI6MC4wLCJMZWZ0IjowLjAsIlJpZ2h0IjowLjAsIkJvdHRvbSI6MC4wfSwiUGFkZGluZyI6eyIkaWQiOiI3MDAiLCJUb3AiOjAuMCwiTGVmdCI6MC4wLCJSaWdodCI6MC4wLCJCb3R0b20iOjAuMH0sIkJhY2tncm91bmQiOnsiJHJlZiI6IjkwIn0sIklzVmlzaWJsZSI6dHJ1ZSwiV2lkdGgiOjAuMCwiSGVpZ2h0IjowLjAsIkJvcmRlclN0eWxlIjp7IiRpZCI6IjcwMSIsIkxpbmVDb2xvciI6bnVsbCwiTGluZVdlaWdodCI6MC4wLCJMaW5lVHlwZSI6MCwiUGFyZW50U3R5bGUiOm51bGx9LCJQYXJlbnRTdHlsZSI6bnVsbH0sIkRhdGVGb3JtYXQiOnsiJGlkIjoiNzA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wMyIsIkZvcm1hdCI6MCwiSXNWaXNpYmxlIjpmYWxzZSwiTGFzdEtub3duVmlzaWJpbGl0eVN0YXRlIjpmYWxzZX0sIklzVmlzaWJsZSI6dHJ1ZSwiUGFyZW50U3R5bGUiOm51bGx9LCJJbmRleCI6MTgsIlNtYXJ0RHVyYXRpb25BY3RpdmF0ZWQiOmZhbHNlLCJEYXRlRm9ybWF0Ijp7IiRyZWYiOiI3MDIifSwiV2Vla051bWJlcmluZyI6eyIkaWQiOiI3MDQiLCJGb3JtYXQiOjAsIklzVmlzaWJsZSI6ZmFsc2UsIkxhc3RLbm93blZpc2liaWxpdHlTdGF0ZSI6ZmFsc2V9LCJJZCI6ImYxYjAzYjlmLWFkYjItNDZkNi1iNzRlLWVmNjZkMmM2NjJkMSIsIkltcG9ydElkIjpudWxsLCJUaXRsZSI6Ik9iamVjdGl2ZXMiLCJOb3RlIjpudWxsLCJIeXBlcmxpbmsiOnsiJGlkIjoiNzA1IiwiQWRkcmVzcyI6IiIsIlN1YkFkZHJlc3MiOiIifSwiSXNDaGFuZ2VkIjpmYWxzZSwiSXNOZXciOmZhbHNlfX1dLCJfbWlsZXN0b25lcyI6W10sIklkIjoiMDAwMDAwMDAtMDAwMC0wMDAwLTAwMDAtMDAwMDAwMDAwMDAwIiwiSXNTaW5nbGVJdGVtUm93Ijp0cnVlfSx7IiRpZCI6IjcwNiIsIl90YXNrcyI6W3siJGlkIjoiNzA3IiwiX2F0dGFjaGVkTWlsZXN0b25lcyI6W10sIlRhc2tEZWZpbml0aW9uIjp7IiRpZCI6IjcwOCIsIkdyb3VwTmFtZSI6IiIsIlN0YXJ0RGF0ZSI6IjIwMjItMDgtMDNUMDA6MDA6MDBaIiwiRW5kRGF0ZSI6IjIwMjItMTAtMjhUMDU6Mzg6MDBaIiwiUGVyY2VudGFnZUNvbXBsZXRlIjo3NS4wLCJTdHlsZSI6eyIkaWQiOiI3MDkiLCJTaGFwZSI6NywiU2hhcGVUaGlja25lc3MiOjAsIkR1cmF0aW9uRm9ybWF0IjowLCJJbmNsdWRlTm9uV29ya2luZ0RheXNJbkR1cmF0aW9uIjpmYWxzZSwiUGVyY2VudGFnZUNvbXBsZXRlU3R5bGUiOnsiJGlkIjoiNzEwIiwiRm9udFNldHRpbmdzIjp7IiRpZCI6IjcxMSIsIkZvbnRTaXplIjoxMCwiRm9udE5hbWUiOiJDYWxpYnJpIiwiSXNCb2xkIjpmYWxzZSwiSXNJdGFsaWMiOmZhbHNlLCJJc1VuZGVybGluZWQiOmZhbHNlLCJQYXJlbnRTdHlsZSI6bnVsbH0sIkF1dG9TaXplIjowLCJGb3JlZ3JvdW5kIjp7IiRyZWYiOiIxNDgifSwiTWF4V2lkdGgiOjIwMC4wLCJNYXhIZWlnaHQiOiJJbmZpbml0eSIsIlNtYXJ0Rm9yZWdyb3VuZElzQWN0aXZlIjpmYWxzZSwiSG9yaXpvbnRhbEFsaWdubWVudCI6MCwiVmVydGljYWxBbGlnbm1lbnQiOjAsIlNtYXJ0Rm9yZWdyb3VuZCI6bnVsbCwiQmFja2dyb3VuZEZpbGxUeXBlIjowLCJNYXJnaW4iOnsiJHJlZiI6IjE1MCJ9LCJQYWRkaW5nIjp7IiRyZWYiOiIxNTEifSwiQmFja2dyb3VuZCI6eyIkcmVmIjoiMTUyIn0sIklzVmlzaWJsZSI6dHJ1ZSwiV2lkdGgiOjAuMCwiSGVpZ2h0IjowLjAsIkJvcmRlclN0eWxlIjp7IiRpZCI6IjcxMiIsIkxpbmVDb2xvciI6bnVsbCwiTGluZVdlaWdodCI6MC4wLCJMaW5lVHlwZSI6MCwiUGFyZW50U3R5bGUiOm51bGx9LCJQYXJlbnRTdHlsZSI6bnVsbH0sIkR1cmF0aW9uU3R5bGUiOnsiJGlkIjoiNzEzIiwiRm9udFNldHRpbmdzIjp7IiRpZCI6IjcxNCIsIkZvbnRTaXplIjoxMCwiRm9udE5hbWUiOiJDYWxpYnJpIiwiSXNCb2xkIjpmYWxzZSwiSXNJdGFsaWMiOmZhbHNlLCJJc1VuZGVybGluZWQiOmZhbHNlLCJQYXJlbnRTdHlsZSI6bnVsbH0sIkF1dG9TaXplIjowLCJGb3JlZ3JvdW5kIjp7IiRyZWYiOiIxNTcifSwiTWF4V2lkdGgiOjIwMC4wLCJNYXhIZWlnaHQiOiJJbmZpbml0eSIsIlNtYXJ0Rm9yZWdyb3VuZElzQWN0aXZlIjpmYWxzZSwiSG9yaXpvbnRhbEFsaWdubWVudCI6MCwiVmVydGljYWxBbGlnbm1lbnQiOjAsIlNtYXJ0Rm9yZWdyb3VuZCI6bnVsbCwiQmFja2dyb3VuZEZpbGxUeXBlIjowLCJNYXJnaW4iOnsiJHJlZiI6IjE1OSJ9LCJQYWRkaW5nIjp7IiRyZWYiOiIxNjAifSwiQmFja2dyb3VuZCI6eyIkcmVmIjoiMTYxIn0sIklzVmlzaWJsZSI6dHJ1ZSwiV2lkdGgiOjAuMCwiSGVpZ2h0IjowLjAsIkJvcmRlclN0eWxlIjp7IiRpZCI6IjcxNSIsIkxpbmVDb2xvciI6bnVsbCwiTGluZVdlaWdodCI6MC4wLCJMaW5lVHlwZSI6MCwiUGFyZW50U3R5bGUiOm51bGx9LCJQYXJlbnRTdHlsZSI6bnVsbH0sIkhvcml6b250YWxDb25uZWN0b3JTdHlsZSI6eyIkaWQiOiI3MTYiLCJMaW5lQ29sb3IiOnsiJHJlZiI6IjE2NCJ9LCJMaW5lV2VpZ2h0IjoxLjAsIkxpbmVUeXBlIjowLCJQYXJlbnRTdHlsZSI6bnVsbH0sIlZlcnRpY2FsQ29ubmVjdG9yU3R5bGUiOnsiJGlkIjoiNzE3IiwiTGluZUNvbG9yIjp7IiRyZWYiOiIxNjc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dHJ1ZSwiUGVyY2VudGFnZUNvbXBsZXRlU2hhcGVPcGFjaXR5IjozNSwiU2hhcGVTdHlsZSI6eyIkaWQiOiI3MTgiLCJNYXJnaW4iOnsiJHJlZiI6IjE3MCJ9LCJQYWRkaW5nIjp7IiRyZWYiOiIxNzEifSwiQmFja2dyb3VuZCI6eyIkaWQiOiI3MTkiLCJDb2xvciI6eyIkaWQiOiI3MjAiLCJBIjoyNTUsIlIiOjIzNywiRyI6MTI1LCJCIjo0OX19LCJJc1Zpc2libGUiOnRydWUsIldpZHRoIjowLjAsIkhlaWdodCI6MTAuMCwiQm9yZGVyU3R5bGUiOnsiJGlkIjoiNzIxIiwiTGluZUNvbG9yIjp7IiRyZWYiOiIxNzUifSwiTGluZVdlaWdodCI6MC4wLCJMaW5lVHlwZSI6MCwiUGFyZW50U3R5bGUiOm51bGx9LCJQYXJlbnRTdHlsZSI6bnVsbH0sIlRpdGxlU3R5bGUiOnsiJGlkIjoiNzIyIiwiRm9udFNldHRpbmdzIjp7IiRpZCI6IjcyMyIsIkZvbnRTaXplIjoxMSwiRm9udE5hbWUiOiJDYWxpYnJpIiwiSXNCb2xkIjp0cnVlLCJJc0l0YWxpYyI6ZmFsc2UsIklzVW5kZXJsaW5lZCI6ZmFsc2UsIlBhcmVudFN0eWxlIjpudWxsfSwiQXV0b1NpemUiOjIsIkZvcmVncm91bmQiOnsiJGlkIjoiNzI0IiwiQ29sb3IiOnsiJGlkIjoiNzI1IiwiQSI6MjU1LCJSIjoyNTUsIkciOjI1NSwiQiI6MjU1fX0sIk1heFdpZHRoIjo5NS45NDAwMDAwMDAwMDAwMTIsIk1heEhlaWdodCI6IkluZmluaXR5IiwiU21hcnRGb3JlZ3JvdW5kSXNBY3RpdmUiOmZhbHNlLCJIb3Jpem9udGFsQWxpZ25tZW50IjoxLCJWZXJ0aWNhbEFsaWdubWVudCI6MCwiU21hcnRGb3JlZ3JvdW5kIjpudWxsLCJCYWNrZ3JvdW5kRmlsbFR5cGUiOjAsIk1hcmdpbiI6eyIkcmVmIjoiMTgxIn0sIlBhZGRpbmciOnsiJHJlZiI6IjE4MiJ9LCJCYWNrZ3JvdW5kIjp7IiRpZCI6IjcyNiIsIkNvbG9yIjp7IiRpZCI6IjcyNyIsIkEiOjAsIlIiOjI1NSwiRyI6MjU1LCJCIjoyNTV9fSwiSXNWaXNpYmxlIjp0cnVlLCJXaWR0aCI6MC4wLCJIZWlnaHQiOjAuMCwiQm9yZGVyU3R5bGUiOnsiJGlkIjoiNzI4IiwiTGluZUNvbG9yIjpudWxsLCJMaW5lV2VpZ2h0IjowLjAsIkxpbmVUeXBlIjowLCJQYXJlbnRTdHlsZSI6bnVsbH0sIlBhcmVudFN0eWxlIjpudWxsfSwiRGF0ZVN0eWxlIjp7IiRpZCI6IjcyOSIsIkZvbnRTZXR0aW5ncyI6eyIkaWQiOiI3MzAiLCJGb250U2l6ZSI6MTAsIkZvbnROYW1lIjoiQ2FsaWJyaSIsIklzQm9sZCI6ZmFsc2UsIklzSXRhbGljIjpmYWxzZSwiSXNVbmRlcmxpbmVkIjpmYWxzZSwiUGFyZW50U3R5bGUiOm51bGx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E4OCJ9LCJQYWRkaW5nIjp7IiRyZWYiOiIxODkifSwiQmFja2dyb3VuZCI6eyIkcmVmIjoiMTkwIn0sIklzVmlzaWJsZSI6dHJ1ZSwiV2lkdGgiOjAuMCwiSGVpZ2h0IjowLjAsIkJvcmRlclN0eWxlIjp7IiRpZCI6IjczMSIsIkxpbmVDb2xvciI6bnVsbCwiTGluZVdlaWdodCI6MC4wLCJMaW5lVHlwZSI6MCwiUGFyZW50U3R5bGUiOm51bGx9LCJQYXJlbnRTdHlsZSI6bnVsbH0sIkRhdGVGb3JtYXQiOnsiJHJlZiI6IjE5MiJ9LCJXZWVrTnVtYmVyaW5nIjp7IiRpZCI6IjczMiIsIkZvcm1hdCI6MCwiSXNWaXNpYmxlIjpmYWxzZSwiTGFzdEtub3duVmlzaWJpbGl0eVN0YXRlIjpmYWxzZX0sIklzVmlzaWJsZSI6dHJ1ZSwiUGFyZW50U3R5bGUiOm51bGx9LCJJbmRleCI6MjAsIlNtYXJ0RHVyYXRpb25BY3RpdmF0ZWQiOmZhbHNlLCJEYXRlRm9ybWF0Ijp7IiRyZWYiOiIxOTIifSwiV2Vla051bWJlcmluZyI6eyIkaWQiOiI3MzMiLCJGb3JtYXQiOjAsIklzVmlzaWJsZSI6ZmFsc2UsIkxhc3RLbm93blZpc2liaWxpdHlTdGF0ZSI6ZmFsc2V9LCJJZCI6ImM2MDkxMDA5LTZkNWEtNGI2Zi05ZGU3LTZiNjNmZWFkY2Y5NCIsIkltcG9ydElkIjpudWxsLCJUaXRsZSI6IlNhbGVzIFRyZW5kcyBBbmFseXNpcyIsIk5vdGUiOm51bGwsIkh5cGVybGluayI6eyIkaWQiOiI3MzQiLCJBZGRyZXNzIjoiIiwiU3ViQWRkcmVzcyI6IiJ9LCJJc0NoYW5nZWQiOmZhbHNlLCJJc05ldyI6ZmFsc2V9fV0sIl9taWxlc3RvbmVzIjpbXSwiSWQiOiIwMDAwMDAwMC0wMDAwLTAwMDAtMDAwMC0wMDAwMDAwMDAwMDAiLCJJc1NpbmdsZUl0ZW1Sb3ciOnRydWV9XSwiSW5kZXgiOjAsIklkIjoiYjI2ZGIzOGItMDNjNi00OWM5LThhMmMtNTQyOTAxNzkwYjZmIiwiSGVhZGVyVGV4dCI6bnVsbCwiSXNEZWZhdWx0Ijp0cnVlLCJTdHlsZSI6eyIkaWQiOiI3MzUiLCJIZWFkZXJTdHlsZSI6eyIkaWQiOiI3MzYiLCJUZXh0U3R5bGUiOnsiJGlkIjoiNzM3IiwiRm9udFNldHRpbmdzIjp7IiRpZCI6IjczOCIsIkZvbnRTaXplIjoxMSwiRm9udE5hbWUiOiJDYWxpYnJpIiwiSXNCb2xkIjpmYWxzZSwiSXNJdGFsaWMiOmZhbHNlLCJJc1VuZGVybGluZWQiOmZhbHNlLCJQYXJlbnRTdHlsZSI6bnVsbH0sIkF1dG9TaXplIjoyLCJGb3JlZ3JvdW5kIjp7IiRpZCI6IjczOSIsIkNvbG9yIjp7IiRpZCI6Ijc0MCIsIkEiOjI1NSwiUiI6MCwiRyI6MCwiQiI6MH19LCJNYXhXaWR0aCI6MC4wLCJNYXhIZWlnaHQiOiJJbmZpbml0eSIsIlNtYXJ0Rm9yZWdyb3VuZElzQWN0aXZlIjpmYWxzZSwiSG9yaXpvbnRhbEFsaWdubWVudCI6MCwiVmVydGljYWxBbGlnbm1lbnQiOjAsIlNtYXJ0Rm9yZWdyb3VuZCI6bnVsbCwiQmFja2dyb3VuZEZpbGxUeXBlIjowLCJNYXJnaW4iOnsiJGlkIjoiNzQxIiwiVG9wIjowLjAsIkxlZnQiOjAuMCwiUmlnaHQiOjAuMCwiQm90dG9tIjowLjB9LCJQYWRkaW5nIjp7IiRpZCI6Ijc0MiIsIlRvcCI6MC4wLCJMZWZ0IjowLjAsIlJpZ2h0IjowLjAsIkJvdHRvbSI6MC4wfSwiQmFja2dyb3VuZCI6bnVsbCwiSXNWaXNpYmxlIjp0cnVlLCJXaWR0aCI6MC4wLCJIZWlnaHQiOjAuMCwiQm9yZGVyU3R5bGUiOm51bGwsIlBhcmVudFN0eWxlIjpudWxsfSwiUmVjdGFuZ2xlU3R5bGUiOnsiJGlkIjoiNzQzIiwiTWFyZ2luIjp7IiRpZCI6Ijc0NCIsIlRvcCI6MC4wLCJMZWZ0IjowLjAsIlJpZ2h0IjowLjAsIkJvdHRvbSI6MC4wfSwiUGFkZGluZyI6eyIkaWQiOiI3NDUiLCJUb3AiOjAuMCwiTGVmdCI6MC4wLCJSaWdodCI6MC4wLCJCb3R0b20iOjAuMH0sIkJhY2tncm91bmQiOnsiJGlkIjoiNzQ2IiwiQ29sb3IiOnsiJGlkIjoiNzQ3IiwiQSI6NjMsIlIiOjIzNywiRyI6MTI1LCJCIjo0OX19LCJJc1Zpc2libGUiOnRydWUsIldpZHRoIjowLjAsIkhlaWdodCI6MC4wLCJCb3JkZXJTdHlsZSI6eyIkaWQiOiI3NDgiLCJMaW5lQ29sb3IiOnsiJGlkIjoiNzQ5IiwiJHR5cGUiOiJOTFJFLkNvbW1vbi5Eb20uU29saWRDb2xvckJydXNoLCBOTFJFLkNvbW1vbiIsIkNvbG9yIjp7IiRpZCI6Ijc1MCIsIkEiOjI1NSwiUiI6MjU1LCJHIjowLCJCIjowfX0sIkxpbmVXZWlnaHQiOjAuMCwiTGluZVR5cGUiOjAsIlBhcmVudFN0eWxlIjpudWxsfSwiUGFyZW50U3R5bGUiOm51bGx9LCJNYXJnaW4iOnsiJGlkIjoiNzUxIiwiVG9wIjowLjAsIkxlZnQiOjAuMCwiUmlnaHQiOjAuMCwiQm90dG9tIjowLjB9LCJQYWRkaW5nIjp7IiRpZCI6Ijc1MiIsIlRvcCI6MC4wLCJMZWZ0IjowLjAsIlJpZ2h0IjowLjAsIkJvdHRvbSI6MC4wfSwiQmFja2dyb3VuZCI6bnVsbCwiSXNWaXNpYmxlIjp0cnVlLCJXaWR0aCI6MC4wLCJIZWlnaHQiOjAuMCwiQm9yZGVyU3R5bGUiOm51bGwsIlBhcmVudFN0eWxlIjpudWxsfSwiQmFja2dyb3VuZFN0eWxlIjp7IiRpZCI6Ijc1MyIsIk1hcmdpbiI6eyIkaWQiOiI3NTQiLCJUb3AiOjAuMCwiTGVmdCI6MC4wLCJSaWdodCI6MC4wLCJCb3R0b20iOjAuMH0sIlBhZGRpbmciOnsiJGlkIjoiNzU1IiwiVG9wIjowLjAsIkxlZnQiOjAuMCwiUmlnaHQiOjAuMCwiQm90dG9tIjowLjB9LCJCYWNrZ3JvdW5kIjp7IiRpZCI6Ijc1NiIsIkNvbG9yIjp7IiRpZCI6Ijc1NyIsIkEiOjUxLCJSIjoxNjUsIkciOjE2NSwiQiI6MTY1fX0sIklzVmlzaWJsZSI6dHJ1ZSwiV2lkdGgiOjAuMCwiSGVpZ2h0IjowLjAsIkJvcmRlclN0eWxlIjp7IiRpZCI6Ijc1OCIsIkxpbmVDb2xvciI6eyIkaWQiOiI3NTkiLCIkdHlwZSI6Ik5MUkUuQ29tbW9uLkRvbS5Tb2xpZENvbG9yQnJ1c2gsIE5MUkUuQ29tbW9uIiwiQ29sb3IiOnsiJGlkIjoiNzYwIiwiQSI6MjU1LCJSIjoyNTUsIkciOjAsIkIiOjB9fSwiTGluZVdlaWdodCI6MC4wLCJMaW5lVHlwZSI6MCwiUGFyZW50U3R5bGUiOm51bGx9LCJQYXJlbnRTdHlsZSI6bnVsbH0sIk1hcmdpbiI6eyIkaWQiOiI3NjEiLCJUb3AiOjAuMCwiTGVmdCI6MC4wLCJSaWdodCI6MC4wLCJCb3R0b20iOjAuMH0sIlBhZGRpbmciOnsiJGlkIjoiNzYyIiwiVG9wIjowLjAsIkxlZnQiOjAuMCwiUmlnaHQiOjAuMCwiQm90dG9tIjowLjB9LCJJc1Zpc2libGUiOmZhbHNlLCJXaWR0aCI6MC4wLCJIZWlnaHQiOjAuMCwiQm9yZGVyU3R5bGUiOm51bGwsIlBhcmVudFN0eWxlIjpudWxsfX1dLCJJZCI6IjA4OWQ3ZWI5LTg4MjctNDUyNy05NDhhLTFlZjQ2NDZlODc0NiIsIkluZGV4IjoxLCJIZWFkZXJUZXh0IjoiU3RyYXRlZ3kiLCJTdHlsZSI6eyIkaWQiOiI3NjMiLCJIZWFkZXJTdHlsZSI6eyIkaWQiOiI3NjQiLCJUZXh0SXNWZXJ0aWNhbCI6ZmFsc2UsIlRleHRTdHlsZSI6eyIkaWQiOiI3NjUiLCJGb250U2V0dGluZ3MiOnsiJGlkIjoiNzY2IiwiRm9udFNpemUiOjEyLCJGb250TmFtZSI6IkNhbGlicmkiLCJJc0JvbGQiOnRydWUsIklzSXRhbGljIjpmYWxzZSwiSXNVbmRlcmxpbmVkIjpmYWxzZSwiUGFyZW50U3R5bGUiOm51bGx9LCJBdXRvU2l6ZSI6MCwiRm9yZWdyb3VuZCI6eyIkaWQiOiI3NjciLCJDb2xvciI6eyIkaWQiOiI3NjgiLCJBIjoyNTUsIlIiOjI1NSwiRyI6MjU1LCJCIjoyNTV9fSwiTWF4V2lkdGgiOjAuMCwiTWF4SGVpZ2h0IjowLjAsIlNtYXJ0Rm9yZWdyb3VuZElzQWN0aXZlIjpmYWxzZSwiSG9yaXpvbnRhbEFsaWdubWVudCI6MCwiVmVydGljYWxBbGlnbm1lbnQiOjAsIlNtYXJ0Rm9yZWdyb3VuZCI6bnVsbCwiQmFja2dyb3VuZEZpbGxUeXBlIjowLCJNYXJnaW4iOnsiJHJlZiI6IjM4MiJ9LCJQYWRkaW5nIjp7IiRyZWYiOiIzODMifSwiQmFja2dyb3VuZCI6bnVsbCwiSXNWaXNpYmxlIjpmYWxzZSwiV2lkdGgiOjAuMCwiSGVpZ2h0IjowLjAsIkJvcmRlclN0eWxlIjpudWxsLCJQYXJlbnRTdHlsZSI6bnVsbH0sIlJlY3RhbmdsZVN0eWxlIjp7IiRpZCI6Ijc2OSIsIk1hcmdpbiI6eyIkcmVmIjoiMzg1In0sIlBhZGRpbmciOnsiJHJlZiI6IjM4NiJ9LCJCYWNrZ3JvdW5kIjp7IiRpZCI6Ijc3MCIsIkNvbG9yIjp7IiRpZCI6Ijc3MSIsIkEiOjI1NSwiUiI6MjM3LCJHIjoxMjUsIkIiOjQ5fX0sIklzVmlzaWJsZSI6ZmFsc2UsIldpZHRoIjowLjAsIkhlaWdodCI6MC4wLCJCb3JkZXJTdHlsZSI6eyIkaWQiOiI3NzIiLCJMaW5lQ29sb3IiOnsiJGlkIjoiNzczIiwiJHR5cGUiOiJOTFJFLkNvbW1vbi5Eb20uU29saWRDb2xvckJydXNoLCBOTFJFLkNvbW1vbiIsIkNvbG9yIjp7IiRpZCI6Ijc3NCIsIkEiOjI1NSwiUiI6MjEsIkciOjM3LCJCIjo2Nn19LCJMaW5lV2VpZ2h0IjowLjAsIkxpbmVUeXBlIjowLCJQYXJlbnRTdHlsZSI6bnVsbH0sIlBhcmVudFN0eWxlIjpudWxsfSwiTWFyZ2luIjp7IiRyZWYiOiIzOTIifSwiUGFkZGluZyI6eyIkcmVmIjoiMzkzIn0sIkJhY2tncm91bmQiOm51bGwsIklzVmlzaWJsZSI6dHJ1ZSwiV2lkdGgiOjAuMCwiSGVpZ2h0IjowLjAsIkJvcmRlclN0eWxlIjpudWxsLCJQYXJlbnRTdHlsZSI6bnVsbH0sIkJhY2tncm91bmRTdHlsZSI6eyIkaWQiOiI3NzUiLCJNYXJnaW4iOnsiJHJlZiI6IjM5NSJ9LCJQYWRkaW5nIjp7IiRyZWYiOiIzOTYifSwiQmFja2dyb3VuZCI6eyIkaWQiOiI3NzYiLCJDb2xvciI6eyIkaWQiOiI3NzciLCJBIjozOCwiUiI6MjM3LCJHIjoxMjUsIkIiOjQ5fX0sIklzVmlzaWJsZSI6dHJ1ZSwiV2lkdGgiOjAuMCwiSGVpZ2h0IjowLjAsIkJvcmRlclN0eWxlIjp7IiRpZCI6Ijc3OCIsIkxpbmVDb2xvciI6eyIkaWQiOiI3NzkiLCIkdHlwZSI6Ik5MUkUuQ29tbW9uLkRvbS5Tb2xpZENvbG9yQnJ1c2gsIE5MUkUuQ29tbW9uIiwiQ29sb3IiOnsiJGlkIjoiNzgwIiwiQSI6MjU1LCJSIjoyMSwiRyI6MzcsIkIiOjY2fX0sIkxpbmVXZWlnaHQiOjAuMCwiTGluZVR5cGUiOjAsIlBhcmVudFN0eWxlIjpudWxsfSwiUGFyZW50U3R5bGUiOm51bGx9LCJJc0Fib3ZlVGltZWJhbmQiOmZhbHNlLCJNYXJnaW4iOnsiJGlkIjoiNzgxIiwiVG9wIjowLjAsIkxlZnQiOjAuMCwiUmlnaHQiOjAuMCwiQm90dG9tIjowLjB9LCJQYWRkaW5nIjp7IiRpZCI6Ijc4MiIsIlRvcCI6MC4wLCJMZWZ0IjowLjAsIlJpZ2h0IjowLjAsIkJvdHRvbSI6MC4wfSwiSXNWaXNpYmxlIjp0cnVlLCJXaWR0aCI6MC4wLCJIZWlnaHQiOjAuMCwiQm9yZGVyU3R5bGUiOnsiJGlkIjoiNzgzIiwiTGluZUNvbG9yIjpudWxsLCJMaW5lV2VpZ2h0IjowLjAsIkxpbmVUeXBlIjowLCJQYXJlbnRTdHlsZSI6bnVsbH0sIlBhcmVudFN0eWxlIjpudWxsfX0seyIkaWQiOiI3ODQiLCJfYWN0aXZpdGllcyI6W3siJGlkIjoiNzg1IiwiX3Jvd3MiOlt7IiRpZCI6Ijc4NiIsIl90YXNrcyI6W3siJGlkIjoiNzg3IiwiX2F0dGFjaGVkTWlsZXN0b25lcyI6W10sIlRhc2tEZWZpbml0aW9uIjp7IiRpZCI6Ijc4OCIsIkdyb3VwTmFtZSI6IjJkZDgwNTc2LWUzZDMtNGZiZC1hZjRkLTVlZmNiYjIxNDMyMSIsIlN0YXJ0RGF0ZSI6IjIwMjItMDItMTdUMDk6MTM6MDBaIiwiRW5kRGF0ZSI6IjIwMjItMDMtMzFUMjA6MDE6MDBaIiwiUGVyY2VudGFnZUNvbXBsZXRlIjo3NS4wLCJTdHlsZSI6eyIkaWQiOiI3ODkiLCJTaGFwZSI6NywiU2hhcGVUaGlja25lc3MiOjAsIkR1cmF0aW9uRm9ybWF0Ijo1LCJJbmNsdWRlTm9uV29ya2luZ0RheXNJbkR1cmF0aW9uIjpmYWxzZSwiUGVyY2VudGFnZUNvbXBsZXRlU3R5bGUiOnsiJGlkIjoiNzkwIiwiRm9udFNldHRpbmdzIjp7IiRpZCI6Ijc5MSIsIkZvbnRTaXplIjoxMCwiRm9udE5hbWUiOiJDYWxpYnJpIiwiSXNCb2xkIjp0cnVlLCJJc0l0YWxpYyI6ZmFsc2UsIklzVW5kZXJsaW5lZCI6ZmFsc2UsIlBhcmVudFN0eWxlIjpudWxsfSwiQXV0b1NpemUiOjAsIkZvcmVncm91bmQiOnsiJGlkIjoiNzkyIiwiQ29sb3IiOnsiJGlkIjoiNzkzIiwiQSI6MjU1LCJSIjo1NiwiRyI6ODcsIkIiOjM1fX0sIk1heFdpZHRoIjoyMDAuMCwiTWF4SGVpZ2h0IjoiSW5maW5pdHkiLCJTbWFydEZvcmVncm91bmRJc0FjdGl2ZSI6ZmFsc2UsIkhvcml6b250YWxBbGlnbm1lbnQiOjIsIlZlcnRpY2FsQWxpZ25tZW50IjowLCJTbWFydEZvcmVncm91bmQiOm51bGwsIkJhY2tncm91bmRGaWxsVHlwZSI6MCwiTWFyZ2luIjp7IiRpZCI6Ijc5NCIsIlRvcCI6MC4wLCJMZWZ0IjowLjAsIlJpZ2h0IjowLjAsIkJvdHRvbSI6MC4wfSwiUGFkZGluZyI6eyIkaWQiOiI3OTUiLCJUb3AiOjAuMCwiTGVmdCI6MC4wLCJSaWdodCI6MC4wLCJCb3R0b20iOjAuMH0sIkJhY2tncm91bmQiOnsiJGlkIjoiNzk2IiwiQ29sb3IiOnsiJHJlZiI6IjUwIn19LCJJc1Zpc2libGUiOnRydWUsIldpZHRoIjowLjAsIkhlaWdodCI6MC4wLCJCb3JkZXJTdHlsZSI6eyIkaWQiOiI3OTciLCJMaW5lQ29sb3IiOm51bGwsIkxpbmVXZWlnaHQiOjAuMCwiTGluZVR5cGUiOjAsIlBhcmVudFN0eWxlIjpudWxsfSwiUGFyZW50U3R5bGUiOm51bGx9LCJEdXJhdGlvblN0eWxlIjp7IiRpZCI6Ijc5OCIsIkZvbnRTZXR0aW5ncyI6eyIkaWQiOiI3OTkiLCJGb250U2l6ZSI6MTAsIkZvbnROYW1lIjoiQ2FsaWJyaSIsIklzQm9sZCI6dHJ1ZSwiSXNJdGFsaWMiOmZhbHNlLCJJc1VuZGVybGluZWQiOmZhbHNlLCJQYXJlbnRTdHlsZSI6bnVsbH0sIkF1dG9TaXplIjowLCJGb3JlZ3JvdW5kIjp7IiRpZCI6IjgwMCIsIkNvbG9yIjp7IiRpZCI6IjgwMSIsIkEiOjI1NSwiUiI6NTYsIkciOjg3LCJCIjozNX19LCJNYXhXaWR0aCI6MjAwLjAsIk1heEhlaWdodCI6IkluZmluaXR5IiwiU21hcnRGb3JlZ3JvdW5kSXNBY3RpdmUiOmZhbHNlLCJIb3Jpem9udGFsQWxpZ25tZW50IjowLCJWZXJ0aWNhbEFsaWdubWVudCI6MCwiU21hcnRGb3JlZ3JvdW5kIjpudWxsLCJCYWNrZ3JvdW5kRmlsbFR5cGUiOjAsIk1hcmdpbiI6eyIkaWQiOiI4MDIiLCJUb3AiOjAuMCwiTGVmdCI6MC4wLCJSaWdodCI6MC4wLCJCb3R0b20iOjAuMH0sIlBhZGRpbmciOnsiJGlkIjoiODAzIiwiVG9wIjowLjAsIkxlZnQiOjAuMCwiUmlnaHQiOjAuMCwiQm90dG9tIjowLjB9LCJCYWNrZ3JvdW5kIjp7IiRpZCI6IjgwNCIsIkNvbG9yIjp7IiRpZCI6IjgwNSIsIkEiOjAsIlIiOjI1NSwiRyI6MjU1LCJCIjoyNTV9fSwiSXNWaXNpYmxlIjp0cnVlLCJXaWR0aCI6MC4wLCJIZWlnaHQiOjAuMCwiQm9yZGVyU3R5bGUiOnsiJGlkIjoiODA2IiwiTGluZUNvbG9yIjpudWxsLCJMaW5lV2VpZ2h0IjowLjAsIkxpbmVUeXBlIjowLCJQYXJlbnRTdHlsZSI6bnVsbH0sIlBhcmVudFN0eWxlIjpudWxsfSwiSG9yaXpvbnRhbENvbm5lY3RvclN0eWxlIjp7IiRpZCI6IjgwNyIsIkxpbmVDb2xvciI6eyIkcmVmIjoiNjIifSwiTGluZVdlaWdodCI6MS4wLCJMaW5lVHlwZSI6MCwiUGFyZW50U3R5bGUiOm51bGx9LCJWZXJ0aWNhbENvbm5lY3RvclN0eWxlIjp7IiRpZCI6IjgwOCIsIkxpbmVDb2xvciI6eyIkcmVmIjoiNjUifSwiTGluZVdlaWdodCI6MC4wLCJMaW5lVHlwZSI6MCwiUGFyZW50U3R5bGUiOm51bGx9LCJNYXJnaW4iOm51bGwsIlN0YXJ0RGF0ZVBvc2l0aW9uIjo2LCJFbmREYXRlUG9zaXRpb24iOjYsIkRhdGVJc1Zpc2libGUiOmZhbHNlLCJUaXRsZVBvc2l0aW9uIjoxLCJEdXJhdGlvblBvc2l0aW9uIjowLCJQZXJjZW50YWdlQ29tcGxldGVkUG9zaXRpb24iOjMsIlNwYWNpbmciOjMsIklzQmVsb3dUaW1lYmFuZCI6dHJ1ZSwiUGVyY2VudGFnZUNvbXBsZXRlU2hhcGVPcGFjaXR5IjozNSwiU2hhcGVTdHlsZSI6eyIkaWQiOiI4MDkiLCJNYXJnaW4iOnsiJGlkIjoiODEwIiwiVG9wIjowLjAsIkxlZnQiOjQuMCwiUmlnaHQiOjQuMCwiQm90dG9tIjowLjB9LCJQYWRkaW5nIjp7IiRpZCI6IjgxMSIsIlRvcCI6MC4wLCJMZWZ0IjowLjAsIlJpZ2h0IjowLjAsIkJvdHRvbSI6MC4wfSwiQmFja2dyb3VuZCI6eyIkaWQiOiI4MTIiLCJDb2xvciI6eyIkaWQiOiI4MTMiLCJBIjoyNTUsIlIiOjExMiwiRyI6MTczLCJCIjo3MX19LCJJc1Zpc2libGUiOnRydWUsIldpZHRoIjowLjAsIkhlaWdodCI6MTAuMCwiQm9yZGVyU3R5bGUiOnsiJGlkIjoiODE0IiwiTGluZUNvbG9yIjp7IiRpZCI6IjgxNSIsIiR0eXBlIjoiTkxSRS5Db21tb24uRG9tLlNvbGlkQ29sb3JCcnVzaCwgTkxSRS5Db21tb24iLCJDb2xvciI6eyIkaWQiOiI4MTYiLCJBIjoyNTUsIlIiOjI1NSwiRyI6MCwiQiI6MH19LCJMaW5lV2VpZ2h0IjowLjAsIkxpbmVUeXBlIjowLCJQYXJlbnRTdHlsZSI6bnVsbH0sIlBhcmVudFN0eWxlIjpudWxsfSwiVGl0bGVTdHlsZSI6eyIkaWQiOiI4MTciLCJGb250U2V0dGluZ3MiOnsiJGlkIjoiODE4IiwiRm9udFNpemUiOjExLCJGb250TmFtZSI6IkNhbGlicmkiLCJJc0JvbGQiOnRydWUsIklzSXRhbGljIjpmYWxzZSwiSXNVbmRlcmxpbmVkIjpmYWxzZSwiUGFyZW50U3R5bGUiOm51bGx9LCJBdXRvU2l6ZSI6MCwiRm9yZWdyb3VuZCI6eyIkaWQiOiI4MTkiLCJDb2xvciI6eyIkaWQiOiI4MjAiLCJBIjoyNTUsIlIiOjAsIkciOjAsIkIiOjB9fSwiTWF4V2lkdGgiOjcyMC4wLCJNYXhIZWlnaHQiOiJJbmZpbml0eSIsIlNtYXJ0Rm9yZWdyb3VuZElzQWN0aXZlIjpmYWxzZSwiSG9yaXpvbnRhbEFsaWdubWVudCI6MCwiVmVydGljYWxBbGlnbm1lbnQiOjAsIlNtYXJ0Rm9yZWdyb3VuZCI6bnVsbCwiQmFja2dyb3VuZEZpbGxUeXBlIjowLCJNYXJnaW4iOnsiJGlkIjoiODIxIiwiVG9wIjowLjAsIkxlZnQiOjAuMCwiUmlnaHQiOjAuMCwiQm90dG9tIjowLjB9LCJQYWRkaW5nIjp7IiRpZCI6IjgyMiIsIlRvcCI6MC4wLCJMZWZ0IjowLjAsIlJpZ2h0IjowLjAsIkJvdHRvbSI6MC4wfSwiQmFja2dyb3VuZCI6eyIkaWQiOiI4MjMiLCJDb2xvciI6eyIkaWQiOiI4MjQiLCJBIjowLCJSIjoyNTUsIkciOjI1NSwiQiI6MjU1fX0sIklzVmlzaWJsZSI6dHJ1ZSwiV2lkdGgiOjAuMCwiSGVpZ2h0IjowLjAsIkJvcmRlclN0eWxlIjp7IiRpZCI6IjgyNSIsIkxpbmVDb2xvciI6bnVsbCwiTGluZVdlaWdodCI6MC4wLCJMaW5lVHlwZSI6MCwiUGFyZW50U3R5bGUiOm51bGx9LCJQYXJlbnRTdHlsZSI6bnVsbH0sIkRhdGVTdHlsZSI6eyIkaWQiOiI4MjYiLCJGb250U2V0dGluZ3MiOnsiJGlkIjoiODI3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pZCI6IjgyOCIsIlRvcCI6MC4wLCJMZWZ0IjowLjAsIlJpZ2h0IjowLjAsIkJvdHRvbSI6MC4wfSwiUGFkZGluZyI6eyIkaWQiOiI4MjkiLCJUb3AiOjAuMCwiTGVmdCI6MC4wLCJSaWdodCI6MC4wLCJCb3R0b20iOjAuMH0sIkJhY2tncm91bmQiOnsiJHJlZiI6IjkwIn0sIklzVmlzaWJsZSI6dHJ1ZSwiV2lkdGgiOjAuMCwiSGVpZ2h0IjowLjAsIkJvcmRlclN0eWxlIjp7IiRpZCI6IjgzMCIsIkxpbmVDb2xvciI6bnVsbCwiTGluZVdlaWdodCI6MC4wLCJMaW5lVHlwZSI6MCwiUGFyZW50U3R5bGUiOm51bGx9LCJQYXJlbnRTdHlsZSI6bnVsbH0sIkRhdGVGb3JtYXQiOnsiJGlkIjoiODM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zMiIsIkZvcm1hdCI6MCwiSXNWaXNpYmxlIjpmYWxzZSwiTGFzdEtub3duVmlzaWJpbGl0eVN0YXRlIjpmYWxzZX0sIklzVmlzaWJsZSI6dHJ1ZSwiUGFyZW50U3R5bGUiOm51bGx9LCJJbmRleCI6MjEsIlNtYXJ0RHVyYXRpb25BY3RpdmF0ZWQiOmZhbHNlLCJEYXRlRm9ybWF0Ijp7IiRyZWYiOiI4MzEifSwiV2Vla051bWJlcmluZyI6eyIkaWQiOiI4MzMiLCJGb3JtYXQiOjAsIklzVmlzaWJsZSI6ZmFsc2UsIkxhc3RLbm93blZpc2liaWxpdHlTdGF0ZSI6ZmFsc2V9LCJJZCI6IjcxZmViMDg5LTdjMmItNDdkMi04Njc4LTM2NmQwNjYxOTEzYiIsIkltcG9ydElkIjpudWxsLCJUaXRsZSI6IlByb2R1Y3QgUm9hZG1hcCIsIk5vdGUiOm51bGwsIkh5cGVybGluayI6eyIkaWQiOiI4MzQiLCJBZGRyZXNzIjoiIiwiU3ViQWRkcmVzcyI6IiJ9LCJJc0NoYW5nZWQiOmZhbHNlLCJJc05ldyI6ZmFsc2V9fSx7IiRpZCI6IjgzNSIsIl9hdHRhY2hlZE1pbGVzdG9uZXMiOlt7IiRpZCI6IjgzNiIsIkRhdGUiOiIyMDIyLTA1LTIwVDAwOjAwOjAwIiwiU3R5bGUiOnsiJGlkIjoiODM3IiwiU2hhcGUiOjE0LCJDb25uZWN0b3JNYXJnaW4iOnsiJGlkIjoiODM4IiwiVG9wIjowLjAsIkxlZnQiOjIuMCwiUmlnaHQiOjIuMCwiQm90dG9tIjowLjB9LCJDb25uZWN0b3JTdHlsZSI6eyIkaWQiOiI4MzkiLCJMaW5lQ29sb3IiOnsiJGlkIjoiODQwIiwiJHR5cGUiOiJOTFJFLkNvbW1vbi5Eb20uU29saWRDb2xvckJydXNoLCBOTFJFLkNvbW1vbiIsIkNvbG9yIjp7IiRpZCI6Ijg0MSIsIkEiOjEyNywiUiI6NTYsIkciOjg3LCJCIjozNX19LCJMaW5lV2VpZ2h0IjoxLjAsIkxpbmVUeXBlIjowLCJQYXJlbnRTdHlsZSI6bnVsbH0sIklzQmVsb3dUaW1lYmFuZCI6dHJ1ZSwiUG9zaXRpb25PblRhc2siOjMsIkhpZGVEYXRlIjpmYWxzZSwiU2hhcGVTaXplIjoxLCJTcGFjaW5nIjoxLjAsIlBhZGRpbmciOnsiJHJlZiI6IjEyIn0sIlNoYXBlU3R5bGUiOnsiJGlkIjoiODQyIiwiTWFyZ2luIjp7IiRpZCI6Ijg0MyIsIlRvcCI6MC4wLCJMZWZ0IjowLjAsIlJpZ2h0IjowLjAsIkJvdHRvbSI6MC4wfSwiUGFkZGluZyI6eyIkaWQiOiI4NDQiLCJUb3AiOjAuMCwiTGVmdCI6MC4wLCJSaWdodCI6MC4wLCJCb3R0b20iOjAuMH0sIkJhY2tncm91bmQiOnsiJGlkIjoiODQ1IiwiQ29sb3IiOnsiJGlkIjoiODQ2IiwiQSI6MjU1LCJSIjo1NiwiRyI6ODcsIkIiOjM1fX0sIklzVmlzaWJsZSI6dHJ1ZSwiV2lkdGgiOjE4LjAsIkhlaWdodCI6MjAuMCwiQm9yZGVyU3R5bGUiOnsiJGlkIjoiODQ3IiwiTGluZUNvbG9yIjpudWxsLCJMaW5lV2VpZ2h0IjowLjAsIkxpbmVUeXBlIjowLCJQYXJlbnRTdHlsZSI6bnVsbH0sIlBhcmVudFN0eWxlIjpudWxsfSwiVGl0bGVTdHlsZSI6eyIkaWQiOiI4NDgiLCJGb250U2V0dGluZ3MiOnsiJGlkIjoiODQ5IiwiRm9udFNpemUiOjExLCJGb250TmFtZSI6IkNhbGlicmkiLCJJc0JvbGQiOnRydWUsIklzSXRhbGljIjpmYWxzZSwiSXNVbmRlcmxpbmVkIjpmYWxzZSwiUGFyZW50U3R5bGUiOm51bGx9LCJBdXRvU2l6ZSI6MCwiRm9yZWdyb3VuZCI6eyIkaWQiOiI4NTAiLCJDb2xvciI6eyIkaWQiOiI4NTE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ODUyIiwiVG9wIjowLjAsIkxlZnQiOjAuMCwiUmlnaHQiOjAuMCwiQm90dG9tIjowLjB9LCJQYWRkaW5nIjp7IiRpZCI6Ijg1MyIsIlRvcCI6MC4wLCJMZWZ0IjowLjAsIlJpZ2h0IjowLjAsIkJvdHRvbSI6MC4wfSwiQmFja2dyb3VuZCI6eyIkaWQiOiI4NTQiLCJDb2xvciI6eyIkaWQiOiI4NTUiLCJBIjowLCJSIjoyNTUsIkciOjI1NSwiQiI6MjU1fX0sIklzVmlzaWJsZSI6dHJ1ZSwiV2lkdGgiOjAuMCwiSGVpZ2h0IjowLjAsIkJvcmRlclN0eWxlIjp7IiRpZCI6Ijg1NiIsIkxpbmVDb2xvciI6bnVsbCwiTGluZVdlaWdodCI6MC4wLCJMaW5lVHlwZSI6MCwiUGFyZW50U3R5bGUiOm51bGx9LCJQYXJlbnRTdHlsZSI6bnVsbH0sIkRhdGVTdHlsZSI6eyIkaWQiOiI4NTciLCJGb250U2V0dGluZ3MiOnsiJGlkIjoiODU4IiwiRm9udFNpemUiOjEwLCJGb250TmFtZSI6IkNhbGlicmkiLCJJc0JvbGQiOmZhbHNlLCJJc0l0YWxpYyI6ZmFsc2UsIklzVW5kZXJsaW5lZCI6ZmFsc2UsIlBhcmVudFN0eWxlIjpudWxsfSwiQXV0b1NpemUiOjAsIkZvcmVncm91bmQiOnsiJGlkIjoiODU5IiwiQ29sb3IiOnsiJGlkIjoiODYw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4NjEiLCJUb3AiOjAuMCwiTGVmdCI6MC4wLCJSaWdodCI6MC4wLCJCb3R0b20iOjAuMH0sIlBhZGRpbmciOnsiJGlkIjoiODYyIiwiVG9wIjowLjAsIkxlZnQiOjAuMCwiUmlnaHQiOjAuMCwiQm90dG9tIjowLjB9LCJCYWNrZ3JvdW5kIjp7IiRpZCI6Ijg2MyIsIkNvbG9yIjp7IiRpZCI6Ijg2NCIsIkEiOjAsIlIiOjI1NSwiRyI6MjU1LCJCIjoyNTV9fSwiSXNWaXNpYmxlIjp0cnVlLCJXaWR0aCI6MC4wLCJIZWlnaHQiOjAuMCwiQm9yZGVyU3R5bGUiOnsiJGlkIjoiODY1IiwiTGluZUNvbG9yIjpudWxsLCJMaW5lV2VpZ2h0IjowLjAsIkxpbmVUeXBlIjowLCJQYXJlbnRTdHlsZSI6bnVsbH0sIlBhcmVudFN0eWxlIjpudWxsfSwiRGF0ZUZvcm1hdCI6eyIkaWQiOiI4NjY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4NjciLCJEYXRlUGFydElzVmlzaWJsZSI6dHJ1ZSwiVGltZVBhcnRJc1Zpc2libGUiOmZhbHNlfX0sIldlZWtOdW1iZXJpbmciOnsiJGlkIjoiODY4IiwiRm9ybWF0IjowLCJJc1Zpc2libGUiOmZhbHNlLCJMYXN0S25vd25WaXNpYmlsaXR5U3RhdGUiOmZhbHNlfSwiSXNWaXNpYmxlIjp0cnVlLCJQYXJlbnRTdHlsZSI6bnVsbH0sIkluZGV4IjoyMywiUGVyY2VudGFnZUNvbXBsZXRlIjpudWxsLCJQb3NpdGlvbiI6eyJSYXRpbyI6MC4wLCJJc0N1c3RvbSI6ZmFsc2V9LCJEYXRlRm9ybWF0Ijp7IiRyZWYiOiI4NjYifSwiV2Vla051bWJlcmluZyI6eyIkaWQiOiI4NjkiLCJGb3JtYXQiOjAsIklzVmlzaWJsZSI6ZmFsc2UsIkxhc3RLbm93blZpc2liaWxpdHlTdGF0ZSI6ZmFsc2V9LCJSZWxhdGVkVGFza0lkIjoiZmE4ODg2YjctNjlhNS00YzAyLTgxN2EtYWJhNTQ1NzZlOTIxIiwiSWQiOiIzZWY4MTA3OC02NjUxLTQ5NDEtOTA0ZS02MWFkYTZiNDExNDMiLCJJbXBvcnRJZCI6bnVsbCwiVGl0bGUiOiJBbHBoYSIsIk5vdGUiOm51bGwsIkh5cGVybGluayI6eyIkaWQiOiI4NzAiLCJBZGRyZXNzIjoiIiwiU3ViQWRkcmVzcyI6IiJ9LCJJc0NoYW5nZWQiOmZhbHNlLCJJc05ldyI6ZmFsc2V9LHsiJGlkIjoiODcxIiwiRGF0ZSI6IjIwMjItMDYtMzBUMjM6NTk6MDAiLCJTdHlsZSI6eyIkaWQiOiI4NzIiLCJTaGFwZSI6MTQsIkNvbm5lY3Rvck1hcmdpbiI6eyIkaWQiOiI4NzMiLCJUb3AiOjAuMCwiTGVmdCI6Mi4wLCJSaWdodCI6Mi4wLCJCb3R0b20iOjAuMH0sIkNvbm5lY3RvclN0eWxlIjp7IiRpZCI6Ijg3NCIsIkxpbmVDb2xvciI6eyIkaWQiOiI4NzUiLCIkdHlwZSI6Ik5MUkUuQ29tbW9uLkRvbS5Tb2xpZENvbG9yQnJ1c2gsIE5MUkUuQ29tbW9uIiwiQ29sb3IiOnsiJGlkIjoiODc2IiwiQSI6MTI3LCJSIjo1NiwiRyI6ODcsIkIiOjM1fX0sIkxpbmVXZWlnaHQiOjEuMCwiTGluZVR5cGUiOjAsIlBhcmVudFN0eWxlIjpudWxsfSwiSXNCZWxvd1RpbWViYW5kIjp0cnVlLCJQb3NpdGlvbk9uVGFzayI6MywiSGlkZURhdGUiOmZhbHNlLCJTaGFwZVNpemUiOjEsIlNwYWNpbmciOjEuMCwiUGFkZGluZyI6eyIkcmVmIjoiMTIifSwiU2hhcGVTdHlsZSI6eyIkaWQiOiI4NzciLCJNYXJnaW4iOnsiJHJlZiI6Ijg0MyJ9LCJQYWRkaW5nIjp7IiRyZWYiOiI4NDQifSwiQmFja2dyb3VuZCI6eyIkaWQiOiI4NzgiLCJDb2xvciI6eyIkaWQiOiI4NzkiLCJBIjoyNTUsIlIiOjU2LCJHIjo4NywiQiI6MzV9fSwiSXNWaXNpYmxlIjp0cnVlLCJXaWR0aCI6MTguMCwiSGVpZ2h0IjoyMC4wLCJCb3JkZXJTdHlsZSI6eyIkaWQiOiI4ODAiLCJMaW5lQ29sb3IiOm51bGwsIkxpbmVXZWlnaHQiOjAuMCwiTGluZVR5cGUiOjAsIlBhcmVudFN0eWxlIjpudWxsfSwiUGFyZW50U3R5bGUiOm51bGx9LCJUaXRsZVN0eWxlIjp7IiRpZCI6Ijg4MSIsIkZvbnRTZXR0aW5ncyI6eyIkaWQiOiI4ODIiLCJGb250U2l6ZSI6MTEsIkZvbnROYW1lIjoiQ2FsaWJyaSIsIklzQm9sZCI6dHJ1ZSwiSXNJdGFsaWMiOmZhbHNlLCJJc1VuZGVybGluZWQiOmZhbHNlLCJQYXJlbnRTdHlsZSI6bnVsbH0sIkF1dG9TaXplIjowLCJGb3JlZ3JvdW5kIjp7IiRpZCI6Ijg4MyIsIkNvbG9yIjp7IiRpZCI6Ijg4NC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ODUyIn0sIlBhZGRpbmciOnsiJHJlZiI6Ijg1MyJ9LCJCYWNrZ3JvdW5kIjp7IiRpZCI6Ijg4NSIsIkNvbG9yIjp7IiRpZCI6Ijg4NiIsIkEiOjAsIlIiOjI1NSwiRyI6MjU1LCJCIjoyNTV9fSwiSXNWaXNpYmxlIjp0cnVlLCJXaWR0aCI6MC4wLCJIZWlnaHQiOjAuMCwiQm9yZGVyU3R5bGUiOnsiJGlkIjoiODg3IiwiTGluZUNvbG9yIjpudWxsLCJMaW5lV2VpZ2h0IjowLjAsIkxpbmVUeXBlIjowLCJQYXJlbnRTdHlsZSI6bnVsbH0sIlBhcmVudFN0eWxlIjpudWxsfSwiRGF0ZVN0eWxlIjp7IiRpZCI6Ijg4OCIsIkZvbnRTZXR0aW5ncyI6eyIkaWQiOiI4ODkiLCJGb250U2l6ZSI6MTAsIkZvbnROYW1lIjoiQ2FsaWJyaSIsIklzQm9sZCI6ZmFsc2UsIklzSXRhbGljIjpmYWxzZSwiSXNVbmRlcmxpbmVkIjpmYWxzZSwiUGFyZW50U3R5bGUiOm51bGx9LCJBdXRvU2l6ZSI6MCwiRm9yZWdyb3VuZCI6eyIkaWQiOiI4OTAiLCJDb2xvciI6eyIkaWQiOiI4OTE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4NjEifSwiUGFkZGluZyI6eyIkcmVmIjoiODYyIn0sIkJhY2tncm91bmQiOnsiJGlkIjoiODkyIiwiQ29sb3IiOnsiJGlkIjoiODkzIiwiQSI6MCwiUiI6MjU1LCJHIjoyNTUsIkIiOjI1NX19LCJJc1Zpc2libGUiOnRydWUsIldpZHRoIjowLjAsIkhlaWdodCI6MC4wLCJCb3JkZXJTdHlsZSI6eyIkaWQiOiI4OTQiLCJMaW5lQ29sb3IiOm51bGwsIkxpbmVXZWlnaHQiOjAuMCwiTGluZVR5cGUiOjAsIlBhcmVudFN0eWxlIjpudWxsfSwiUGFyZW50U3R5bGUiOm51bGx9LCJEYXRlRm9ybWF0Ijp7IiRpZCI6Ijg5NS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g5NiIsIkRhdGVQYXJ0SXNWaXNpYmxlIjp0cnVlLCJUaW1lUGFydElzVmlzaWJsZSI6ZmFsc2V9fSwiV2Vla051bWJlcmluZyI6eyIkaWQiOiI4OTciLCJGb3JtYXQiOjAsIklzVmlzaWJsZSI6ZmFsc2UsIkxhc3RLbm93blZpc2liaWxpdHlTdGF0ZSI6ZmFsc2V9LCJJc1Zpc2libGUiOnRydWUsIlBhcmVudFN0eWxlIjpudWxsfSwiSW5kZXgiOjI0LCJQZXJjZW50YWdlQ29tcGxldGUiOm51bGwsIlBvc2l0aW9uIjp7IlJhdGlvIjowLjAsIklzQ3VzdG9tIjpmYWxzZX0sIkRhdGVGb3JtYXQiOnsiJHJlZiI6Ijg5NSJ9LCJXZWVrTnVtYmVyaW5nIjp7IiRpZCI6Ijg5OCIsIkZvcm1hdCI6MCwiSXNWaXNpYmxlIjpmYWxzZSwiTGFzdEtub3duVmlzaWJpbGl0eVN0YXRlIjpmYWxzZX0sIlJlbGF0ZWRUYXNrSWQiOiJmYTg4ODZiNy02OWE1LTRjMDItODE3YS1hYmE1NDU3NmU5MjEiLCJJZCI6IjczNjA5ZDZlLThjNjQtNDA1ZS1hZjlhLTExMTkwMDk0NWRhYSIsIkltcG9ydElkIjpudWxsLCJUaXRsZSI6IlByaXZhdGUgQmV0YSIsIk5vdGUiOm51bGwsIkh5cGVybGluayI6eyIkaWQiOiI4OTkiLCJBZGRyZXNzIjoiIiwiU3ViQWRkcmVzcyI6IiJ9LCJJc0NoYW5nZWQiOmZhbHNlLCJJc05ldyI6ZmFsc2V9LHsiJGlkIjoiOTAwIiwiRGF0ZSI6IjIwMjItMDgtMTBUMjM6NTk6MDAiLCJTdHlsZSI6eyIkaWQiOiI5MDEiLCJTaGFwZSI6MTQsIkNvbm5lY3Rvck1hcmdpbiI6eyIkaWQiOiI5MDIiLCJUb3AiOjAuMCwiTGVmdCI6Mi4wLCJSaWdodCI6Mi4wLCJCb3R0b20iOjAuMH0sIkNvbm5lY3RvclN0eWxlIjp7IiRpZCI6IjkwMyIsIkxpbmVDb2xvciI6eyIkaWQiOiI5MDQiLCIkdHlwZSI6Ik5MUkUuQ29tbW9uLkRvbS5Tb2xpZENvbG9yQnJ1c2gsIE5MUkUuQ29tbW9uIiwiQ29sb3IiOnsiJGlkIjoiOTA1IiwiQSI6MTI3LCJSIjo1NiwiRyI6ODcsIkIiOjM1fX0sIkxpbmVXZWlnaHQiOjEuMCwiTGluZVR5cGUiOjAsIlBhcmVudFN0eWxlIjpudWxsfSwiSXNCZWxvd1RpbWViYW5kIjp0cnVlLCJQb3NpdGlvbk9uVGFzayI6MywiSGlkZURhdGUiOmZhbHNlLCJTaGFwZVNpemUiOjEsIlNwYWNpbmciOjEuMCwiUGFkZGluZyI6eyIkcmVmIjoiMTIifSwiU2hhcGVTdHlsZSI6eyIkaWQiOiI5MDYiLCJNYXJnaW4iOnsiJHJlZiI6Ijg0MyJ9LCJQYWRkaW5nIjp7IiRyZWYiOiI4NDQifSwiQmFja2dyb3VuZCI6eyIkaWQiOiI5MDciLCJDb2xvciI6eyIkaWQiOiI5MDgiLCJBIjoyNTUsIlIiOjU2LCJHIjo4NywiQiI6MzV9fSwiSXNWaXNpYmxlIjp0cnVlLCJXaWR0aCI6MTguMCwiSGVpZ2h0IjoyMC4wLCJCb3JkZXJTdHlsZSI6eyIkaWQiOiI5MDkiLCJMaW5lQ29sb3IiOm51bGwsIkxpbmVXZWlnaHQiOjAuMCwiTGluZVR5cGUiOjAsIlBhcmVudFN0eWxlIjpudWxsfSwiUGFyZW50U3R5bGUiOm51bGx9LCJUaXRsZVN0eWxlIjp7IiRpZCI6IjkxMCIsIkZvbnRTZXR0aW5ncyI6eyIkaWQiOiI5MTEiLCJGb250U2l6ZSI6MTEsIkZvbnROYW1lIjoiQ2FsaWJyaSIsIklzQm9sZCI6dHJ1ZSwiSXNJdGFsaWMiOmZhbHNlLCJJc1VuZGVybGluZWQiOmZhbHNlLCJQYXJlbnRTdHlsZSI6bnVsbH0sIkF1dG9TaXplIjowLCJGb3JlZ3JvdW5kIjp7IiRpZCI6IjkxMiIsIkNvbG9yIjp7IiRpZCI6IjkxMy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ODUyIn0sIlBhZGRpbmciOnsiJHJlZiI6Ijg1MyJ9LCJCYWNrZ3JvdW5kIjp7IiRpZCI6IjkxNCIsIkNvbG9yIjp7IiRpZCI6IjkxNSIsIkEiOjAsIlIiOjI1NSwiRyI6MjU1LCJCIjoyNTV9fSwiSXNWaXNpYmxlIjp0cnVlLCJXaWR0aCI6MC4wLCJIZWlnaHQiOjAuMCwiQm9yZGVyU3R5bGUiOnsiJGlkIjoiOTE2IiwiTGluZUNvbG9yIjpudWxsLCJMaW5lV2VpZ2h0IjowLjAsIkxpbmVUeXBlIjowLCJQYXJlbnRTdHlsZSI6bnVsbH0sIlBhcmVudFN0eWxlIjpudWxsfSwiRGF0ZVN0eWxlIjp7IiRpZCI6IjkxNyIsIkZvbnRTZXR0aW5ncyI6eyIkaWQiOiI5MTgiLCJGb250U2l6ZSI6MTAsIkZvbnROYW1lIjoiQ2FsaWJyaSIsIklzQm9sZCI6ZmFsc2UsIklzSXRhbGljIjpmYWxzZSwiSXNVbmRlcmxpbmVkIjpmYWxzZSwiUGFyZW50U3R5bGUiOm51bGx9LCJBdXRvU2l6ZSI6MCwiRm9yZWdyb3VuZCI6eyIkaWQiOiI5MTkiLCJDb2xvciI6eyIkaWQiOiI5MjA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4NjEifSwiUGFkZGluZyI6eyIkcmVmIjoiODYyIn0sIkJhY2tncm91bmQiOnsiJGlkIjoiOTIxIiwiQ29sb3IiOnsiJGlkIjoiOTIyIiwiQSI6MCwiUiI6MjU1LCJHIjoyNTUsIkIiOjI1NX19LCJJc1Zpc2libGUiOnRydWUsIldpZHRoIjowLjAsIkhlaWdodCI6MC4wLCJCb3JkZXJTdHlsZSI6eyIkaWQiOiI5MjMiLCJMaW5lQ29sb3IiOm51bGwsIkxpbmVXZWlnaHQiOjAuMCwiTGluZVR5cGUiOjAsIlBhcmVudFN0eWxlIjpudWxsfSwiUGFyZW50U3R5bGUiOm51bGx9LCJEYXRlRm9ybWF0Ijp7IiRpZCI6IjkyNC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kyNSIsIkRhdGVQYXJ0SXNWaXNpYmxlIjp0cnVlLCJUaW1lUGFydElzVmlzaWJsZSI6ZmFsc2V9fSwiV2Vla051bWJlcmluZyI6eyIkaWQiOiI5MjYiLCJGb3JtYXQiOjAsIklzVmlzaWJsZSI6ZmFsc2UsIkxhc3RLbm93blZpc2liaWxpdHlTdGF0ZSI6ZmFsc2V9LCJJc1Zpc2libGUiOnRydWUsIlBhcmVudFN0eWxlIjpudWxsfSwiSW5kZXgiOjI1LCJQZXJjZW50YWdlQ29tcGxldGUiOm51bGwsIlBvc2l0aW9uIjp7IlJhdGlvIjowLjAsIklzQ3VzdG9tIjpmYWxzZX0sIkRhdGVGb3JtYXQiOnsiJHJlZiI6IjkyNCJ9LCJXZWVrTnVtYmVyaW5nIjp7IiRpZCI6IjkyNyIsIkZvcm1hdCI6MCwiSXNWaXNpYmxlIjpmYWxzZSwiTGFzdEtub3duVmlzaWJpbGl0eVN0YXRlIjpmYWxzZX0sIlJlbGF0ZWRUYXNrSWQiOiJmYTg4ODZiNy02OWE1LTRjMDItODE3YS1hYmE1NDU3NmU5MjEiLCJJZCI6IjY0Mjc1M2NlLTMzNjItNDUyNC1iZGE3LWU0ZWUxMDlhNWY5ZCIsIkltcG9ydElkIjpudWxsLCJUaXRsZSI6IlB1YmxpYyBCZXRhIiwiTm90ZSI6bnVsbCwiSHlwZXJsaW5rIjp7IiRpZCI6IjkyOCIsIkFkZHJlc3MiOiIiLCJTdWJBZGRyZXNzIjoiIn0sIklzQ2hhbmdlZCI6ZmFsc2UsIklzTmV3IjpmYWxzZX1dLCJUYXNrRGVmaW5pdGlvbiI6eyIkaWQiOiI5MjkiLCJHcm91cE5hbWUiOiIyZGQ4MDU3Ni1lM2QzLTRmYmQtYWY0ZC01ZWZjYmIyMTQzMjEiLCJTdGFydERhdGUiOiIyMDIyLTA0LTAxVDAyOjM0OjAwWiIsIkVuZERhdGUiOiIyMDIyLTA5LTAxVDIyOjA4OjAwWiIsIlBlcmNlbnRhZ2VDb21wbGV0ZSI6bnVsbCwiU3R5bGUiOnsiJGlkIjoiOTMwIiwiU2hhcGUiOjcsIlNoYXBlVGhpY2tuZXNzIjowLCJEdXJhdGlvbkZvcm1hdCI6NSwiSW5jbHVkZU5vbldvcmtpbmdEYXlzSW5EdXJhdGlvbiI6ZmFsc2UsIlBlcmNlbnRhZ2VDb21wbGV0ZVN0eWxlIjp7IiRpZCI6IjkzMSIsIkZvbnRTZXR0aW5ncyI6eyIkaWQiOiI5MzIiLCJGb250U2l6ZSI6MTAsIkZvbnROYW1lIjoiQ2FsaWJyaSIsIklzQm9sZCI6ZmFsc2UsIklzSXRhbGljIjpmYWxzZSwiSXNVbmRlcmxpbmVkIjpmYWxzZSwiUGFyZW50U3R5bGUiOm51bGx9LCJBdXRvU2l6ZSI6MCwiRm9yZWdyb3VuZCI6eyIkcmVmIjoiNDQxIn0sIk1heFdpZHRoIjoyMDAuMCwiTWF4SGVpZ2h0IjoiSW5maW5pdHkiLCJTbWFydEZvcmVncm91bmRJc0FjdGl2ZSI6ZmFsc2UsIkhvcml6b250YWxBbGlnbm1lbnQiOjAsIlZlcnRpY2FsQWxpZ25tZW50IjowLCJTbWFydEZvcmVncm91bmQiOm51bGwsIkJhY2tncm91bmRGaWxsVHlwZSI6MCwiTWFyZ2luIjp7IiRyZWYiOiI3OTQifSwiUGFkZGluZyI6eyIkcmVmIjoiNzk1In0sIkJhY2tncm91bmQiOnsiJHJlZiI6IjIzMyJ9LCJJc1Zpc2libGUiOnRydWUsIldpZHRoIjowLjAsIkhlaWdodCI6MC4wLCJCb3JkZXJTdHlsZSI6eyIkaWQiOiI5MzMiLCJMaW5lQ29sb3IiOm51bGwsIkxpbmVXZWlnaHQiOjAuMCwiTGluZVR5cGUiOjAsIlBhcmVudFN0eWxlIjpudWxsfSwiUGFyZW50U3R5bGUiOm51bGx9LCJEdXJhdGlvblN0eWxlIjp7IiRpZCI6IjkzNCIsIkZvbnRTZXR0aW5ncyI6eyIkaWQiOiI5MzUiLCJGb250U2l6ZSI6MTAsIkZvbnROYW1lIjoiQ2FsaWJyaSIsIklzQm9sZCI6dHJ1ZSwiSXNJdGFsaWMiOmZhbHNlLCJJc1VuZGVybGluZWQiOmZhbHNlLCJQYXJlbnRTdHlsZSI6bnVsbH0sIkF1dG9TaXplIjowLCJGb3JlZ3JvdW5kIjp7IiRpZCI6IjkzNiIsIkNvbG9yIjp7IiRpZCI6IjkzNyIsIkEiOjI1NSwiUiI6NTYsIkciOjg3LCJCIjozNX19LCJNYXhXaWR0aCI6MjAwLjAsIk1heEhlaWdodCI6IkluZmluaXR5IiwiU21hcnRGb3JlZ3JvdW5kSXNBY3RpdmUiOmZhbHNlLCJIb3Jpem9udGFsQWxpZ25tZW50IjowLCJWZXJ0aWNhbEFsaWdubWVudCI6MCwiU21hcnRGb3JlZ3JvdW5kIjpudWxsLCJCYWNrZ3JvdW5kRmlsbFR5cGUiOjAsIk1hcmdpbiI6eyIkcmVmIjoiODAyIn0sIlBhZGRpbmciOnsiJHJlZiI6IjgwMyJ9LCJCYWNrZ3JvdW5kIjp7IiRpZCI6IjkzOCIsIkNvbG9yIjp7IiRpZCI6IjkzOSIsIkEiOjAsIlIiOjI1NSwiRyI6MjU1LCJCIjoyNTV9fSwiSXNWaXNpYmxlIjp0cnVlLCJXaWR0aCI6MC4wLCJIZWlnaHQiOjAuMCwiQm9yZGVyU3R5bGUiOnsiJGlkIjoiOTQwIiwiTGluZUNvbG9yIjpudWxsLCJMaW5lV2VpZ2h0IjowLjAsIkxpbmVUeXBlIjowLCJQYXJlbnRTdHlsZSI6bnVsbH0sIlBhcmVudFN0eWxlIjpudWxsfSwiSG9yaXpvbnRhbENvbm5lY3RvclN0eWxlIjp7IiRpZCI6Ijk0MSIsIkxpbmVDb2xvciI6eyIkcmVmIjoiNjIifSwiTGluZVdlaWdodCI6MS4wLCJMaW5lVHlwZSI6MCwiUGFyZW50U3R5bGUiOm51bGx9LCJWZXJ0aWNhbENvbm5lY3RvclN0eWxlIjp7IiRpZCI6Ijk0MiIsIkxpbmVDb2xvciI6eyIkcmVmIjoiNjUifSwiTGluZVdlaWdodCI6MC4wLCJMaW5lVHlwZSI6MCwiUGFyZW50U3R5bGUiOm51bGx9LCJNYXJnaW4iOm51bGwsIlN0YXJ0RGF0ZVBvc2l0aW9uIjo2LCJFbmREYXRlUG9zaXRpb24iOjYsIkRhdGVJc1Zpc2libGUiOmZhbHNlLCJUaXRsZVBvc2l0aW9uIjoxLCJEdXJhdGlvblBvc2l0aW9uIjowLCJQZXJjZW50YWdlQ29tcGxldGVkUG9zaXRpb24iOjYsIlNwYWNpbmciOjMsIklzQmVsb3dUaW1lYmFuZCI6dHJ1ZSwiUGVyY2VudGFnZUNvbXBsZXRlU2hhcGVPcGFjaXR5IjozNSwiU2hhcGVTdHlsZSI6eyIkaWQiOiI5NDMiLCJNYXJnaW4iOnsiJHJlZiI6IjgxMCJ9LCJQYWRkaW5nIjp7IiRyZWYiOiI4MTEifSwiQmFja2dyb3VuZCI6eyIkaWQiOiI5NDQiLCJDb2xvciI6eyIkaWQiOiI5NDUiLCJBIjoyNTUsIlIiOjExMiwiRyI6MTczLCJCIjo3MX19LCJJc1Zpc2libGUiOnRydWUsIldpZHRoIjowLjAsIkhlaWdodCI6MTAuMCwiQm9yZGVyU3R5bGUiOnsiJGlkIjoiOTQ2IiwiTGluZUNvbG9yIjp7IiRpZCI6Ijk0NyIsIiR0eXBlIjoiTkxSRS5Db21tb24uRG9tLlNvbGlkQ29sb3JCcnVzaCwgTkxSRS5Db21tb24iLCJDb2xvciI6eyIkaWQiOiI5NDgiLCJBIjoyNTUsIlIiOjI1NSwiRyI6MCwiQiI6MH19LCJMaW5lV2VpZ2h0IjowLjAsIkxpbmVUeXBlIjowLCJQYXJlbnRTdHlsZSI6bnVsbH0sIlBhcmVudFN0eWxlIjpudWxsfSwiVGl0bGVTdHlsZSI6eyIkaWQiOiI5NDkiLCJGb250U2V0dGluZ3MiOnsiJGlkIjoiOTUwIiwiRm9udFNpemUiOjExLCJGb250TmFtZSI6IkNhbGlicmkiLCJJc0JvbGQiOnRydWUsIklzSXRhbGljIjpmYWxzZSwiSXNVbmRlcmxpbmVkIjpmYWxzZSwiUGFyZW50U3R5bGUiOm51bGx9LCJBdXRvU2l6ZSI6MCwiRm9yZWdyb3VuZCI6eyIkaWQiOiI5NTEiLCJDb2xvciI6eyIkaWQiOiI5NTI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gyMSJ9LCJQYWRkaW5nIjp7IiRyZWYiOiI4MjIifSwiQmFja2dyb3VuZCI6eyIkaWQiOiI5NTMiLCJDb2xvciI6eyIkaWQiOiI5NTQiLCJBIjowLCJSIjoyNTUsIkciOjI1NSwiQiI6MjU1fX0sIklzVmlzaWJsZSI6dHJ1ZSwiV2lkdGgiOjAuMCwiSGVpZ2h0IjowLjAsIkJvcmRlclN0eWxlIjp7IiRpZCI6Ijk1NSIsIkxpbmVDb2xvciI6bnVsbCwiTGluZVdlaWdodCI6MC4wLCJMaW5lVHlwZSI6MCwiUGFyZW50U3R5bGUiOm51bGx9LCJQYXJlbnRTdHlsZSI6bnVsbH0sIkRhdGVTdHlsZSI6eyIkaWQiOiI5NTYiLCJGb250U2V0dGluZ3MiOnsiJGlkIjoiOTU3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yZWYiOiI4MjgifSwiUGFkZGluZyI6eyIkcmVmIjoiODI5In0sIkJhY2tncm91bmQiOnsiJHJlZiI6IjkwIn0sIklzVmlzaWJsZSI6dHJ1ZSwiV2lkdGgiOjAuMCwiSGVpZ2h0IjowLjAsIkJvcmRlclN0eWxlIjp7IiRpZCI6Ijk1OCIsIkxpbmVDb2xvciI6bnVsbCwiTGluZVdlaWdodCI6MC4wLCJMaW5lVHlwZSI6MCwiUGFyZW50U3R5bGUiOm51bGx9LCJQYXJlbnRTdHlsZSI6bnVsbH0sIkRhdGVGb3JtYXQiOnsiJGlkIjoiOTU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k2MCIsIkZvcm1hdCI6MCwiSXNWaXNpYmxlIjpmYWxzZSwiTGFzdEtub3duVmlzaWJpbGl0eVN0YXRlIjpmYWxzZX0sIklzVmlzaWJsZSI6dHJ1ZSwiUGFyZW50U3R5bGUiOm51bGx9LCJJbmRleCI6MjIsIlNtYXJ0RHVyYXRpb25BY3RpdmF0ZWQiOmZhbHNlLCJEYXRlRm9ybWF0Ijp7IiRyZWYiOiI5NTkifSwiV2Vla051bWJlcmluZyI6eyIkaWQiOiI5NjEiLCJGb3JtYXQiOjAsIklzVmlzaWJsZSI6ZmFsc2UsIkxhc3RLbm93blZpc2liaWxpdHlTdGF0ZSI6ZmFsc2V9LCJJZCI6ImZhODg4NmI3LTY5YTUtNGMwMi04MTdhLWFiYTU0NTc2ZTkyMSIsIkltcG9ydElkIjpudWxsLCJUaXRsZSI6IkRldmVsb3BtZW50IiwiTm90ZSI6bnVsbCwiSHlwZXJsaW5rIjp7IiRpZCI6Ijk2MiIsIkFkZHJlc3MiOiIiLCJTdWJBZGRyZXNzIjoiIn0sIklzQ2hhbmdlZCI6ZmFsc2UsIklzTmV3IjpmYWxzZX19LHsiJGlkIjoiOTYzIiwiX2F0dGFjaGVkTWlsZXN0b25lcyI6W10sIlRhc2tEZWZpbml0aW9uIjp7IiRpZCI6Ijk2NCIsIkdyb3VwTmFtZSI6IjJkZDgwNTc2LWUzZDMtNGZiZC1hZjRkLTVlZmNiYjIxNDMyMSIsIlN0YXJ0RGF0ZSI6IjIwMjItMDktMDFUMTQ6NTI6MDBaIiwiRW5kRGF0ZSI6IjIwMjItMTAtMjFUMDE6NTE6MDBaIiwiUGVyY2VudGFnZUNvbXBsZXRlIjpudWxsLCJTdHlsZSI6eyIkaWQiOiI5NjUiLCJTaGFwZSI6NywiU2hhcGVUaGlja25lc3MiOjAsIkR1cmF0aW9uRm9ybWF0Ijo1LCJJbmNsdWRlTm9uV29ya2luZ0RheXNJbkR1cmF0aW9uIjpmYWxzZSwiUGVyY2VudGFnZUNvbXBsZXRlU3R5bGUiOnsiJGlkIjoiOTY2IiwiRm9udFNldHRpbmdzIjp7IiRpZCI6Ijk2NyIsIkZvbnRTaXplIjoxMCwiRm9udE5hbWUiOiJDYWxpYnJpIiwiSXNCb2xkIjpmYWxzZSwiSXNJdGFsaWMiOmZhbHNlLCJJc1VuZGVybGluZWQiOmZhbHNlLCJQYXJlbnRTdHlsZSI6bnVsbH0sIkF1dG9TaXplIjowLCJGb3JlZ3JvdW5kIjp7IiRyZWYiOiIxNDgifSwiTWF4V2lkdGgiOjIwMC4wLCJNYXhIZWlnaHQiOiJJbmZpbml0eSIsIlNtYXJ0Rm9yZWdyb3VuZElzQWN0aXZlIjpmYWxzZSwiSG9yaXpvbnRhbEFsaWdubWVudCI6MCwiVmVydGljYWxBbGlnbm1lbnQiOjAsIlNtYXJ0Rm9yZWdyb3VuZCI6bnVsbCwiQmFja2dyb3VuZEZpbGxUeXBlIjowLCJNYXJnaW4iOnsiJHJlZiI6Ijc5NCJ9LCJQYWRkaW5nIjp7IiRyZWYiOiI3OTUifSwiQmFja2dyb3VuZCI6eyIkcmVmIjoiMTUyIn0sIklzVmlzaWJsZSI6dHJ1ZSwiV2lkdGgiOjAuMCwiSGVpZ2h0IjowLjAsIkJvcmRlclN0eWxlIjp7IiRpZCI6Ijk2OCIsIkxpbmVDb2xvciI6bnVsbCwiTGluZVdlaWdodCI6MC4wLCJMaW5lVHlwZSI6MCwiUGFyZW50U3R5bGUiOm51bGx9LCJQYXJlbnRTdHlsZSI6bnVsbH0sIkR1cmF0aW9uU3R5bGUiOnsiJGlkIjoiOTY5IiwiRm9udFNldHRpbmdzIjp7IiRpZCI6Ijk3MCIsIkZvbnRTaXplIjoxMCwiRm9udE5hbWUiOiJDYWxpYnJpIiwiSXNCb2xkIjp0cnVlLCJJc0l0YWxpYyI6ZmFsc2UsIklzVW5kZXJsaW5lZCI6ZmFsc2UsIlBhcmVudFN0eWxlIjpudWxsfSwiQXV0b1NpemUiOjAsIkZvcmVncm91bmQiOnsiJGlkIjoiOTcxIiwiQ29sb3IiOnsiJGlkIjoiOTc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ODAyIn0sIlBhZGRpbmciOnsiJHJlZiI6IjgwMyJ9LCJCYWNrZ3JvdW5kIjp7IiRyZWYiOiIxNjEifSwiSXNWaXNpYmxlIjp0cnVlLCJXaWR0aCI6MC4wLCJIZWlnaHQiOjAuMCwiQm9yZGVyU3R5bGUiOnsiJGlkIjoiOTczIiwiTGluZUNvbG9yIjpudWxsLCJMaW5lV2VpZ2h0IjowLjAsIkxpbmVUeXBlIjowLCJQYXJlbnRTdHlsZSI6bnVsbH0sIlBhcmVudFN0eWxlIjpudWxsfSwiSG9yaXpvbnRhbENvbm5lY3RvclN0eWxlIjp7IiRpZCI6Ijk3NCIsIkxpbmVDb2xvciI6eyIkcmVmIjoiMTY0In0sIkxpbmVXZWlnaHQiOjEuMCwiTGluZVR5cGUiOjAsIlBhcmVudFN0eWxlIjpudWxsfSwiVmVydGljYWxDb25uZWN0b3JTdHlsZSI6eyIkaWQiOiI5NzUiLCJMaW5lQ29sb3IiOnsiJHJlZiI6IjE2NyJ9LCJMaW5lV2VpZ2h0IjowLjAsIkxpbmVUeXBlIjowLCJQYXJlbnRTdHlsZSI6bnVsbH0sIk1hcmdpbiI6bnVsbCwiU3RhcnREYXRlUG9zaXRpb24iOjYsIkVuZERhdGVQb3NpdGlvbiI6NiwiRGF0ZUlzVmlzaWJsZSI6ZmFsc2UsIlRpdGxlUG9zaXRpb24iOjEsIkR1cmF0aW9uUG9zaXRpb24iOjYsIlBlcmNlbnRhZ2VDb21wbGV0ZWRQb3NpdGlvbiI6NiwiU3BhY2luZyI6MywiSXNCZWxvd1RpbWViYW5kIjp0cnVlLCJQZXJjZW50YWdlQ29tcGxldGVTaGFwZU9wYWNpdHkiOjM1LCJTaGFwZVN0eWxlIjp7IiRpZCI6Ijk3NiIsIk1hcmdpbiI6eyIkcmVmIjoiODEwIn0sIlBhZGRpbmciOnsiJHJlZiI6IjgxMSJ9LCJCYWNrZ3JvdW5kIjp7IiRpZCI6Ijk3NyIsIkNvbG9yIjp7IiRpZCI6Ijk3OCIsIkEiOjI1NSwiUiI6MTEyLCJHIjoxNzMsIkIiOjcxfX0sIklzVmlzaWJsZSI6dHJ1ZSwiV2lkdGgiOjAuMCwiSGVpZ2h0IjoxMC4wLCJCb3JkZXJTdHlsZSI6eyIkaWQiOiI5NzkiLCJMaW5lQ29sb3IiOnsiJHJlZiI6IjE3NSJ9LCJMaW5lV2VpZ2h0IjowLjAsIkxpbmVUeXBlIjowLCJQYXJlbnRTdHlsZSI6bnVsbH0sIlBhcmVudFN0eWxlIjpudWxsfSwiVGl0bGVTdHlsZSI6eyIkaWQiOiI5ODAiLCJGb250U2V0dGluZ3MiOnsiJGlkIjoiOTgxIiwiRm9udFNpemUiOjExLCJGb250TmFtZSI6IkNhbGlicmkiLCJJc0JvbGQiOnRydWUsIklzSXRhbGljIjpmYWxzZSwiSXNVbmRlcmxpbmVkIjpmYWxzZSwiUGFyZW50U3R5bGUiOm51bGx9LCJBdXRvU2l6ZSI6MCwiRm9yZWdyb3VuZCI6eyIkaWQiOiI5ODIiLCJDb2xvciI6eyIkaWQiOiI5ODM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gyMSJ9LCJQYWRkaW5nIjp7IiRyZWYiOiI4MjIifSwiQmFja2dyb3VuZCI6eyIkaWQiOiI5ODQiLCJDb2xvciI6eyIkaWQiOiI5ODUiLCJBIjowLCJSIjoyNTUsIkciOjI1NSwiQiI6MjU1fX0sIklzVmlzaWJsZSI6dHJ1ZSwiV2lkdGgiOjAuMCwiSGVpZ2h0IjowLjAsIkJvcmRlclN0eWxlIjp7IiRpZCI6Ijk4NiIsIkxpbmVDb2xvciI6bnVsbCwiTGluZVdlaWdodCI6MC4wLCJMaW5lVHlwZSI6MCwiUGFyZW50U3R5bGUiOm51bGx9LCJQYXJlbnRTdHlsZSI6bnVsbH0sIkRhdGVTdHlsZSI6eyIkaWQiOiI5ODciLCJGb250U2V0dGluZ3MiOnsiJGlkIjoiOTg4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IsIlZlcnRpY2FsQWxpZ25tZW50IjowLCJTbWFydEZvcmVncm91bmQiOm51bGwsIkJhY2tncm91bmRGaWxsVHlwZSI6MCwiTWFyZ2luIjp7IiRyZWYiOiI4MjgifSwiUGFkZGluZyI6eyIkcmVmIjoiODI5In0sIkJhY2tncm91bmQiOnsiJHJlZiI6IjE5MCJ9LCJJc1Zpc2libGUiOnRydWUsIldpZHRoIjowLjAsIkhlaWdodCI6MC4wLCJCb3JkZXJTdHlsZSI6eyIkaWQiOiI5ODkiLCJMaW5lQ29sb3IiOm51bGwsIkxpbmVXZWlnaHQiOjAuMCwiTGluZVR5cGUiOjAsIlBhcmVudFN0eWxlIjpudWxsfSwiUGFyZW50U3R5bGUiOm51bGx9LCJEYXRlRm9ybWF0Ijp7IiRpZCI6Ijk5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5OTEiLCJGb3JtYXQiOjAsIklzVmlzaWJsZSI6ZmFsc2UsIkxhc3RLbm93blZpc2liaWxpdHlTdGF0ZSI6ZmFsc2V9LCJJc1Zpc2libGUiOnRydWUsIlBhcmVudFN0eWxlIjpudWxsfSwiSW5kZXgiOjI2LCJTbWFydER1cmF0aW9uQWN0aXZhdGVkIjpmYWxzZSwiRGF0ZUZvcm1hdCI6eyIkcmVmIjoiOTkwIn0sIldlZWtOdW1iZXJpbmciOnsiJGlkIjoiOTkyIiwiRm9ybWF0IjowLCJJc1Zpc2libGUiOmZhbHNlLCJMYXN0S25vd25WaXNpYmlsaXR5U3RhdGUiOmZhbHNlfSwiSWQiOiJhMDAwNTAxMy1kMTQzLTRlY2EtODc5OS1mZTAwMjFhMjY2ZTAiLCJJbXBvcnRJZCI6bnVsbCwiVGl0bGUiOiJSQyIsIk5vdGUiOm51bGwsIkh5cGVybGluayI6eyIkaWQiOiI5OTMiLCJBZGRyZXNzIjoiIiwiU3ViQWRkcmVzcyI6IiJ9LCJJc0NoYW5nZWQiOmZhbHNlLCJJc05ldyI6ZmFsc2V9fSx7IiRpZCI6Ijk5NCIsIl9hdHRhY2hlZE1pbGVzdG9uZXMiOlt7IiRpZCI6Ijk5NSIsIkRhdGUiOiIyMDIyLTExLTE1VDIzOjU5OjAwIiwiU3R5bGUiOnsiJGlkIjoiOTk2IiwiU2hhcGUiOjE0LCJDb25uZWN0b3JNYXJnaW4iOnsiJGlkIjoiOTk3IiwiVG9wIjowLjAsIkxlZnQiOjIuMCwiUmlnaHQiOjIuMCwiQm90dG9tIjowLjB9LCJDb25uZWN0b3JTdHlsZSI6eyIkaWQiOiI5OTgiLCJMaW5lQ29sb3IiOnsiJGlkIjoiOTk5IiwiJHR5cGUiOiJOTFJFLkNvbW1vbi5Eb20uU29saWRDb2xvckJydXNoLCBOTFJFLkNvbW1vbiIsIkNvbG9yIjp7IiRpZCI6IjEwMDAiLCJBIjoxMjcsIlIiOjU2LCJHIjo4NywiQiI6MzV9fSwiTGluZVdlaWdodCI6MS4wLCJMaW5lVHlwZSI6MCwiUGFyZW50U3R5bGUiOm51bGx9LCJJc0JlbG93VGltZWJhbmQiOnRydWUsIlBvc2l0aW9uT25UYXNrIjozLCJIaWRlRGF0ZSI6ZmFsc2UsIlNoYXBlU2l6ZSI6MSwiU3BhY2luZyI6MS4wLCJQYWRkaW5nIjp7IiRyZWYiOiIxMiJ9LCJTaGFwZVN0eWxlIjp7IiRpZCI6IjEwMDEiLCJNYXJnaW4iOnsiJHJlZiI6Ijg0MyJ9LCJQYWRkaW5nIjp7IiRyZWYiOiI4NDQifSwiQmFja2dyb3VuZCI6eyIkaWQiOiIxMDAyIiwiQ29sb3IiOnsiJGlkIjoiMTAwMyIsIkEiOjI1NSwiUiI6NTYsIkciOjg3LCJCIjozNX19LCJJc1Zpc2libGUiOnRydWUsIldpZHRoIjoxOC4wLCJIZWlnaHQiOjIwLjAsIkJvcmRlclN0eWxlIjp7IiRpZCI6IjEwMDQiLCJMaW5lQ29sb3IiOm51bGwsIkxpbmVXZWlnaHQiOjAuMCwiTGluZVR5cGUiOjAsIlBhcmVudFN0eWxlIjpudWxsfSwiUGFyZW50U3R5bGUiOm51bGx9LCJUaXRsZVN0eWxlIjp7IiRpZCI6IjEwMDUiLCJGb250U2V0dGluZ3MiOnsiJGlkIjoiMTAwNiIsIkZvbnRTaXplIjoxMSwiRm9udE5hbWUiOiJDYWxpYnJpIiwiSXNCb2xkIjp0cnVlLCJJc0l0YWxpYyI6ZmFsc2UsIklzVW5kZXJsaW5lZCI6ZmFsc2UsIlBhcmVudFN0eWxlIjpudWxsfSwiQXV0b1NpemUiOjAsIkZvcmVncm91bmQiOnsiJGlkIjoiMTAwNyIsIkNvbG9yIjp7IiRpZCI6IjEwMDg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g1MiJ9LCJQYWRkaW5nIjp7IiRyZWYiOiI4NTMifSwiQmFja2dyb3VuZCI6eyIkaWQiOiIxMDA5IiwiQ29sb3IiOnsiJGlkIjoiMTAxMCIsIkEiOjAsIlIiOjI1NSwiRyI6MjU1LCJCIjoyNTV9fSwiSXNWaXNpYmxlIjp0cnVlLCJXaWR0aCI6MC4wLCJIZWlnaHQiOjAuMCwiQm9yZGVyU3R5bGUiOnsiJGlkIjoiMTAxMSIsIkxpbmVDb2xvciI6bnVsbCwiTGluZVdlaWdodCI6MC4wLCJMaW5lVHlwZSI6MCwiUGFyZW50U3R5bGUiOm51bGx9LCJQYXJlbnRTdHlsZSI6bnVsbH0sIkRhdGVTdHlsZSI6eyIkaWQiOiIxMDEyIiwiRm9udFNldHRpbmdzIjp7IiRpZCI6IjEwMTMiLCJGb250U2l6ZSI6MTAsIkZvbnROYW1lIjoiQ2FsaWJyaSIsIklzQm9sZCI6ZmFsc2UsIklzSXRhbGljIjpmYWxzZSwiSXNVbmRlcmxpbmVkIjpmYWxzZSwiUGFyZW50U3R5bGUiOm51bGx9LCJBdXRvU2l6ZSI6MCwiRm9yZWdyb3VuZCI6eyIkaWQiOiIxMDE0IiwiQ29sb3IiOnsiJGlkIjoiMTAxN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g2MSJ9LCJQYWRkaW5nIjp7IiRyZWYiOiI4NjIifSwiQmFja2dyb3VuZCI6eyIkaWQiOiIxMDE2IiwiQ29sb3IiOnsiJGlkIjoiMTAxNyIsIkEiOjAsIlIiOjI1NSwiRyI6MjU1LCJCIjoyNTV9fSwiSXNWaXNpYmxlIjp0cnVlLCJXaWR0aCI6MC4wLCJIZWlnaHQiOjAuMCwiQm9yZGVyU3R5bGUiOnsiJGlkIjoiMTAxOCIsIkxpbmVDb2xvciI6bnVsbCwiTGluZVdlaWdodCI6MC4wLCJMaW5lVHlwZSI6MCwiUGFyZW50U3R5bGUiOm51bGx9LCJQYXJlbnRTdHlsZSI6bnVsbH0sIkRhdGVGb3JtYXQiOnsiJGlkIjoiMTAxOS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EwMjAiLCJEYXRlUGFydElzVmlzaWJsZSI6dHJ1ZSwiVGltZVBhcnRJc1Zpc2libGUiOmZhbHNlfX0sIldlZWtOdW1iZXJpbmciOnsiJGlkIjoiMTAyMSIsIkZvcm1hdCI6MCwiSXNWaXNpYmxlIjpmYWxzZSwiTGFzdEtub3duVmlzaWJpbGl0eVN0YXRlIjpmYWxzZX0sIklzVmlzaWJsZSI6dHJ1ZSwiUGFyZW50U3R5bGUiOm51bGx9LCJJbmRleCI6MjgsIlBlcmNlbnRhZ2VDb21wbGV0ZSI6bnVsbCwiUG9zaXRpb24iOnsiUmF0aW8iOjAuMCwiSXNDdXN0b20iOmZhbHNlfSwiRGF0ZUZvcm1hdCI6eyIkcmVmIjoiMTAxOSJ9LCJXZWVrTnVtYmVyaW5nIjp7IiRpZCI6IjEwMjIiLCJGb3JtYXQiOjAsIklzVmlzaWJsZSI6ZmFsc2UsIkxhc3RLbm93blZpc2liaWxpdHlTdGF0ZSI6ZmFsc2V9LCJSZWxhdGVkVGFza0lkIjoiZGI4NDFiMmQtYzBiNS00MzRlLTgzMDAtOGNkNGQ0ZTU0MGJjIiwiSWQiOiJjZGVjMDQ5MC0zOWQwLTQ4MzgtYmExMy1hNjE3ZmM5Y2RlY2QiLCJJbXBvcnRJZCI6bnVsbCwiVGl0bGUiOiJTdGFnaW5nIiwiTm90ZSI6bnVsbCwiSHlwZXJsaW5rIjp7IiRpZCI6IjEwMjMiLCJBZGRyZXNzIjoiIiwiU3ViQWRkcmVzcyI6IiJ9LCJJc0NoYW5nZWQiOmZhbHNlLCJJc05ldyI6ZmFsc2V9LHsiJGlkIjoiMTAyNCIsIkRhdGUiOiIyMDIyLTEyLTIwVDIzOjU5OjAwIiwiU3R5bGUiOnsiJGlkIjoiMTAyNSIsIlNoYXBlIjoxNCwiQ29ubmVjdG9yTWFyZ2luIjp7IiRpZCI6IjEwMjYiLCJUb3AiOjAuMCwiTGVmdCI6Mi4wLCJSaWdodCI6Mi4wLCJCb3R0b20iOjAuMH0sIkNvbm5lY3RvclN0eWxlIjp7IiRpZCI6IjEwMjciLCJMaW5lQ29sb3IiOnsiJGlkIjoiMTAyOCIsIiR0eXBlIjoiTkxSRS5Db21tb24uRG9tLlNvbGlkQ29sb3JCcnVzaCwgTkxSRS5Db21tb24iLCJDb2xvciI6eyIkaWQiOiIxMDI5IiwiQSI6MTI3LCJSIjo1NiwiRyI6ODcsIkIiOjM1fX0sIkxpbmVXZWlnaHQiOjEuMCwiTGluZVR5cGUiOjAsIlBhcmVudFN0eWxlIjpudWxsfSwiSXNCZWxvd1RpbWViYW5kIjp0cnVlLCJQb3NpdGlvbk9uVGFzayI6MywiSGlkZURhdGUiOmZhbHNlLCJTaGFwZVNpemUiOjEsIlNwYWNpbmciOjEuMCwiUGFkZGluZyI6eyIkcmVmIjoiMTIifSwiU2hhcGVTdHlsZSI6eyIkaWQiOiIxMDMwIiwiTWFyZ2luIjp7IiRyZWYiOiI4NDMifSwiUGFkZGluZyI6eyIkcmVmIjoiODQ0In0sIkJhY2tncm91bmQiOnsiJGlkIjoiMTAzMSIsIkNvbG9yIjp7IiRpZCI6IjEwMzIiLCJBIjoyNTUsIlIiOjU2LCJHIjo4NywiQiI6MzV9fSwiSXNWaXNpYmxlIjp0cnVlLCJXaWR0aCI6MTguMCwiSGVpZ2h0IjoyMC4wLCJCb3JkZXJTdHlsZSI6eyIkaWQiOiIxMDMzIiwiTGluZUNvbG9yIjpudWxsLCJMaW5lV2VpZ2h0IjowLjAsIkxpbmVUeXBlIjowLCJQYXJlbnRTdHlsZSI6bnVsbH0sIlBhcmVudFN0eWxlIjpudWxsfSwiVGl0bGVTdHlsZSI6eyIkaWQiOiIxMDM0IiwiRm9udFNldHRpbmdzIjp7IiRpZCI6IjEwMzUiLCJGb250U2l6ZSI6MTEsIkZvbnROYW1lIjoiQ2FsaWJyaSIsIklzQm9sZCI6dHJ1ZSwiSXNJdGFsaWMiOmZhbHNlLCJJc1VuZGVybGluZWQiOmZhbHNlLCJQYXJlbnRTdHlsZSI6bnVsbH0sIkF1dG9TaXplIjowLCJGb3JlZ3JvdW5kIjp7IiRpZCI6IjEwMzYiLCJDb2xvciI6eyIkaWQiOiIxMDM3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4NTIifSwiUGFkZGluZyI6eyIkcmVmIjoiODUzIn0sIkJhY2tncm91bmQiOnsiJGlkIjoiMTAzOCIsIkNvbG9yIjp7IiRpZCI6IjEwMzkiLCJBIjowLCJSIjoyNTUsIkciOjI1NSwiQiI6MjU1fX0sIklzVmlzaWJsZSI6dHJ1ZSwiV2lkdGgiOjAuMCwiSGVpZ2h0IjowLjAsIkJvcmRlclN0eWxlIjp7IiRpZCI6IjEwNDAiLCJMaW5lQ29sb3IiOm51bGwsIkxpbmVXZWlnaHQiOjAuMCwiTGluZVR5cGUiOjAsIlBhcmVudFN0eWxlIjpudWxsfSwiUGFyZW50U3R5bGUiOm51bGx9LCJEYXRlU3R5bGUiOnsiJGlkIjoiMTA0MSIsIkZvbnRTZXR0aW5ncyI6eyIkaWQiOiIxMDQyIiwiRm9udFNpemUiOjEwLCJGb250TmFtZSI6IkNhbGlicmkiLCJJc0JvbGQiOmZhbHNlLCJJc0l0YWxpYyI6ZmFsc2UsIklzVW5kZXJsaW5lZCI6ZmFsc2UsIlBhcmVudFN0eWxlIjpudWxsfSwiQXV0b1NpemUiOjAsIkZvcmVncm91bmQiOnsiJGlkIjoiMTA0MyIsIkNvbG9yIjp7IiRpZCI6IjEwNDQ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4NjEifSwiUGFkZGluZyI6eyIkcmVmIjoiODYyIn0sIkJhY2tncm91bmQiOnsiJGlkIjoiMTA0NSIsIkNvbG9yIjp7IiRpZCI6IjEwNDYiLCJBIjowLCJSIjoyNTUsIkciOjI1NSwiQiI6MjU1fX0sIklzVmlzaWJsZSI6dHJ1ZSwiV2lkdGgiOjAuMCwiSGVpZ2h0IjowLjAsIkJvcmRlclN0eWxlIjp7IiRpZCI6IjEwNDciLCJMaW5lQ29sb3IiOm51bGwsIkxpbmVXZWlnaHQiOjAuMCwiTGluZVR5cGUiOjAsIlBhcmVudFN0eWxlIjpudWxsfSwiUGFyZW50U3R5bGUiOm51bGx9LCJEYXRlRm9ybWF0Ijp7IiRpZCI6IjEwNDg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xMDQ5IiwiRGF0ZVBhcnRJc1Zpc2libGUiOnRydWUsIlRpbWVQYXJ0SXNWaXNpYmxlIjpmYWxzZX19LCJXZWVrTnVtYmVyaW5nIjp7IiRpZCI6IjEwNTAiLCJGb3JtYXQiOjAsIklzVmlzaWJsZSI6ZmFsc2UsIkxhc3RLbm93blZpc2liaWxpdHlTdGF0ZSI6ZmFsc2V9LCJJc1Zpc2libGUiOnRydWUsIlBhcmVudFN0eWxlIjpudWxsfSwiSW5kZXgiOjI5LCJQZXJjZW50YWdlQ29tcGxldGUiOm51bGwsIlBvc2l0aW9uIjp7IlJhdGlvIjowLjAsIklzQ3VzdG9tIjpmYWxzZX0sIkRhdGVGb3JtYXQiOnsiJHJlZiI6IjEwNDgifSwiV2Vla051bWJlcmluZyI6eyIkaWQiOiIxMDUxIiwiRm9ybWF0IjowLCJJc1Zpc2libGUiOmZhbHNlLCJMYXN0S25vd25WaXNpYmlsaXR5U3RhdGUiOmZhbHNlfSwiUmVsYXRlZFRhc2tJZCI6ImRiODQxYjJkLWMwYjUtNDM0ZS04MzAwLThjZDRkNGU1NDBiYyIsIklkIjoiZWY1OTRkZTMtYmYwOS00ZjFjLWI5M2YtOWU3ZDEyZWU0NjliIiwiSW1wb3J0SWQiOm51bGwsIlRpdGxlIjoiR28gTGl2ZSEiLCJOb3RlIjpudWxsLCJIeXBlcmxpbmsiOnsiJGlkIjoiMTA1MiIsIkFkZHJlc3MiOiIiLCJTdWJBZGRyZXNzIjoiIn0sIklzQ2hhbmdlZCI6ZmFsc2UsIklzTmV3IjpmYWxzZX1dLCJUYXNrRGVmaW5pdGlvbiI6eyIkaWQiOiIxMDUzIiwiR3JvdXBOYW1lIjoiMmRkODA1NzYtZTNkMy00ZmJkLWFmNGQtNWVmY2JiMjE0MzIxIiwiU3RhcnREYXRlIjoiMjAyMi0xMC0yMVQwMTo1NTowMFoiLCJFbmREYXRlIjoiMjAyMi0xMi0yNVQwMzo0NDowMFoiLCJQZXJjZW50YWdlQ29tcGxldGUiOm51bGwsIlN0eWxlIjp7IiRpZCI6IjEwNTQiLCJTaGFwZSI6NywiU2hhcGVUaGlja25lc3MiOjAsIkR1cmF0aW9uRm9ybWF0IjowLCJJbmNsdWRlTm9uV29ya2luZ0RheXNJbkR1cmF0aW9uIjpmYWxzZSwiUGVyY2VudGFnZUNvbXBsZXRlU3R5bGUiOnsiJGlkIjoiMTA1NSIsIkZvbnRTZXR0aW5ncyI6eyIkaWQiOiIxMDU2IiwiRm9udFNpemUiOjEwLCJGb250TmFtZSI6IkNhbGlicmkiLCJJc0JvbGQiOmZhbHNlLCJJc0l0YWxpYyI6ZmFsc2UsIklzVW5kZXJsaW5lZCI6ZmFsc2UsIlBhcmVudFN0eWxlIjpudWxsfSwiQXV0b1NpemUiOjAsIkZvcmVncm91bmQiOnsiJHJlZiI6IjE0OCJ9LCJNYXhXaWR0aCI6MjAwLjAsIk1heEhlaWdodCI6IkluZmluaXR5IiwiU21hcnRGb3JlZ3JvdW5kSXNBY3RpdmUiOmZhbHNlLCJIb3Jpem9udGFsQWxpZ25tZW50IjowLCJWZXJ0aWNhbEFsaWdubWVudCI6MCwiU21hcnRGb3JlZ3JvdW5kIjpudWxsLCJCYWNrZ3JvdW5kRmlsbFR5cGUiOjAsIk1hcmdpbiI6eyIkcmVmIjoiNzk0In0sIlBhZGRpbmciOnsiJHJlZiI6Ijc5NSJ9LCJCYWNrZ3JvdW5kIjp7IiRyZWYiOiIxNTIifSwiSXNWaXNpYmxlIjp0cnVlLCJXaWR0aCI6MC4wLCJIZWlnaHQiOjAuMCwiQm9yZGVyU3R5bGUiOnsiJGlkIjoiMTA1NyIsIkxpbmVDb2xvciI6bnVsbCwiTGluZVdlaWdodCI6MC4wLCJMaW5lVHlwZSI6MCwiUGFyZW50U3R5bGUiOm51bGx9LCJQYXJlbnRTdHlsZSI6bnVsbH0sIkR1cmF0aW9uU3R5bGUiOnsiJGlkIjoiMTA1OCIsIkZvbnRTZXR0aW5ncyI6eyIkaWQiOiIxMDU5IiwiRm9udFNpemUiOjEwLCJGb250TmFtZSI6IkNhbGlicmkiLCJJc0JvbGQiOmZhbHNlLCJJc0l0YWxpYyI6ZmFsc2UsIklzVW5kZXJsaW5lZCI6ZmFsc2UsIlBhcmVudFN0eWxlIjpudWxsfSwiQXV0b1NpemUiOjAsIkZvcmVncm91bmQiOnsiJHJlZiI6IjE1NyJ9LCJNYXhXaWR0aCI6MjAwLjAsIk1heEhlaWdodCI6IkluZmluaXR5IiwiU21hcnRGb3JlZ3JvdW5kSXNBY3RpdmUiOmZhbHNlLCJIb3Jpem9udGFsQWxpZ25tZW50IjowLCJWZXJ0aWNhbEFsaWdubWVudCI6MCwiU21hcnRGb3JlZ3JvdW5kIjpudWxsLCJCYWNrZ3JvdW5kRmlsbFR5cGUiOjAsIk1hcmdpbiI6eyIkcmVmIjoiODAyIn0sIlBhZGRpbmciOnsiJHJlZiI6IjgwMyJ9LCJCYWNrZ3JvdW5kIjp7IiRyZWYiOiIxNjEifSwiSXNWaXNpYmxlIjp0cnVlLCJXaWR0aCI6MC4wLCJIZWlnaHQiOjAuMCwiQm9yZGVyU3R5bGUiOnsiJGlkIjoiMTA2MCIsIkxpbmVDb2xvciI6bnVsbCwiTGluZVdlaWdodCI6MC4wLCJMaW5lVHlwZSI6MCwiUGFyZW50U3R5bGUiOm51bGx9LCJQYXJlbnRTdHlsZSI6bnVsbH0sIkhvcml6b250YWxDb25uZWN0b3JTdHlsZSI6eyIkaWQiOiIxMDYxIiwiTGluZUNvbG9yIjp7IiRyZWYiOiIxNjQifSwiTGluZVdlaWdodCI6MS4wLCJMaW5lVHlwZSI6MCwiUGFyZW50U3R5bGUiOm51bGx9LCJWZXJ0aWNhbENvbm5lY3RvclN0eWxlIjp7IiRpZCI6IjEwNjIiLCJMaW5lQ29sb3IiOnsiJHJlZiI6IjE2NyJ9LCJMaW5lV2VpZ2h0IjowLjAsIkxpbmVUeXBlIjowLCJQYXJlbnRTdHlsZSI6bnVsbH0sIk1hcmdpbiI6bnVsbCwiU3RhcnREYXRlUG9zaXRpb24iOjYsIkVuZERhdGVQb3NpdGlvbiI6NiwiRGF0ZUlzVmlzaWJsZSI6ZmFsc2UsIlRpdGxlUG9zaXRpb24iOjEsIkR1cmF0aW9uUG9zaXRpb24iOjYsIlBlcmNlbnRhZ2VDb21wbGV0ZWRQb3NpdGlvbiI6NiwiU3BhY2luZyI6MywiSXNCZWxvd1RpbWViYW5kIjp0cnVlLCJQZXJjZW50YWdlQ29tcGxldGVTaGFwZU9wYWNpdHkiOjM1LCJTaGFwZVN0eWxlIjp7IiRpZCI6IjEwNjMiLCJNYXJnaW4iOnsiJHJlZiI6IjgxMCJ9LCJQYWRkaW5nIjp7IiRyZWYiOiI4MTEifSwiQmFja2dyb3VuZCI6eyIkaWQiOiIxMDY0IiwiQ29sb3IiOnsiJGlkIjoiMTA2NSIsIkEiOjI1NSwiUiI6MTEyLCJHIjoxNzMsIkIiOjcxfX0sIklzVmlzaWJsZSI6dHJ1ZSwiV2lkdGgiOjAuMCwiSGVpZ2h0IjoxMC4wLCJCb3JkZXJTdHlsZSI6eyIkaWQiOiIxMDY2IiwiTGluZUNvbG9yIjp7IiRyZWYiOiIxNzUifSwiTGluZVdlaWdodCI6MC4wLCJMaW5lVHlwZSI6MCwiUGFyZW50U3R5bGUiOm51bGx9LCJQYXJlbnRTdHlsZSI6bnVsbH0sIlRpdGxlU3R5bGUiOnsiJGlkIjoiMTA2NyIsIkZvbnRTZXR0aW5ncyI6eyIkaWQiOiIxMDY4IiwiRm9udFNpemUiOjExLCJGb250TmFtZSI6IkNhbGlicmkiLCJJc0JvbGQiOnRydWUsIklzSXRhbGljIjpmYWxzZSwiSXNVbmRlcmxpbmVkIjpmYWxzZSwiUGFyZW50U3R5bGUiOm51bGx9LCJBdXRvU2l6ZSI6MiwiRm9yZWdyb3VuZCI6eyIkaWQiOiIxMDY5IiwiQ29sb3IiOnsiJGlkIjoiMTA3MCIsIkEiOjI1NSwiUiI6MCwiRyI6MCwiQiI6MH19LCJNYXhXaWR0aCI6NzAuNzcwMDAwMDAwMDAwMDEsIk1heEhlaWdodCI6IkluZmluaXR5IiwiU21hcnRGb3JlZ3JvdW5kSXNBY3RpdmUiOmZhbHNlLCJIb3Jpem9udGFsQWxpZ25tZW50IjowLCJWZXJ0aWNhbEFsaWdubWVudCI6MCwiU21hcnRGb3JlZ3JvdW5kIjpudWxsLCJCYWNrZ3JvdW5kRmlsbFR5cGUiOjAsIk1hcmdpbiI6eyIkcmVmIjoiODIxIn0sIlBhZGRpbmciOnsiJHJlZiI6IjgyMiJ9LCJCYWNrZ3JvdW5kIjp7IiRpZCI6IjEwNzEiLCJDb2xvciI6eyIkaWQiOiIxMDcyIiwiQSI6MCwiUiI6MjU1LCJHIjoyNTUsIkIiOjI1NX19LCJJc1Zpc2libGUiOnRydWUsIldpZHRoIjowLjAsIkhlaWdodCI6MC4wLCJCb3JkZXJTdHlsZSI6eyIkaWQiOiIxMDczIiwiTGluZUNvbG9yIjpudWxsLCJMaW5lV2VpZ2h0IjowLjAsIkxpbmVUeXBlIjowLCJQYXJlbnRTdHlsZSI6bnVsbH0sIlBhcmVudFN0eWxlIjpudWxsfSwiRGF0ZVN0eWxlIjp7IiRpZCI6IjEwNzQiLCJGb250U2V0dGluZ3MiOnsiJGlkIjoiMTA3NS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yLCJWZXJ0aWNhbEFsaWdubWVudCI6MCwiU21hcnRGb3JlZ3JvdW5kIjpudWxsLCJCYWNrZ3JvdW5kRmlsbFR5cGUiOjAsIk1hcmdpbiI6eyIkcmVmIjoiODI4In0sIlBhZGRpbmciOnsiJHJlZiI6IjgyOSJ9LCJCYWNrZ3JvdW5kIjp7IiRyZWYiOiIxOTAifSwiSXNWaXNpYmxlIjp0cnVlLCJXaWR0aCI6MC4wLCJIZWlnaHQiOjAuMCwiQm9yZGVyU3R5bGUiOnsiJGlkIjoiMTA3NiIsIkxpbmVDb2xvciI6bnVsbCwiTGluZVdlaWdodCI6MC4wLCJMaW5lVHlwZSI6MCwiUGFyZW50U3R5bGUiOm51bGx9LCJQYXJlbnRTdHlsZSI6bnVsbH0sIkRhdGVGb3JtYXQiOnsiJGlkIjoiMTA3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Dc4IiwiRm9ybWF0IjowLCJJc1Zpc2libGUiOmZhbHNlLCJMYXN0S25vd25WaXNpYmlsaXR5U3RhdGUiOmZhbHNlfSwiSXNWaXNpYmxlIjp0cnVlLCJQYXJlbnRTdHlsZSI6bnVsbH0sIkluZGV4IjoyNywiU21hcnREdXJhdGlvbkFjdGl2YXRlZCI6ZmFsc2UsIkRhdGVGb3JtYXQiOnsiJHJlZiI6IjEwNzcifSwiV2Vla051bWJlcmluZyI6eyIkaWQiOiIxMDc5IiwiRm9ybWF0IjowLCJJc1Zpc2libGUiOmZhbHNlLCJMYXN0S25vd25WaXNpYmlsaXR5U3RhdGUiOmZhbHNlfSwiSWQiOiJkYjg0MWIyZC1jMGI1LTQzNGUtODMwMC04Y2Q0ZDRlNTQwYmMiLCJJbXBvcnRJZCI6bnVsbCwiVGl0bGUiOiJSZWxlYXNlIHRvIFdlYiIsIk5vdGUiOm51bGwsIkh5cGVybGluayI6eyIkaWQiOiIxMDgwIiwiQWRkcmVzcyI6IiIsIlN1YkFkZHJlc3MiOiIifSwiSXNDaGFuZ2VkIjpmYWxzZSwiSXNOZXciOmZhbHNlfX1dLCJfbWlsZXN0b25lcyI6W10sIklkIjoiMmRkODA1NzYtZTNkMy00ZmJkLWFmNGQtNWVmY2JiMjE0MzIxIiwiSXNTaW5nbGVJdGVtUm93IjpmYWxzZX1dLCJJbmRleCI6MCwiSWQiOiJmNThkZDY2NS1lZWU5LTQxODgtYWNmZC1lMGQzYzgyZDcxYTkiLCJIZWFkZXJUZXh0IjpudWxsLCJJc0RlZmF1bHQiOnRydWUsIlN0eWxlIjp7IiRpZCI6IjEwODEiLCJIZWFkZXJTdHlsZSI6eyIkaWQiOiIxMDgyIiwiVGV4dFN0eWxlIjp7IiRpZCI6IjEwODMiLCJGb250U2V0dGluZ3MiOnsiJGlkIjoiMTA4NCIsIkZvbnRTaXplIjoxMSwiRm9udE5hbWUiOiJDYWxpYnJpIiwiSXNCb2xkIjpmYWxzZSwiSXNJdGFsaWMiOmZhbHNlLCJJc1VuZGVybGluZWQiOmZhbHNlLCJQYXJlbnRTdHlsZSI6bnVsbH0sIkF1dG9TaXplIjoyLCJGb3JlZ3JvdW5kIjp7IiRpZCI6IjEwODUiLCJDb2xvciI6eyIkaWQiOiIxMDg2IiwiQSI6MjU1LCJSIjowLCJHIjowLCJCIjowfX0sIk1heFdpZHRoIjowLjAsIk1heEhlaWdodCI6IkluZmluaXR5IiwiU21hcnRGb3JlZ3JvdW5kSXNBY3RpdmUiOmZhbHNlLCJIb3Jpem9udGFsQWxpZ25tZW50IjowLCJWZXJ0aWNhbEFsaWdubWVudCI6MCwiU21hcnRGb3JlZ3JvdW5kIjpudWxsLCJCYWNrZ3JvdW5kRmlsbFR5cGUiOjAsIk1hcmdpbiI6eyIkaWQiOiIxMDg3IiwiVG9wIjowLjAsIkxlZnQiOjAuMCwiUmlnaHQiOjAuMCwiQm90dG9tIjowLjB9LCJQYWRkaW5nIjp7IiRpZCI6IjEwODgiLCJUb3AiOjAuMCwiTGVmdCI6MC4wLCJSaWdodCI6MC4wLCJCb3R0b20iOjAuMH0sIkJhY2tncm91bmQiOm51bGwsIklzVmlzaWJsZSI6dHJ1ZSwiV2lkdGgiOjAuMCwiSGVpZ2h0IjowLjAsIkJvcmRlclN0eWxlIjpudWxsLCJQYXJlbnRTdHlsZSI6bnVsbH0sIlJlY3RhbmdsZVN0eWxlIjp7IiRpZCI6IjEwODkiLCJNYXJnaW4iOnsiJGlkIjoiMTA5MCIsIlRvcCI6MC4wLCJMZWZ0IjowLjAsIlJpZ2h0IjowLjAsIkJvdHRvbSI6MC4wfSwiUGFkZGluZyI6eyIkaWQiOiIxMDkxIiwiVG9wIjowLjAsIkxlZnQiOjAuMCwiUmlnaHQiOjAuMCwiQm90dG9tIjowLjB9LCJCYWNrZ3JvdW5kIjp7IiRpZCI6IjEwOTIiLCJDb2xvciI6eyIkaWQiOiIxMDkzIiwiQSI6NjMsIlIiOjExMiwiRyI6MTczLCJCIjo3MX19LCJJc1Zpc2libGUiOnRydWUsIldpZHRoIjowLjAsIkhlaWdodCI6MC4wLCJCb3JkZXJTdHlsZSI6eyIkaWQiOiIxMDk0IiwiTGluZUNvbG9yIjp7IiRpZCI6IjEwOTUiLCIkdHlwZSI6Ik5MUkUuQ29tbW9uLkRvbS5Tb2xpZENvbG9yQnJ1c2gsIE5MUkUuQ29tbW9uIiwiQ29sb3IiOnsiJGlkIjoiMTA5NiIsIkEiOjI1NSwiUiI6MjU1LCJHIjowLCJCIjowfX0sIkxpbmVXZWlnaHQiOjAuMCwiTGluZVR5cGUiOjAsIlBhcmVudFN0eWxlIjpudWxsfSwiUGFyZW50U3R5bGUiOm51bGx9LCJNYXJnaW4iOnsiJGlkIjoiMTA5NyIsIlRvcCI6MC4wLCJMZWZ0IjowLjAsIlJpZ2h0IjowLjAsIkJvdHRvbSI6MC4wfSwiUGFkZGluZyI6eyIkaWQiOiIxMDk4IiwiVG9wIjowLjAsIkxlZnQiOjAuMCwiUmlnaHQiOjAuMCwiQm90dG9tIjowLjB9LCJCYWNrZ3JvdW5kIjpudWxsLCJJc1Zpc2libGUiOnRydWUsIldpZHRoIjowLjAsIkhlaWdodCI6MC4wLCJCb3JkZXJTdHlsZSI6bnVsbCwiUGFyZW50U3R5bGUiOm51bGx9LCJCYWNrZ3JvdW5kU3R5bGUiOnsiJGlkIjoiMTA5OSIsIk1hcmdpbiI6eyIkaWQiOiIxMTAwIiwiVG9wIjowLjAsIkxlZnQiOjAuMCwiUmlnaHQiOjAuMCwiQm90dG9tIjowLjB9LCJQYWRkaW5nIjp7IiRpZCI6IjExMDEiLCJUb3AiOjAuMCwiTGVmdCI6MC4wLCJSaWdodCI6MC4wLCJCb3R0b20iOjAuMH0sIkJhY2tncm91bmQiOnsiJGlkIjoiMTEwMiIsIkNvbG9yIjp7IiRpZCI6IjExMDMiLCJBIjo1MSwiUiI6MTY1LCJHIjoxNjUsIkIiOjE2NX19LCJJc1Zpc2libGUiOnRydWUsIldpZHRoIjowLjAsIkhlaWdodCI6MC4wLCJCb3JkZXJTdHlsZSI6eyIkaWQiOiIxMTA0IiwiTGluZUNvbG9yIjp7IiRpZCI6IjExMDUiLCIkdHlwZSI6Ik5MUkUuQ29tbW9uLkRvbS5Tb2xpZENvbG9yQnJ1c2gsIE5MUkUuQ29tbW9uIiwiQ29sb3IiOnsiJGlkIjoiMTEwNiIsIkEiOjI1NSwiUiI6MjU1LCJHIjowLCJCIjowfX0sIkxpbmVXZWlnaHQiOjAuMCwiTGluZVR5cGUiOjAsIlBhcmVudFN0eWxlIjpudWxsfSwiUGFyZW50U3R5bGUiOm51bGx9LCJNYXJnaW4iOnsiJGlkIjoiMTEwNyIsIlRvcCI6MC4wLCJMZWZ0IjowLjAsIlJpZ2h0IjowLjAsIkJvdHRvbSI6MC4wfSwiUGFkZGluZyI6eyIkaWQiOiIxMTA4IiwiVG9wIjowLjAsIkxlZnQiOjAuMCwiUmlnaHQiOjAuMCwiQm90dG9tIjowLjB9LCJJc1Zpc2libGUiOmZhbHNlLCJXaWR0aCI6MC4wLCJIZWlnaHQiOjAuMCwiQm9yZGVyU3R5bGUiOm51bGwsIlBhcmVudFN0eWxlIjpudWxsfX1dLCJJZCI6ImZmZWUxZTc5LWI4NTktNDNhMi04YzM5LTQ1NGVhODgwZmRhOCIsIkluZGV4IjoyLCJIZWFkZXJUZXh0IjoiU2VydmljZSBEZXZlbG9wbWVudCIsIlN0eWxlIjp7IiRpZCI6IjExMDkiLCJIZWFkZXJTdHlsZSI6eyIkaWQiOiIxMTEwIiwiVGV4dElzVmVydGljYWwiOmZhbHNlLCJUZXh0U3R5bGUiOnsiJGlkIjoiMTExMSIsIkZvbnRTZXR0aW5ncyI6eyIkaWQiOiIxMTEyIiwiRm9udFNpemUiOjEyLCJGb250TmFtZSI6IkNhbGlicmkiLCJJc0JvbGQiOnRydWUsIklzSXRhbGljIjpmYWxzZSwiSXNVbmRlcmxpbmVkIjpmYWxzZSwiUGFyZW50U3R5bGUiOm51bGx9LCJBdXRvU2l6ZSI6MCwiRm9yZWdyb3VuZCI6eyIkaWQiOiIxMTEzIiwiQ29sb3IiOnsiJGlkIjoiMTExNCIsIkEiOjI1NSwiUiI6MjU1LCJHIjoyNTUsIkIiOjI1NX19LCJNYXhXaWR0aCI6MC4wLCJNYXhIZWlnaHQiOjAuMCwiU21hcnRGb3JlZ3JvdW5kSXNBY3RpdmUiOmZhbHNlLCJIb3Jpem9udGFsQWxpZ25tZW50IjowLCJWZXJ0aWNhbEFsaWdubWVudCI6MCwiU21hcnRGb3JlZ3JvdW5kIjpudWxsLCJCYWNrZ3JvdW5kRmlsbFR5cGUiOjAsIk1hcmdpbiI6eyIkaWQiOiIxMTE1IiwiVG9wIjowLjAsIkxlZnQiOjAuMCwiUmlnaHQiOjAuMCwiQm90dG9tIjowLjB9LCJQYWRkaW5nIjp7IiRpZCI6IjExMTYiLCJUb3AiOjAuMCwiTGVmdCI6MC4wLCJSaWdodCI6MC4wLCJCb3R0b20iOjAuMH0sIkJhY2tncm91bmQiOm51bGwsIklzVmlzaWJsZSI6ZmFsc2UsIldpZHRoIjowLjAsIkhlaWdodCI6MC4wLCJCb3JkZXJTdHlsZSI6bnVsbCwiUGFyZW50U3R5bGUiOm51bGx9LCJSZWN0YW5nbGVTdHlsZSI6eyIkaWQiOiIxMTE3IiwiTWFyZ2luIjp7IiRpZCI6IjExMTgiLCJUb3AiOjAuMCwiTGVmdCI6MC4wLCJSaWdodCI6MC4wLCJCb3R0b20iOjAuMH0sIlBhZGRpbmciOnsiJGlkIjoiMTExOSIsIlRvcCI6MC4wLCJMZWZ0IjowLjAsIlJpZ2h0IjowLjAsIkJvdHRvbSI6MC4wfSwiQmFja2dyb3VuZCI6eyIkaWQiOiIxMTIwIiwiQ29sb3IiOnsiJGlkIjoiMTEyMSIsIkEiOjI1NSwiUiI6MTEyLCJHIjoxNzMsIkIiOjcxfX0sIklzVmlzaWJsZSI6ZmFsc2UsIldpZHRoIjowLjAsIkhlaWdodCI6MC4wLCJCb3JkZXJTdHlsZSI6eyIkaWQiOiIxMTIyIiwiTGluZUNvbG9yIjp7IiRpZCI6IjExMjMiLCIkdHlwZSI6Ik5MUkUuQ29tbW9uLkRvbS5Tb2xpZENvbG9yQnJ1c2gsIE5MUkUuQ29tbW9uIiwiQ29sb3IiOnsiJGlkIjoiMTEyNCIsIkEiOjI1NSwiUiI6NTUsIkciOjU1LCJCIjo1NX19LCJMaW5lV2VpZ2h0IjowLjAsIkxpbmVUeXBlIjowLCJQYXJlbnRTdHlsZSI6bnVsbH0sIlBhcmVudFN0eWxlIjpudWxsfSwiTWFyZ2luIjp7IiRpZCI6IjExMjUiLCJUb3AiOjAuMCwiTGVmdCI6MC4wLCJSaWdodCI6MC4wLCJCb3R0b20iOjAuMH0sIlBhZGRpbmciOnsiJGlkIjoiMTEyNiIsIlRvcCI6MC4wLCJMZWZ0IjowLjAsIlJpZ2h0IjowLjAsIkJvdHRvbSI6MC4wfSwiQmFja2dyb3VuZCI6bnVsbCwiSXNWaXNpYmxlIjp0cnVlLCJXaWR0aCI6MC4wLCJIZWlnaHQiOjAuMCwiQm9yZGVyU3R5bGUiOm51bGwsIlBhcmVudFN0eWxlIjpudWxsfSwiQmFja2dyb3VuZFN0eWxlIjp7IiRpZCI6IjExMjciLCJNYXJnaW4iOnsiJGlkIjoiMTEyOCIsIlRvcCI6MC4wLCJMZWZ0IjowLjAsIlJpZ2h0IjowLjAsIkJvdHRvbSI6MC4wfSwiUGFkZGluZyI6eyIkaWQiOiIxMTI5IiwiVG9wIjowLjAsIkxlZnQiOjAuMCwiUmlnaHQiOjAuMCwiQm90dG9tIjowLjB9LCJCYWNrZ3JvdW5kIjp7IiRpZCI6IjExMzAiLCJDb2xvciI6eyIkaWQiOiIxMTMxIiwiQSI6MzgsIlIiOjExMiwiRyI6MTczLCJCIjo3MX19LCJJc1Zpc2libGUiOnRydWUsIldpZHRoIjowLjAsIkhlaWdodCI6MC4wLCJCb3JkZXJTdHlsZSI6eyIkaWQiOiIxMTMyIiwiTGluZUNvbG9yIjp7IiRpZCI6IjExMzMiLCIkdHlwZSI6Ik5MUkUuQ29tbW9uLkRvbS5Tb2xpZENvbG9yQnJ1c2gsIE5MUkUuQ29tbW9uIiwiQ29sb3IiOnsiJGlkIjoiMTEzNCIsIkEiOjI1NSwiUiI6NTUsIkciOjU1LCJCIjo1NX19LCJMaW5lV2VpZ2h0IjowLjAsIkxpbmVUeXBlIjowLCJQYXJlbnRTdHlsZSI6bnVsbH0sIlBhcmVudFN0eWxlIjpudWxsfSwiSXNBYm92ZVRpbWViYW5kIjpmYWxzZSwiTWFyZ2luIjp7IiRpZCI6IjExMzUiLCJUb3AiOjAuMCwiTGVmdCI6MC4wLCJSaWdodCI6MC4wLCJCb3R0b20iOjAuMH0sIlBhZGRpbmciOnsiJGlkIjoiMTEzNiIsIlRvcCI6MC4wLCJMZWZ0IjowLjAsIlJpZ2h0IjowLjAsIkJvdHRvbSI6MC4wfSwiSXNWaXNpYmxlIjp0cnVlLCJXaWR0aCI6MC4wLCJIZWlnaHQiOjAuMCwiQm9yZGVyU3R5bGUiOnsiJGlkIjoiMTEzNyIsIkxpbmVDb2xvciI6bnVsbCwiTGluZVdlaWdodCI6MC4wLCJMaW5lVHlwZSI6MCwiUGFyZW50U3R5bGUiOm51bGx9LCJQYXJlbnRTdHlsZSI6bnVsbH19LHsiJGlkIjoiMTEzOCIsIl9hY3Rpdml0aWVzIjpbeyIkaWQiOiIxMTM5IiwiX3Jvd3MiOlt7IiRpZCI6IjExNDAiLCJfdGFza3MiOltdLCJfbWlsZXN0b25lcyI6W3siJGlkIjoiMTE0MSIsIklkIjoiMjdlMGU5MGMtOGU2MS00NjBmLTg4ZGEtOTNhYjQwNGZjODVkIiwiSW5kZXgiOjMwLCJHcm91cElkIjoiOTM5OTMwZGQtYWQ5ZS00ZWYwLWI5NWEtNDI1MWZmNWQ3ZGQ1IiwiVGl0bGUiOiJTYWxlcyBEYXNoYm9hcmQiLCJEYXRlVGltZSI6IjIwMjItMTItMjBUMjM6NTk6MDAiLCJQZXJjZW50YWdlQ29tcGxldGUiOm51bGwsIk5vdGUiOm51bGwsIlN0eWxlIjp7IiRpZCI6IjExNDIiLCJUaXRsZVBvc2l0aW9uIjoiTGVmdCIsIkRhdGVQb3NpdGlvbiI6IkxlZnQiLCJTaGFwZVR5cGUiOjYsIlNoYXBlU2l6ZSI6MywiU2hhcGVTdHlsZSI6eyIkaWQiOiIxMTQzIiwiTWFyZ2luIjp7IiRyZWYiOiIyNzcifSwiUGFkZGluZyI6eyIkcmVmIjoiMjc4In0sIkJhY2tncm91bmQiOnsiJGlkIjoiMTE0NCIsIkNvbG9yIjp7IiRpZCI6IjExNDUiLCJBIjoyNTUsIlIiOjY4LCJHIjoxMTQsIkIiOjE5Nn19LCJJc1Zpc2libGUiOnRydWUsIldpZHRoIjoxNC42ODI1MTk5MTI3MTk3MjcsIkhlaWdodCI6MTYuMzEzOTM2MjMzNTIwNTA4LCJCb3JkZXJTdHlsZSI6eyIkaWQiOiIxMTQ2IiwiTGluZUNvbG9yIjpudWxsLCJMaW5lV2VpZ2h0IjowLjAsIkxpbmVUeXBlIjowLCJQYXJlbnRTdHlsZSI6bnVsbH0sIlBhcmVudFN0eWxlIjpudWxsfSwiVGl0bGVTdHlsZSI6eyIkaWQiOiIxMTQ3IiwiRm9udFNldHRpbmdzIjp7IiRpZCI6IjExNDgiLCJGb250U2l6ZSI6MTEsIkZvbnROYW1lIjoiQ2FsaWJyaSIsIklzQm9sZCI6dHJ1ZSwiSXNJdGFsaWMiOmZhbHNlLCJJc1VuZGVybGluZWQiOmZhbHNlLCJQYXJlbnRTdHlsZSI6bnVsbH0sIkF1dG9TaXplIjowLCJGb3JlZ3JvdW5kIjp7IiRpZCI6IjExNDkiLCJDb2xvciI6eyIkaWQiOiIxMTUw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yODYifSwiUGFkZGluZyI6eyIkcmVmIjoiMjg3In0sIkJhY2tncm91bmQiOnsiJGlkIjoiMTE1MSIsIkNvbG9yIjp7IiRpZCI6IjExNTIiLCJBIjowLCJSIjoyNTUsIkciOjI1NSwiQiI6MjU1fX0sIklzVmlzaWJsZSI6dHJ1ZSwiV2lkdGgiOjAuMCwiSGVpZ2h0IjowLjAsIkJvcmRlclN0eWxlIjpudWxsLCJQYXJlbnRTdHlsZSI6bnVsbH0sIkRhdGVTdHlsZSI6eyIkaWQiOiIxMTUzIiwiRm9udFNldHRpbmdzIjp7IiRpZCI6IjExNTQiLCJGb250U2l6ZSI6MTAsIkZvbnROYW1lIjoiQ2FsaWJyaSIsIklzQm9sZCI6ZmFsc2UsIklzSXRhbGljIjpmYWxzZSwiSXNVbmRlcmxpbmVkIjpmYWxzZSwiUGFyZW50U3R5bGUiOm51bGx9LCJBdXRvU2l6ZSI6MCwiRm9yZWdyb3VuZCI6eyIkaWQiOiIxMTU1IiwiQ29sb3IiOnsiJGlkIjoiMTE1N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I5NSJ9LCJQYWRkaW5nIjp7IiRyZWYiOiIyOTYifSwiQmFja2dyb3VuZCI6eyIkaWQiOiIxMTU3IiwiQ29sb3IiOnsiJGlkIjoiMTE1OCIsIkEiOjAsIlIiOjI1NSwiRyI6MjU1LCJCIjoyNTV9fSwiSXNWaXNpYmxlIjpmYWxzZSwiV2lkdGgiOjAuMCwiSGVpZ2h0IjowLjAsIkJvcmRlclN0eWxlIjpudWxsLCJQYXJlbnRTdHlsZSI6bnVsbH0sIkRhdGVGb3JtYXQiOnsiJHJlZiI6IjMwMCJ9LCJXZWVrTnVtYmVyaW5nIjp7IiRpZCI6IjExNTkiLCJGb3JtYXQiOjAsIklzVmlzaWJsZSI6ZmFsc2UsIkxhc3RLbm93blZpc2liaWxpdHlTdGF0ZSI6ZmFsc2V9LCJJc1Zpc2libGUiOnRydWUsIlBhcmVudFN0eWxlIjpudWxsfSwiSHlwZXJsaW5rIjp7IiRpZCI6IjExNjAiLCJBZGRyZXNzIjoiIiwiU3ViQWRkcmVzcyI6IiJ9LCJJbXBvcnRJZCI6bnVsbH0seyIkaWQiOiIxMTYxIiwiSWQiOiIwNWY1ZTIyYi0wNzEwLTQyYTEtYTFkYy01OTYxNWJiNGM0NjkiLCJJbmRleCI6MzEsIkdyb3VwSWQiOiI5Mzk5MzBkZC1hZDllLTRlZjAtYjk1YS00MjUxZmY1ZDdkZDUiLCJUaXRsZSI6IlNlcnZpY2UgTWV0cmljcyIsIkRhdGVUaW1lIjoiMjAyMi0wNC0wMVQwMDowMDowMCIsIlBlcmNlbnRhZ2VDb21wbGV0ZSI6bnVsbCwiTm90ZSI6bnVsbCwiU3R5bGUiOnsiJGlkIjoiMTE2MiIsIlRpdGxlUG9zaXRpb24iOiJMZWZ0IiwiRGF0ZVBvc2l0aW9uIjoiTGVmdCIsIlNoYXBlVHlwZSI6NiwiU2hhcGVTaXplIjozLCJTaGFwZVN0eWxlIjp7IiRpZCI6IjExNjMiLCJNYXJnaW4iOnsiJHJlZiI6IjI3NyJ9LCJQYWRkaW5nIjp7IiRyZWYiOiIyNzgifSwiQmFja2dyb3VuZCI6eyIkaWQiOiIxMTY0IiwiQ29sb3IiOnsiJGlkIjoiMTE2NSIsIkEiOjI1NSwiUiI6NjgsIkciOjExNCwiQiI6MTk2fX0sIklzVmlzaWJsZSI6dHJ1ZSwiV2lkdGgiOjE0LjY4MjUxOTkxMjcxOTcyNywiSGVpZ2h0IjoxNi4zMTM5MzYyMzM1MjA1MDgsIkJvcmRlclN0eWxlIjp7IiRpZCI6IjExNjYiLCJMaW5lQ29sb3IiOm51bGwsIkxpbmVXZWlnaHQiOjAuMCwiTGluZVR5cGUiOjAsIlBhcmVudFN0eWxlIjpudWxsfSwiUGFyZW50U3R5bGUiOm51bGx9LCJUaXRsZVN0eWxlIjp7IiRpZCI6IjExNjciLCJGb250U2V0dGluZ3MiOnsiJGlkIjoiMTE2OCIsIkZvbnRTaXplIjoxMSwiRm9udE5hbWUiOiJDYWxpYnJpIiwiSXNCb2xkIjp0cnVlLCJJc0l0YWxpYyI6ZmFsc2UsIklzVW5kZXJsaW5lZCI6ZmFsc2UsIlBhcmVudFN0eWxlIjpudWxsfSwiQXV0b1NpemUiOjAsIkZvcmVncm91bmQiOnsiJGlkIjoiMTE2OSIsIkNvbG9yIjp7IiRpZCI6IjExNzAiLCJBIjoyNTUsIlIiOjAsIkciOjAsIkIiOjB9fSwiTWF4V2lkdGgiOjIwMC4wLCJNYXhIZWlnaHQiOiJJbmZpbml0eSIsIlNtYXJ0Rm9yZWdyb3VuZElzQWN0aXZlIjpmYWxzZSwiSG9yaXpvbnRhbEFsaWdubWVudCI6MiwiVmVydGljYWxBbGlnbm1lbnQiOjAsIlNtYXJ0Rm9yZWdyb3VuZCI6bnVsbCwiQmFja2dyb3VuZEZpbGxUeXBlIjowLCJNYXJnaW4iOnsiJHJlZiI6IjI4NiJ9LCJQYWRkaW5nIjp7IiRyZWYiOiIyODcifSwiQmFja2dyb3VuZCI6eyIkaWQiOiIxMTcxIiwiQ29sb3IiOnsiJGlkIjoiMTE3MiIsIkEiOjAsIlIiOjI1NSwiRyI6MjU1LCJCIjoyNTV9fSwiSXNWaXNpYmxlIjp0cnVlLCJXaWR0aCI6MC4wLCJIZWlnaHQiOjAuMCwiQm9yZGVyU3R5bGUiOm51bGwsIlBhcmVudFN0eWxlIjpudWxsfSwiRGF0ZVN0eWxlIjp7IiRpZCI6IjExNzMiLCJGb250U2V0dGluZ3MiOnsiJGlkIjoiMTE3NCIsIkZvbnRTaXplIjoxMCwiRm9udE5hbWUiOiJDYWxpYnJpIiwiSXNCb2xkIjpmYWxzZSwiSXNJdGFsaWMiOmZhbHNlLCJJc1VuZGVybGluZWQiOmZhbHNlLCJQYXJlbnRTdHlsZSI6bnVsbH0sIkF1dG9TaXplIjowLCJGb3JlZ3JvdW5kIjp7IiRpZCI6IjExNzUiLCJDb2xvciI6eyIkaWQiOiIxMTc2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jk1In0sIlBhZGRpbmciOnsiJHJlZiI6IjI5NiJ9LCJCYWNrZ3JvdW5kIjp7IiRpZCI6IjExNzciLCJDb2xvciI6eyIkaWQiOiIxMTc4IiwiQSI6MCwiUiI6MjU1LCJHIjoyNTUsIkIiOjI1NX19LCJJc1Zpc2libGUiOmZhbHNlLCJXaWR0aCI6MC4wLCJIZWlnaHQiOjAuMCwiQm9yZGVyU3R5bGUiOm51bGwsIlBhcmVudFN0eWxlIjpudWxsfSwiRGF0ZUZvcm1hdCI6eyIkcmVmIjoiMzAwIn0sIldlZWtOdW1iZXJpbmciOnsiJGlkIjoiMTE3OSIsIkZvcm1hdCI6MCwiSXNWaXNpYmxlIjpmYWxzZSwiTGFzdEtub3duVmlzaWJpbGl0eVN0YXRlIjpmYWxzZX0sIklzVmlzaWJsZSI6dHJ1ZSwiUGFyZW50U3R5bGUiOm51bGx9LCJIeXBlcmxpbmsiOnsiJGlkIjoiMTE4MCIsIkFkZHJlc3MiOiIiLCJTdWJBZGRyZXNzIjoiIn0sIkltcG9ydElkIjpudWxsfSx7IiRpZCI6IjExODEiLCJJZCI6IjM4ZjdjYWY5LWI3NDAtNDY3NC1iNTA0LTBkMGFiMjA0ZjlmOSIsIkluZGV4IjozMiwiR3JvdXBJZCI6IjkzOTkzMGRkLWFkOWUtNGVmMC1iOTVhLTQyNTFmZjVkN2RkNSIsIlRpdGxlIjoiU2VydmljZSBEYXNoYm9hcmQiLCJEYXRlVGltZSI6IjIwMjItMDgtMTBUMjM6NTk6MDAiLCJQZXJjZW50YWdlQ29tcGxldGUiOm51bGwsIk5vdGUiOm51bGwsIlN0eWxlIjp7IiRpZCI6IjExODIiLCJUaXRsZVBvc2l0aW9uIjoiTGVmdCIsIkRhdGVQb3NpdGlvbiI6IkxlZnQiLCJTaGFwZVR5cGUiOjYsIlNoYXBlU2l6ZSI6MywiU2hhcGVTdHlsZSI6eyIkaWQiOiIxMTgzIiwiTWFyZ2luIjp7IiRyZWYiOiIyNzcifSwiUGFkZGluZyI6eyIkcmVmIjoiMjc4In0sIkJhY2tncm91bmQiOnsiJGlkIjoiMTE4NCIsIkNvbG9yIjp7IiRpZCI6IjExODUiLCJBIjoyNTUsIlIiOjY4LCJHIjoxMTQsIkIiOjE5Nn19LCJJc1Zpc2libGUiOnRydWUsIldpZHRoIjoxNC42ODI1MTk5MTI3MTk3MjcsIkhlaWdodCI6MTYuMzEzOTM2MjMzNTIwNTA4LCJCb3JkZXJTdHlsZSI6eyIkaWQiOiIxMTg2IiwiTGluZUNvbG9yIjpudWxsLCJMaW5lV2VpZ2h0IjowLjAsIkxpbmVUeXBlIjowLCJQYXJlbnRTdHlsZSI6bnVsbH0sIlBhcmVudFN0eWxlIjpudWxsfSwiVGl0bGVTdHlsZSI6eyIkaWQiOiIxMTg3IiwiRm9udFNldHRpbmdzIjp7IiRpZCI6IjExODgiLCJGb250U2l6ZSI6MTEsIkZvbnROYW1lIjoiQ2FsaWJyaSIsIklzQm9sZCI6dHJ1ZSwiSXNJdGFsaWMiOmZhbHNlLCJJc1VuZGVybGluZWQiOmZhbHNlLCJQYXJlbnRTdHlsZSI6bnVsbH0sIkF1dG9TaXplIjowLCJGb3JlZ3JvdW5kIjp7IiRpZCI6IjExODkiLCJDb2xvciI6eyIkaWQiOiIxMTkw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yODYifSwiUGFkZGluZyI6eyIkcmVmIjoiMjg3In0sIkJhY2tncm91bmQiOnsiJGlkIjoiMTE5MSIsIkNvbG9yIjp7IiRpZCI6IjExOTIiLCJBIjowLCJSIjoyNTUsIkciOjI1NSwiQiI6MjU1fX0sIklzVmlzaWJsZSI6dHJ1ZSwiV2lkdGgiOjAuMCwiSGVpZ2h0IjowLjAsIkJvcmRlclN0eWxlIjpudWxsLCJQYXJlbnRTdHlsZSI6bnVsbH0sIkRhdGVTdHlsZSI6eyIkaWQiOiIxMTkzIiwiRm9udFNldHRpbmdzIjp7IiRpZCI6IjExOTQiLCJGb250U2l6ZSI6MTAsIkZvbnROYW1lIjoiQ2FsaWJyaSIsIklzQm9sZCI6ZmFsc2UsIklzSXRhbGljIjpmYWxzZSwiSXNVbmRlcmxpbmVkIjpmYWxzZSwiUGFyZW50U3R5bGUiOm51bGx9LCJBdXRvU2l6ZSI6MCwiRm9yZWdyb3VuZCI6eyIkaWQiOiIxMTk1IiwiQ29sb3IiOnsiJGlkIjoiMTE5N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I5NSJ9LCJQYWRkaW5nIjp7IiRyZWYiOiIyOTYifSwiQmFja2dyb3VuZCI6eyIkaWQiOiIxMTk3IiwiQ29sb3IiOnsiJGlkIjoiMTE5OCIsIkEiOjAsIlIiOjI1NSwiRyI6MjU1LCJCIjoyNTV9fSwiSXNWaXNpYmxlIjpmYWxzZSwiV2lkdGgiOjAuMCwiSGVpZ2h0IjowLjAsIkJvcmRlclN0eWxlIjpudWxsLCJQYXJlbnRTdHlsZSI6bnVsbH0sIkRhdGVGb3JtYXQiOnsiJHJlZiI6IjMwMCJ9LCJXZWVrTnVtYmVyaW5nIjp7IiRpZCI6IjExOTkiLCJGb3JtYXQiOjAsIklzVmlzaWJsZSI6ZmFsc2UsIkxhc3RLbm93blZpc2liaWxpdHlTdGF0ZSI6ZmFsc2V9LCJJc1Zpc2libGUiOnRydWUsIlBhcmVudFN0eWxlIjpudWxsfSwiSHlwZXJsaW5rIjp7IiRpZCI6IjEyMDAiLCJBZGRyZXNzIjoiIiwiU3ViQWRkcmVzcyI6IiJ9LCJJbXBvcnRJZCI6bnVsbH0seyIkaWQiOiIxMjAxIiwiSWQiOiI1MDI0ZGE1Zi00ZDg4LTQxNzQtOGE4OS01NDQxMjZmOWRhODIiLCJJbmRleCI6MzMsIkdyb3VwSWQiOiI5Mzk5MzBkZC1hZDllLTRlZjAtYjk1YS00MjUxZmY1ZDdkZDUiLCJUaXRsZSI6IlJlYWwtdGltZSBBbmFseXRpY3MiLCJEYXRlVGltZSI6IjIwMjItMTAtMTlUMDA6MDA6MDAiLCJQZXJjZW50YWdlQ29tcGxldGUiOm51bGwsIk5vdGUiOm51bGwsIlN0eWxlIjp7IiRpZCI6IjEyMDIiLCJUaXRsZVBvc2l0aW9uIjoiTGVmdCIsIkRhdGVQb3NpdGlvbiI6IkxlZnQiLCJTaGFwZVR5cGUiOjYsIlNoYXBlU2l6ZSI6MywiU2hhcGVTdHlsZSI6eyIkaWQiOiIxMjAzIiwiTWFyZ2luIjp7IiRyZWYiOiIyNzcifSwiUGFkZGluZyI6eyIkcmVmIjoiMjc4In0sIkJhY2tncm91bmQiOnsiJGlkIjoiMTIwNCIsIkNvbG9yIjp7IiRpZCI6IjEyMDUiLCJBIjoyNTUsIlIiOjY4LCJHIjoxMTQsIkIiOjE5Nn19LCJJc1Zpc2libGUiOnRydWUsIldpZHRoIjoxNC42ODI1MTk5MTI3MTk3MjcsIkhlaWdodCI6MTYuMzEzOTM2MjMzNTIwNTA4LCJCb3JkZXJTdHlsZSI6eyIkaWQiOiIxMjA2IiwiTGluZUNvbG9yIjpudWxsLCJMaW5lV2VpZ2h0IjowLjAsIkxpbmVUeXBlIjowLCJQYXJlbnRTdHlsZSI6bnVsbH0sIlBhcmVudFN0eWxlIjpudWxsfSwiVGl0bGVTdHlsZSI6eyIkaWQiOiIxMjA3IiwiRm9udFNldHRpbmdzIjp7IiRpZCI6IjEyMDgiLCJGb250U2l6ZSI6MTEsIkZvbnROYW1lIjoiQ2FsaWJyaSIsIklzQm9sZCI6dHJ1ZSwiSXNJdGFsaWMiOmZhbHNlLCJJc1VuZGVybGluZWQiOmZhbHNlLCJQYXJlbnRTdHlsZSI6bnVsbH0sIkF1dG9TaXplIjowLCJGb3JlZ3JvdW5kIjp7IiRpZCI6IjEyMDkiLCJDb2xvciI6eyIkaWQiOiIxMjEw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yODYifSwiUGFkZGluZyI6eyIkcmVmIjoiMjg3In0sIkJhY2tncm91bmQiOnsiJGlkIjoiMTIxMSIsIkNvbG9yIjp7IiRpZCI6IjEyMTIiLCJBIjowLCJSIjoyNTUsIkciOjI1NSwiQiI6MjU1fX0sIklzVmlzaWJsZSI6dHJ1ZSwiV2lkdGgiOjAuMCwiSGVpZ2h0IjowLjAsIkJvcmRlclN0eWxlIjpudWxsLCJQYXJlbnRTdHlsZSI6bnVsbH0sIkRhdGVTdHlsZSI6eyIkaWQiOiIxMjEzIiwiRm9udFNldHRpbmdzIjp7IiRpZCI6IjEyMTQiLCJGb250U2l6ZSI6MTAsIkZvbnROYW1lIjoiQ2FsaWJyaSIsIklzQm9sZCI6ZmFsc2UsIklzSXRhbGljIjpmYWxzZSwiSXNVbmRlcmxpbmVkIjpmYWxzZSwiUGFyZW50U3R5bGUiOm51bGx9LCJBdXRvU2l6ZSI6MCwiRm9yZWdyb3VuZCI6eyIkaWQiOiIxMjE1IiwiQ29sb3IiOnsiJGlkIjoiMTIxN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I5NSJ9LCJQYWRkaW5nIjp7IiRyZWYiOiIyOTYifSwiQmFja2dyb3VuZCI6eyIkaWQiOiIxMjE3IiwiQ29sb3IiOnsiJGlkIjoiMTIxOCIsIkEiOjAsIlIiOjI1NSwiRyI6MjU1LCJCIjoyNTV9fSwiSXNWaXNpYmxlIjpmYWxzZSwiV2lkdGgiOjAuMCwiSGVpZ2h0IjowLjAsIkJvcmRlclN0eWxlIjpudWxsLCJQYXJlbnRTdHlsZSI6bnVsbH0sIkRhdGVGb3JtYXQiOnsiJHJlZiI6IjMwMCJ9LCJXZWVrTnVtYmVyaW5nIjp7IiRpZCI6IjEyMTkiLCJGb3JtYXQiOjAsIklzVmlzaWJsZSI6ZmFsc2UsIkxhc3RLbm93blZpc2liaWxpdHlTdGF0ZSI6ZmFsc2V9LCJJc1Zpc2libGUiOnRydWUsIlBhcmVudFN0eWxlIjpudWxsfSwiSHlwZXJsaW5rIjp7IiRpZCI6IjEyMjAiLCJBZGRyZXNzIjoiIiwiU3ViQWRkcmVzcyI6IiJ9LCJJbXBvcnRJZCI6bnVsbH0seyIkaWQiOiIxMjIxIiwiSWQiOiI0MmMxYTBjYS0wZWM3LTQ2ODAtYTU4Yi1iZDNjNDlmOTEyNWIiLCJJbmRleCI6MzQsIkdyb3VwSWQiOiI5Mzk5MzBkZC1hZDllLTRlZjAtYjk1YS00MjUxZmY1ZDdkZDUiLCJUaXRsZSI6IlF1YWxpdHkgTWV0cmljcyIsIkRhdGVUaW1lIjoiMjAyMi0wNS0xOVQyMzo1OTowMCIsIlBlcmNlbnRhZ2VDb21wbGV0ZSI6bnVsbCwiTm90ZSI6bnVsbCwiU3R5bGUiOnsiJGlkIjoiMTIyMiIsIlRpdGxlUG9zaXRpb24iOiJMZWZ0IiwiRGF0ZVBvc2l0aW9uIjoiTGVmdCIsIlNoYXBlVHlwZSI6NiwiU2hhcGVTaXplIjozLCJTaGFwZVN0eWxlIjp7IiRpZCI6IjEyMjMiLCJNYXJnaW4iOnsiJHJlZiI6IjI3NyJ9LCJQYWRkaW5nIjp7IiRyZWYiOiIyNzgifSwiQmFja2dyb3VuZCI6eyIkaWQiOiIxMjI0IiwiQ29sb3IiOnsiJGlkIjoiMTIyNSIsIkEiOjI1NSwiUiI6NjgsIkciOjExNCwiQiI6MTk2fX0sIklzVmlzaWJsZSI6dHJ1ZSwiV2lkdGgiOjE0LjY4MjUxOTkxMjcxOTcyNywiSGVpZ2h0IjoxNi4zMTM5MzYyMzM1MjA1MDgsIkJvcmRlclN0eWxlIjp7IiRpZCI6IjEyMjYiLCJMaW5lQ29sb3IiOm51bGwsIkxpbmVXZWlnaHQiOjAuMCwiTGluZVR5cGUiOjAsIlBhcmVudFN0eWxlIjpudWxsfSwiUGFyZW50U3R5bGUiOm51bGx9LCJUaXRsZVN0eWxlIjp7IiRpZCI6IjEyMjciLCJGb250U2V0dGluZ3MiOnsiJGlkIjoiMTIyOCIsIkZvbnRTaXplIjoxMSwiRm9udE5hbWUiOiJDYWxpYnJpIiwiSXNCb2xkIjp0cnVlLCJJc0l0YWxpYyI6ZmFsc2UsIklzVW5kZXJsaW5lZCI6ZmFsc2UsIlBhcmVudFN0eWxlIjpudWxsfSwiQXV0b1NpemUiOjAsIkZvcmVncm91bmQiOnsiJGlkIjoiMTIyOSIsIkNvbG9yIjp7IiRpZCI6IjEyMzAiLCJBIjoyNTUsIlIiOjAsIkciOjAsIkIiOjB9fSwiTWF4V2lkdGgiOjIwMC4wLCJNYXhIZWlnaHQiOiJJbmZpbml0eSIsIlNtYXJ0Rm9yZWdyb3VuZElzQWN0aXZlIjpmYWxzZSwiSG9yaXpvbnRhbEFsaWdubWVudCI6MiwiVmVydGljYWxBbGlnbm1lbnQiOjAsIlNtYXJ0Rm9yZWdyb3VuZCI6bnVsbCwiQmFja2dyb3VuZEZpbGxUeXBlIjowLCJNYXJnaW4iOnsiJHJlZiI6IjI4NiJ9LCJQYWRkaW5nIjp7IiRyZWYiOiIyODcifSwiQmFja2dyb3VuZCI6eyIkaWQiOiIxMjMxIiwiQ29sb3IiOnsiJGlkIjoiMTIzMiIsIkEiOjAsIlIiOjI1NSwiRyI6MjU1LCJCIjoyNTV9fSwiSXNWaXNpYmxlIjp0cnVlLCJXaWR0aCI6MC4wLCJIZWlnaHQiOjAuMCwiQm9yZGVyU3R5bGUiOm51bGwsIlBhcmVudFN0eWxlIjpudWxsfSwiRGF0ZVN0eWxlIjp7IiRpZCI6IjEyMzMiLCJGb250U2V0dGluZ3MiOnsiJGlkIjoiMTIzNCIsIkZvbnRTaXplIjoxMCwiRm9udE5hbWUiOiJDYWxpYnJpIiwiSXNCb2xkIjpmYWxzZSwiSXNJdGFsaWMiOmZhbHNlLCJJc1VuZGVybGluZWQiOmZhbHNlLCJQYXJlbnRTdHlsZSI6bnVsbH0sIkF1dG9TaXplIjowLCJGb3JlZ3JvdW5kIjp7IiRpZCI6IjEyMzUiLCJDb2xvciI6eyIkaWQiOiIxMjM2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jk1In0sIlBhZGRpbmciOnsiJHJlZiI6IjI5NiJ9LCJCYWNrZ3JvdW5kIjp7IiRpZCI6IjEyMzciLCJDb2xvciI6eyIkaWQiOiIxMjM4IiwiQSI6MCwiUiI6MjU1LCJHIjoyNTUsIkIiOjI1NX19LCJJc1Zpc2libGUiOmZhbHNlLCJXaWR0aCI6MC4wLCJIZWlnaHQiOjAuMCwiQm9yZGVyU3R5bGUiOm51bGwsIlBhcmVudFN0eWxlIjpudWxsfSwiRGF0ZUZvcm1hdCI6eyIkaWQiOiIxMjM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yNDAiLCJGb3JtYXQiOjAsIklzVmlzaWJsZSI6ZmFsc2UsIkxhc3RLbm93blZpc2liaWxpdHlTdGF0ZSI6ZmFsc2V9LCJJc1Zpc2libGUiOnRydWUsIlBhcmVudFN0eWxlIjpudWxsfSwiSHlwZXJsaW5rIjp7IiRpZCI6IjEyNDEiLCJBZGRyZXNzIjoiIiwiU3ViQWRkcmVzcyI6IiJ9LCJJbXBvcnRJZCI6bnVsbH1dLCJJZCI6IjkzOTkzMGRkLWFkOWUtNGVmMC1iOTVhLTQyNTFmZjVkN2RkNSIsIklzU2luZ2xlSXRlbVJvdyI6ZmFsc2V9LHsiJGlkIjoiMTI0MiIsIl90YXNrcyI6W10sIl9taWxlc3RvbmVzIjpbeyIkaWQiOiIxMjQzIiwiSWQiOiIwZmU2ZTZjNC1kMzQ5LTQyN2MtODFjYS1jY2Y1NzZiYTQ2MGMiLCJJbmRleCI6MzUsIkdyb3VwSWQiOiJiYzI4OTJmMS1kNDBlLTRmMDUtYTkzYy1jOWQ2NTJhMzhkMDUiLCJUaXRsZSI6IkNvbnZlcnNpb24gTWV0cmljcyIsIkRhdGVUaW1lIjoiMjAyMi0xMC0xOFQyMTo1ODowMCIsIlBlcmNlbnRhZ2VDb21wbGV0ZSI6bnVsbCwiTm90ZSI6bnVsbCwiU3R5bGUiOnsiJGlkIjoiMTI0NCIsIlRpdGxlUG9zaXRpb24iOiJMZWZ0IiwiRGF0ZVBvc2l0aW9uIjoiTGVmdCIsIlNoYXBlVHlwZSI6NiwiU2hhcGVTaXplIjozLCJTaGFwZVN0eWxlIjp7IiRpZCI6IjEyNDUiLCJNYXJnaW4iOnsiJHJlZiI6IjI3NyJ9LCJQYWRkaW5nIjp7IiRyZWYiOiIyNzgifSwiQmFja2dyb3VuZCI6eyIkaWQiOiIxMjQ2IiwiQ29sb3IiOnsiJGlkIjoiMTI0NyIsIkEiOjI1NSwiUiI6NjgsIkciOjExNCwiQiI6MTk2fX0sIklzVmlzaWJsZSI6dHJ1ZSwiV2lkdGgiOjE0LjY4MjUxOTkxMjcxOTcyNywiSGVpZ2h0IjoxNi4zMTM5MzYyMzM1MjA1MDgsIkJvcmRlclN0eWxlIjp7IiRpZCI6IjEyNDgiLCJMaW5lQ29sb3IiOm51bGwsIkxpbmVXZWlnaHQiOjAuMCwiTGluZVR5cGUiOjAsIlBhcmVudFN0eWxlIjpudWxsfSwiUGFyZW50U3R5bGUiOm51bGx9LCJUaXRsZVN0eWxlIjp7IiRpZCI6IjEyNDkiLCJGb250U2V0dGluZ3MiOnsiJGlkIjoiMTI1MCIsIkZvbnRTaXplIjoxMSwiRm9udE5hbWUiOiJDYWxpYnJpIiwiSXNCb2xkIjp0cnVlLCJJc0l0YWxpYyI6ZmFsc2UsIklzVW5kZXJsaW5lZCI6ZmFsc2UsIlBhcmVudFN0eWxlIjpudWxsfSwiQXV0b1NpemUiOjAsIkZvcmVncm91bmQiOnsiJGlkIjoiMTI1MSIsIkNvbG9yIjp7IiRpZCI6IjEyNTIiLCJBIjoyNTUsIlIiOjAsIkciOjAsIkIiOjB9fSwiTWF4V2lkdGgiOjIwMC4wLCJNYXhIZWlnaHQiOiJJbmZpbml0eSIsIlNtYXJ0Rm9yZWdyb3VuZElzQWN0aXZlIjpmYWxzZSwiSG9yaXpvbnRhbEFsaWdubWVudCI6MiwiVmVydGljYWxBbGlnbm1lbnQiOjAsIlNtYXJ0Rm9yZWdyb3VuZCI6bnVsbCwiQmFja2dyb3VuZEZpbGxUeXBlIjowLCJNYXJnaW4iOnsiJHJlZiI6IjI4NiJ9LCJQYWRkaW5nIjp7IiRyZWYiOiIyODcifSwiQmFja2dyb3VuZCI6eyIkaWQiOiIxMjUzIiwiQ29sb3IiOnsiJGlkIjoiMTI1NCIsIkEiOjAsIlIiOjI1NSwiRyI6MjU1LCJCIjoyNTV9fSwiSXNWaXNpYmxlIjp0cnVlLCJXaWR0aCI6MC4wLCJIZWlnaHQiOjAuMCwiQm9yZGVyU3R5bGUiOm51bGwsIlBhcmVudFN0eWxlIjpudWxsfSwiRGF0ZVN0eWxlIjp7IiRpZCI6IjEyNTUiLCJGb250U2V0dGluZ3MiOnsiJGlkIjoiMTI1NiIsIkZvbnRTaXplIjoxMCwiRm9udE5hbWUiOiJDYWxpYnJpIiwiSXNCb2xkIjpmYWxzZSwiSXNJdGFsaWMiOmZhbHNlLCJJc1VuZGVybGluZWQiOmZhbHNlLCJQYXJlbnRTdHlsZSI6bnVsbH0sIkF1dG9TaXplIjowLCJGb3JlZ3JvdW5kIjp7IiRpZCI6IjEyNTciLCJDb2xvciI6eyIkaWQiOiIxMjU4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jk1In0sIlBhZGRpbmciOnsiJHJlZiI6IjI5NiJ9LCJCYWNrZ3JvdW5kIjp7IiRpZCI6IjEyNTkiLCJDb2xvciI6eyIkaWQiOiIxMjYwIiwiQSI6MCwiUiI6MjU1LCJHIjoyNTUsIkIiOjI1NX19LCJJc1Zpc2libGUiOmZhbHNlLCJXaWR0aCI6MC4wLCJIZWlnaHQiOjAuMCwiQm9yZGVyU3R5bGUiOm51bGwsIlBhcmVudFN0eWxlIjpudWxsfSwiRGF0ZUZvcm1hdCI6eyIkcmVmIjoiMzAwIn0sIldlZWtOdW1iZXJpbmciOnsiJGlkIjoiMTI2MSIsIkZvcm1hdCI6MCwiSXNWaXNpYmxlIjpmYWxzZSwiTGFzdEtub3duVmlzaWJpbGl0eVN0YXRlIjpmYWxzZX0sIklzVmlzaWJsZSI6dHJ1ZSwiUGFyZW50U3R5bGUiOm51bGx9LCJIeXBlcmxpbmsiOnsiJGlkIjoiMTI2MiIsIkFkZHJlc3MiOiIiLCJTdWJBZGRyZXNzIjoiIn0sIkltcG9ydElkIjpudWxsfSx7IiRpZCI6IjEyNjMiLCJJZCI6Ijc2OTU2MTdhLTE0YTgtNGM5NS1hMjY5LWM2Y2Q0YjRmMzM1YSIsIkluZGV4IjozNiwiR3JvdXBJZCI6ImJjMjg5MmYxLWQ0MGUtNGYwNS1hOTNjLWM5ZDY1MmEzOGQwNSIsIlRpdGxlIjoiUmVhbC10aW1lIFJlcG9ydGluZyIsIkRhdGVUaW1lIjoiMjAyMi0xMi0yMVQwMDowMDowMCIsIlBlcmNlbnRhZ2VDb21wbGV0ZSI6bnVsbCwiTm90ZSI6bnVsbCwiU3R5bGUiOnsiJGlkIjoiMTI2NCIsIlRpdGxlUG9zaXRpb24iOiJMZWZ0IiwiRGF0ZVBvc2l0aW9uIjoiTGVmdCIsIlNoYXBlVHlwZSI6NiwiU2hhcGVTaXplIjozLCJTaGFwZVN0eWxlIjp7IiRpZCI6IjEyNjUiLCJNYXJnaW4iOnsiJHJlZiI6IjI3NyJ9LCJQYWRkaW5nIjp7IiRyZWYiOiIyNzgifSwiQmFja2dyb3VuZCI6eyIkaWQiOiIxMjY2IiwiQ29sb3IiOnsiJGlkIjoiMTI2NyIsIkEiOjI1NSwiUiI6NjgsIkciOjExNCwiQiI6MTk2fX0sIklzVmlzaWJsZSI6dHJ1ZSwiV2lkdGgiOjE0LjY4MjUxOTkxMjcxOTcyNywiSGVpZ2h0IjoxNi4zMTM5MzYyMzM1MjA1MDgsIkJvcmRlclN0eWxlIjp7IiRpZCI6IjEyNjgiLCJMaW5lQ29sb3IiOm51bGwsIkxpbmVXZWlnaHQiOjAuMCwiTGluZVR5cGUiOjAsIlBhcmVudFN0eWxlIjpudWxsfSwiUGFyZW50U3R5bGUiOm51bGx9LCJUaXRsZVN0eWxlIjp7IiRpZCI6IjEyNjkiLCJGb250U2V0dGluZ3MiOnsiJGlkIjoiMTI3MCIsIkZvbnRTaXplIjoxMSwiRm9udE5hbWUiOiJDYWxpYnJpIiwiSXNCb2xkIjp0cnVlLCJJc0l0YWxpYyI6ZmFsc2UsIklzVW5kZXJsaW5lZCI6ZmFsc2UsIlBhcmVudFN0eWxlIjpudWxsfSwiQXV0b1NpemUiOjAsIkZvcmVncm91bmQiOnsiJGlkIjoiMTI3MSIsIkNvbG9yIjp7IiRpZCI6IjEyNzIiLCJBIjoyNTUsIlIiOjAsIkciOjAsIkIiOjB9fSwiTWF4V2lkdGgiOjIwMC4wLCJNYXhIZWlnaHQiOiJJbmZpbml0eSIsIlNtYXJ0Rm9yZWdyb3VuZElzQWN0aXZlIjpmYWxzZSwiSG9yaXpvbnRhbEFsaWdubWVudCI6MiwiVmVydGljYWxBbGlnbm1lbnQiOjAsIlNtYXJ0Rm9yZWdyb3VuZCI6bnVsbCwiQmFja2dyb3VuZEZpbGxUeXBlIjowLCJNYXJnaW4iOnsiJHJlZiI6IjI4NiJ9LCJQYWRkaW5nIjp7IiRyZWYiOiIyODcifSwiQmFja2dyb3VuZCI6eyIkaWQiOiIxMjczIiwiQ29sb3IiOnsiJGlkIjoiMTI3NCIsIkEiOjAsIlIiOjI1NSwiRyI6MjU1LCJCIjoyNTV9fSwiSXNWaXNpYmxlIjp0cnVlLCJXaWR0aCI6MC4wLCJIZWlnaHQiOjAuMCwiQm9yZGVyU3R5bGUiOm51bGwsIlBhcmVudFN0eWxlIjpudWxsfSwiRGF0ZVN0eWxlIjp7IiRpZCI6IjEyNzUiLCJGb250U2V0dGluZ3MiOnsiJGlkIjoiMTI3NiIsIkZvbnRTaXplIjoxMCwiRm9udE5hbWUiOiJDYWxpYnJpIiwiSXNCb2xkIjpmYWxzZSwiSXNJdGFsaWMiOmZhbHNlLCJJc1VuZGVybGluZWQiOmZhbHNlLCJQYXJlbnRTdHlsZSI6bnVsbH0sIkF1dG9TaXplIjowLCJGb3JlZ3JvdW5kIjp7IiRpZCI6IjEyNzciLCJDb2xvciI6eyIkaWQiOiIxMjc4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jk1In0sIlBhZGRpbmciOnsiJHJlZiI6IjI5NiJ9LCJCYWNrZ3JvdW5kIjp7IiRpZCI6IjEyNzkiLCJDb2xvciI6eyIkaWQiOiIxMjgwIiwiQSI6MCwiUiI6MjU1LCJHIjoyNTUsIkIiOjI1NX19LCJJc1Zpc2libGUiOmZhbHNlLCJXaWR0aCI6MC4wLCJIZWlnaHQiOjAuMCwiQm9yZGVyU3R5bGUiOm51bGwsIlBhcmVudFN0eWxlIjpudWxsfSwiRGF0ZUZvcm1hdCI6eyIkcmVmIjoiMzAwIn0sIldlZWtOdW1iZXJpbmciOnsiJGlkIjoiMTI4MSIsIkZvcm1hdCI6MCwiSXNWaXNpYmxlIjpmYWxzZSwiTGFzdEtub3duVmlzaWJpbGl0eVN0YXRlIjpmYWxzZX0sIklzVmlzaWJsZSI6dHJ1ZSwiUGFyZW50U3R5bGUiOm51bGx9LCJIeXBlcmxpbmsiOnsiJGlkIjoiMTI4MiIsIkFkZHJlc3MiOiIiLCJTdWJBZGRyZXNzIjoiIn0sIkltcG9ydElkIjpudWxsfSx7IiRpZCI6IjEyODMiLCJJZCI6IjkwODI5OGY0LTY2NzYtNDcyYS04YjM0LTE0ZmEyY2I5Mzc2YiIsIkluZGV4Ijo0MSwiR3JvdXBJZCI6ImJjMjg5MmYxLWQ0MGUtNGYwNS1hOTNjLWM5ZDY1MmEzOGQwNSIsIlRpdGxlIjoiTWlsZXN0b25lIiwiRGF0ZVRpbWUiOiIyMDIyLTA4LTIyVDIzOjU5OjAwIiwiUGVyY2VudGFnZUNvbXBsZXRlIjpudWxsLCJOb3RlIjpudWxsLCJTdHlsZSI6eyIkaWQiOiIxMjg0IiwiVGl0bGVQb3NpdGlvbiI6IkxlZnQiLCJEYXRlUG9zaXRpb24iOiJMZWZ0IiwiU2hhcGVUeXBlIjoxNCwiU2hhcGVTaXplIjoxLCJTaGFwZVN0eWxlIjp7IiRpZCI6IjEyODUiLCJNYXJnaW4iOnsiJHJlZiI6IjI3NyJ9LCJQYWRkaW5nIjp7IiRyZWYiOiIyNzgifSwiQmFja2dyb3VuZCI6eyIkaWQiOiIxMjg2IiwiQ29sb3IiOnsiJGlkIjoiMTI4NyIsIkEiOjI1NSwiUiI6NjgsIkciOjExNCwiQiI6MTk2fX0sIklzVmlzaWJsZSI6dHJ1ZSwiV2lkdGgiOjE4LjAsIkhlaWdodCI6MjAuMCwiQm9yZGVyU3R5bGUiOnsiJGlkIjoiMTI4OCIsIkxpbmVDb2xvciI6bnVsbCwiTGluZVdlaWdodCI6MC4wLCJMaW5lVHlwZSI6MCwiUGFyZW50U3R5bGUiOm51bGx9LCJQYXJlbnRTdHlsZSI6bnVsbH0sIlRpdGxlU3R5bGUiOnsiJGlkIjoiMTI4OSIsIkZvbnRTZXR0aW5ncyI6eyIkaWQiOiIxMjkwIiwiRm9udFNpemUiOjExLCJGb250TmFtZSI6IkNhbGlicmkiLCJJc0JvbGQiOnRydWUsIklzSXRhbGljIjpmYWxzZSwiSXNVbmRlcmxpbmVkIjpmYWxzZSwiUGFyZW50U3R5bGUiOm51bGx9LCJBdXRvU2l6ZSI6MCwiRm9yZWdyb3VuZCI6eyIkaWQiOiIxMjkxIiwiQ29sb3IiOnsiJGlkIjoiMTI5Mi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Mjg2In0sIlBhZGRpbmciOnsiJHJlZiI6IjI4NyJ9LCJCYWNrZ3JvdW5kIjp7IiRpZCI6IjEyOTMiLCJDb2xvciI6eyIkcmVmIjoiMTUzIn19LCJJc1Zpc2libGUiOnRydWUsIldpZHRoIjowLjAsIkhlaWdodCI6MC4wLCJCb3JkZXJTdHlsZSI6bnVsbCwiUGFyZW50U3R5bGUiOm51bGx9LCJEYXRlU3R5bGUiOnsiJGlkIjoiMTI5NCIsIkZvbnRTZXR0aW5ncyI6eyIkaWQiOiIxMjk1IiwiRm9udFNpemUiOjEwLCJGb250TmFtZSI6IkNhbGlicmkiLCJJc0JvbGQiOmZhbHNlLCJJc0l0YWxpYyI6ZmFsc2UsIklzVW5kZXJsaW5lZCI6ZmFsc2UsIlBhcmVudFN0eWxlIjpudWxsfSwiQXV0b1NpemUiOjAsIkZvcmVncm91bmQiOnsiJGlkIjoiMTI5NiIsIkNvbG9yIjp7IiRpZCI6IjEyOTc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yOTUifSwiUGFkZGluZyI6eyIkcmVmIjoiMjk2In0sIkJhY2tncm91bmQiOnsiJGlkIjoiMTI5OCIsIkNvbG9yIjp7IiRyZWYiOiIxNTMifX0sIklzVmlzaWJsZSI6ZmFsc2UsIldpZHRoIjowLjAsIkhlaWdodCI6MC4wLCJCb3JkZXJTdHlsZSI6bnVsbCwiUGFyZW50U3R5bGUiOm51bGx9LCJEYXRlRm9ybWF0Ijp7IiRpZCI6IjEyOT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MwMCIsIkZvcm1hdCI6MCwiSXNWaXNpYmxlIjpmYWxzZSwiTGFzdEtub3duVmlzaWJpbGl0eVN0YXRlIjpmYWxzZX0sIklzVmlzaWJsZSI6ZmFsc2UsIlBhcmVudFN0eWxlIjpudWxsfSwiSHlwZXJsaW5rIjp7IiRpZCI6IjEzMDEiLCJBZGRyZXNzIjoiIiwiU3ViQWRkcmVzcyI6IiJ9LCJJbXBvcnRJZCI6bnVsbH1dLCJJZCI6ImJjMjg5MmYxLWQ0MGUtNGYwNS1hOTNjLWM5ZDY1MmEzOGQwNSIsIklzU2luZ2xlSXRlbVJvdyI6ZmFsc2V9LHsiJGlkIjoiMTMwMiIsIl90YXNrcyI6W10sIl9taWxlc3RvbmVzIjpbeyIkaWQiOiIxMzAzIiwiSWQiOiIxMGY3YzVkZi04MDhkLTQxOGItOWJiYS01ZWQ1YWFiNTkwZTMiLCJJbmRleCI6NDIsIkdyb3VwSWQiOiIiLCJUaXRsZSI6IlJlcG9ydGluZyIsIkRhdGVUaW1lIjoiMjAyMi0xMi0xMlQwMDowMDowMCIsIlBlcmNlbnRhZ2VDb21wbGV0ZSI6bnVsbCwiTm90ZSI6bnVsbCwiU3R5bGUiOnsiJGlkIjoiMTMwNCIsIlRpdGxlUG9zaXRpb24iOiJMZWZ0IiwiRGF0ZVBvc2l0aW9uIjoiTGVmdCIsIlNoYXBlVHlwZSI6MTQsIlNoYXBlU2l6ZSI6MSwiU2hhcGVTdHlsZSI6eyIkaWQiOiIxMzA1IiwiTWFyZ2luIjp7IiRyZWYiOiIyNzcifSwiUGFkZGluZyI6eyIkcmVmIjoiMjc4In0sIkJhY2tncm91bmQiOnsiJGlkIjoiMTMwNiIsIkNvbG9yIjp7IiRpZCI6IjEzMDciLCJBIjoyNTUsIlIiOjY4LCJHIjoxMTQsIkIiOjE5Nn19LCJJc1Zpc2libGUiOnRydWUsIldpZHRoIjoxOC4wLCJIZWlnaHQiOjIwLjAsIkJvcmRlclN0eWxlIjp7IiRpZCI6IjEzMDgiLCJMaW5lQ29sb3IiOm51bGwsIkxpbmVXZWlnaHQiOjAuMCwiTGluZVR5cGUiOjAsIlBhcmVudFN0eWxlIjpudWxsfSwiUGFyZW50U3R5bGUiOm51bGx9LCJUaXRsZVN0eWxlIjp7IiRpZCI6IjEzMDkiLCJGb250U2V0dGluZ3MiOnsiJGlkIjoiMTMxMCIsIkZvbnRTaXplIjoxMSwiRm9udE5hbWUiOiJDYWxpYnJpIiwiSXNCb2xkIjp0cnVlLCJJc0l0YWxpYyI6ZmFsc2UsIklzVW5kZXJsaW5lZCI6ZmFsc2UsIlBhcmVudFN0eWxlIjpudWxsfSwiQXV0b1NpemUiOjAsIkZvcmVncm91bmQiOnsiJGlkIjoiMTMxMSIsIkNvbG9yIjp7IiRpZCI6IjEzMTIiLCJBIjoyNTUsIlIiOjAsIkciOjAsIkIiOjB9fSwiTWF4V2lkdGgiOjIwMC4wLCJNYXhIZWlnaHQiOiJJbmZpbml0eSIsIlNtYXJ0Rm9yZWdyb3VuZElzQWN0aXZlIjpmYWxzZSwiSG9yaXpvbnRhbEFsaWdubWVudCI6MiwiVmVydGljYWxBbGlnbm1lbnQiOjAsIlNtYXJ0Rm9yZWdyb3VuZCI6bnVsbCwiQmFja2dyb3VuZEZpbGxUeXBlIjowLCJNYXJnaW4iOnsiJHJlZiI6IjI4NiJ9LCJQYWRkaW5nIjp7IiRyZWYiOiIyODcifSwiQmFja2dyb3VuZCI6eyIkcmVmIjoiMTI5MyJ9LCJJc1Zpc2libGUiOnRydWUsIldpZHRoIjowLjAsIkhlaWdodCI6MC4wLCJCb3JkZXJTdHlsZSI6bnVsbCwiUGFyZW50U3R5bGUiOm51bGx9LCJEYXRlU3R5bGUiOnsiJGlkIjoiMTMxMyIsIkZvbnRTZXR0aW5ncyI6eyIkaWQiOiIxMzE0IiwiRm9udFNpemUiOjEwLCJGb250TmFtZSI6IkNhbGlicmkiLCJJc0JvbGQiOmZhbHNlLCJJc0l0YWxpYyI6ZmFsc2UsIklzVW5kZXJsaW5lZCI6ZmFsc2UsIlBhcmVudFN0eWxlIjpudWxsfSwiQXV0b1NpemUiOjAsIkZvcmVncm91bmQiOnsiJHJlZiI6IjEyOTYifSwiTWF4V2lkdGgiOjIwMC4wLCJNYXhIZWlnaHQiOiJJbmZpbml0eSIsIlNtYXJ0Rm9yZWdyb3VuZElzQWN0aXZlIjpmYWxzZSwiSG9yaXpvbnRhbEFsaWdubWVudCI6MiwiVmVydGljYWxBbGlnbm1lbnQiOjAsIlNtYXJ0Rm9yZWdyb3VuZCI6bnVsbCwiQmFja2dyb3VuZEZpbGxUeXBlIjowLCJNYXJnaW4iOnsiJHJlZiI6IjI5NSJ9LCJQYWRkaW5nIjp7IiRyZWYiOiIyOTYifSwiQmFja2dyb3VuZCI6eyIkcmVmIjoiMTI5OCJ9LCJJc1Zpc2libGUiOmZhbHNlLCJXaWR0aCI6MC4wLCJIZWlnaHQiOjAuMCwiQm9yZGVyU3R5bGUiOm51bGwsIlBhcmVudFN0eWxlIjpudWxsfSwiRGF0ZUZvcm1hdCI6eyIkaWQiOiIxMzE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zMTYiLCJGb3JtYXQiOjAsIklzVmlzaWJsZSI6ZmFsc2UsIkxhc3RLbm93blZpc2liaWxpdHlTdGF0ZSI6ZmFsc2V9LCJJc1Zpc2libGUiOmZhbHNlLCJQYXJlbnRTdHlsZSI6bnVsbH0sIkh5cGVybGluayI6eyIkaWQiOiIxMzE3IiwiQWRkcmVzcyI6IiIsIlN1YkFkZHJlc3MiOiIifSwiSW1wb3J0SWQiOm51bGx9XSwiSWQiOiIwMDAwMDAwMC0wMDAwLTAwMDAtMDAwMC0wMDAwMDAwMDAwMDAiLCJJc1NpbmdsZUl0ZW1Sb3ciOnRydWV9XSwiSW5kZXgiOjAsIklkIjoiOWQwNzllZjgtMWIwNC00YmE5LWJiNWItNzBjMjU5MGVhODhiIiwiSGVhZGVyVGV4dCI6bnVsbCwiSXNEZWZhdWx0Ijp0cnVlLCJTdHlsZSI6eyIkaWQiOiIxMzE4IiwiSGVhZGVyU3R5bGUiOnsiJGlkIjoiMTMxOSIsIlRleHRTdHlsZSI6eyIkaWQiOiIxMzIwIiwiRm9udFNldHRpbmdzIjp7IiRpZCI6IjEzMjEiLCJGb250U2l6ZSI6MTEsIkZvbnROYW1lIjoiQ2FsaWJyaSIsIklzQm9sZCI6ZmFsc2UsIklzSXRhbGljIjpmYWxzZSwiSXNVbmRlcmxpbmVkIjpmYWxzZSwiUGFyZW50U3R5bGUiOm51bGx9LCJBdXRvU2l6ZSI6MiwiRm9yZWdyb3VuZCI6eyIkaWQiOiIxMzIyIiwiQ29sb3IiOnsiJGlkIjoiMTMyMyIsIkEiOjI1NSwiUiI6MCwiRyI6MCwiQiI6MH19LCJNYXhXaWR0aCI6MC4wLCJNYXhIZWlnaHQiOiJJbmZpbml0eSIsIlNtYXJ0Rm9yZWdyb3VuZElzQWN0aXZlIjpmYWxzZSwiSG9yaXpvbnRhbEFsaWdubWVudCI6MCwiVmVydGljYWxBbGlnbm1lbnQiOjAsIlNtYXJ0Rm9yZWdyb3VuZCI6bnVsbCwiQmFja2dyb3VuZEZpbGxUeXBlIjowLCJNYXJnaW4iOnsiJGlkIjoiMTMyNCIsIlRvcCI6MC4wLCJMZWZ0IjowLjAsIlJpZ2h0IjowLjAsIkJvdHRvbSI6MC4wfSwiUGFkZGluZyI6eyIkaWQiOiIxMzI1IiwiVG9wIjowLjAsIkxlZnQiOjAuMCwiUmlnaHQiOjAuMCwiQm90dG9tIjowLjB9LCJCYWNrZ3JvdW5kIjpudWxsLCJJc1Zpc2libGUiOnRydWUsIldpZHRoIjowLjAsIkhlaWdodCI6MC4wLCJCb3JkZXJTdHlsZSI6bnVsbCwiUGFyZW50U3R5bGUiOm51bGx9LCJSZWN0YW5nbGVTdHlsZSI6eyIkaWQiOiIxMzI2IiwiTWFyZ2luIjp7IiRpZCI6IjEzMjciLCJUb3AiOjAuMCwiTGVmdCI6MC4wLCJSaWdodCI6MC4wLCJCb3R0b20iOjAuMH0sIlBhZGRpbmciOnsiJGlkIjoiMTMyOCIsIlRvcCI6MC4wLCJMZWZ0IjowLjAsIlJpZ2h0IjowLjAsIkJvdHRvbSI6MC4wfSwiQmFja2dyb3VuZCI6eyIkaWQiOiIxMzI5IiwiQ29sb3IiOnsiJGlkIjoiMTMzMCIsIkEiOjYzLCJSIjo2OCwiRyI6MTE0LCJCIjoxOTZ9fSwiSXNWaXNpYmxlIjp0cnVlLCJXaWR0aCI6MC4wLCJIZWlnaHQiOjAuMCwiQm9yZGVyU3R5bGUiOnsiJGlkIjoiMTMzMSIsIkxpbmVDb2xvciI6eyIkaWQiOiIxMzMyIiwiJHR5cGUiOiJOTFJFLkNvbW1vbi5Eb20uU29saWRDb2xvckJydXNoLCBOTFJFLkNvbW1vbiIsIkNvbG9yIjp7IiRpZCI6IjEzMzMiLCJBIjoyNTUsIlIiOjI1NSwiRyI6MCwiQiI6MH19LCJMaW5lV2VpZ2h0IjowLjAsIkxpbmVUeXBlIjowLCJQYXJlbnRTdHlsZSI6bnVsbH0sIlBhcmVudFN0eWxlIjpudWxsfSwiTWFyZ2luIjp7IiRpZCI6IjEzMzQiLCJUb3AiOjAuMCwiTGVmdCI6MC4wLCJSaWdodCI6MC4wLCJCb3R0b20iOjAuMH0sIlBhZGRpbmciOnsiJGlkIjoiMTMzNSIsIlRvcCI6MC4wLCJMZWZ0IjowLjAsIlJpZ2h0IjowLjAsIkJvdHRvbSI6MC4wfSwiQmFja2dyb3VuZCI6bnVsbCwiSXNWaXNpYmxlIjp0cnVlLCJXaWR0aCI6MC4wLCJIZWlnaHQiOjAuMCwiQm9yZGVyU3R5bGUiOm51bGwsIlBhcmVudFN0eWxlIjpudWxsfSwiQmFja2dyb3VuZFN0eWxlIjp7IiRpZCI6IjEzMzYiLCJNYXJnaW4iOnsiJGlkIjoiMTMzNyIsIlRvcCI6MC4wLCJMZWZ0IjowLjAsIlJpZ2h0IjowLjAsIkJvdHRvbSI6MC4wfSwiUGFkZGluZyI6eyIkaWQiOiIxMzM4IiwiVG9wIjowLjAsIkxlZnQiOjAuMCwiUmlnaHQiOjAuMCwiQm90dG9tIjowLjB9LCJCYWNrZ3JvdW5kIjp7IiRpZCI6IjEzMzkiLCJDb2xvciI6eyIkaWQiOiIxMzQwIiwiQSI6NTEsIlIiOjE2NSwiRyI6MTY1LCJCIjoxNjV9fSwiSXNWaXNpYmxlIjp0cnVlLCJXaWR0aCI6MC4wLCJIZWlnaHQiOjAuMCwiQm9yZGVyU3R5bGUiOnsiJGlkIjoiMTM0MSIsIkxpbmVDb2xvciI6eyIkaWQiOiIxMzQyIiwiJHR5cGUiOiJOTFJFLkNvbW1vbi5Eb20uU29saWRDb2xvckJydXNoLCBOTFJFLkNvbW1vbiIsIkNvbG9yIjp7IiRpZCI6IjEzNDMiLCJBIjoyNTUsIlIiOjI1NSwiRyI6MCwiQiI6MH19LCJMaW5lV2VpZ2h0IjowLjAsIkxpbmVUeXBlIjowLCJQYXJlbnRTdHlsZSI6bnVsbH0sIlBhcmVudFN0eWxlIjpudWxsfSwiTWFyZ2luIjp7IiRpZCI6IjEzNDQiLCJUb3AiOjAuMCwiTGVmdCI6MC4wLCJSaWdodCI6MC4wLCJCb3R0b20iOjAuMH0sIlBhZGRpbmciOnsiJGlkIjoiMTM0NSIsIlRvcCI6MC4wLCJMZWZ0IjowLjAsIlJpZ2h0IjowLjAsIkJvdHRvbSI6MC4wfSwiSXNWaXNpYmxlIjpmYWxzZSwiV2lkdGgiOjAuMCwiSGVpZ2h0IjowLjAsIkJvcmRlclN0eWxlIjpudWxsLCJQYXJlbnRTdHlsZSI6bnVsbH19XSwiSWQiOiJhODhmMTQ1ZS00ZDI4LTQ0MjAtYTJiYS1hNjg1YWYwODU1NDYiLCJJbmRleCI6MywiSGVhZGVyVGV4dCI6IkJ1c2luZXNzIEludGVsbGlnZW5jZSIsIlN0eWxlIjp7IiRpZCI6IjEzNDYiLCJIZWFkZXJTdHlsZSI6eyIkaWQiOiIxMzQ3IiwiVGV4dElzVmVydGljYWwiOmZhbHNlLCJUZXh0U3R5bGUiOnsiJGlkIjoiMTM0OCIsIkZvbnRTZXR0aW5ncyI6eyIkaWQiOiIxMzQ5IiwiRm9udFNpemUiOjEyLCJGb250TmFtZSI6IkNhbGlicmkiLCJJc0JvbGQiOnRydWUsIklzSXRhbGljIjpmYWxzZSwiSXNVbmRlcmxpbmVkIjpmYWxzZSwiUGFyZW50U3R5bGUiOm51bGx9LCJBdXRvU2l6ZSI6MCwiRm9yZWdyb3VuZCI6eyIkaWQiOiIxMzUwIiwiQ29sb3IiOnsiJGlkIjoiMTM1MSIsIkEiOjI1NSwiUiI6MjU1LCJHIjoyNTUsIkIiOjI1NX19LCJNYXhXaWR0aCI6MC4wLCJNYXhIZWlnaHQiOjAuMCwiU21hcnRGb3JlZ3JvdW5kSXNBY3RpdmUiOmZhbHNlLCJIb3Jpem9udGFsQWxpZ25tZW50IjowLCJWZXJ0aWNhbEFsaWdubWVudCI6MCwiU21hcnRGb3JlZ3JvdW5kIjpudWxsLCJCYWNrZ3JvdW5kRmlsbFR5cGUiOjAsIk1hcmdpbiI6eyIkcmVmIjoiMzgyIn0sIlBhZGRpbmciOnsiJHJlZiI6IjM4MyJ9LCJCYWNrZ3JvdW5kIjpudWxsLCJJc1Zpc2libGUiOmZhbHNlLCJXaWR0aCI6MC4wLCJIZWlnaHQiOjAuMCwiQm9yZGVyU3R5bGUiOm51bGwsIlBhcmVudFN0eWxlIjpudWxsfSwiUmVjdGFuZ2xlU3R5bGUiOnsiJGlkIjoiMTM1MiIsIk1hcmdpbiI6eyIkcmVmIjoiMzg1In0sIlBhZGRpbmciOnsiJHJlZiI6IjM4NiJ9LCJCYWNrZ3JvdW5kIjp7IiRpZCI6IjEzNTMiLCJDb2xvciI6eyIkaWQiOiIxMzU0IiwiQSI6MjU1LCJSIjo2OCwiRyI6MTE0LCJCIjoxOTZ9fSwiSXNWaXNpYmxlIjpmYWxzZSwiV2lkdGgiOjAuMCwiSGVpZ2h0IjowLjAsIkJvcmRlclN0eWxlIjp7IiRpZCI6IjEzNTUiLCJMaW5lQ29sb3IiOnsiJGlkIjoiMTM1NiIsIiR0eXBlIjoiTkxSRS5Db21tb24uRG9tLlNvbGlkQ29sb3JCcnVzaCwgTkxSRS5Db21tb24iLCJDb2xvciI6eyIkaWQiOiIxMzU3IiwiQSI6MjU1LCJSIjo4OCwiRyI6MzksIkIiOjd9fSwiTGluZVdlaWdodCI6MC4wLCJMaW5lVHlwZSI6MCwiUGFyZW50U3R5bGUiOm51bGx9LCJQYXJlbnRTdHlsZSI6bnVsbH0sIk1hcmdpbiI6eyIkcmVmIjoiMzkyIn0sIlBhZGRpbmciOnsiJHJlZiI6IjM5MyJ9LCJCYWNrZ3JvdW5kIjpudWxsLCJJc1Zpc2libGUiOnRydWUsIldpZHRoIjowLjAsIkhlaWdodCI6MC4wLCJCb3JkZXJTdHlsZSI6bnVsbCwiUGFyZW50U3R5bGUiOm51bGx9LCJCYWNrZ3JvdW5kU3R5bGUiOnsiJGlkIjoiMTM1OCIsIk1hcmdpbiI6eyIkcmVmIjoiMzk1In0sIlBhZGRpbmciOnsiJHJlZiI6IjM5NiJ9LCJCYWNrZ3JvdW5kIjp7IiRpZCI6IjEzNTkiLCJDb2xvciI6eyIkaWQiOiIxMzYwIiwiQSI6MzgsIlIiOjY4LCJHIjoxMTQsIkIiOjE5Nn19LCJJc1Zpc2libGUiOnRydWUsIldpZHRoIjowLjAsIkhlaWdodCI6MC4wLCJCb3JkZXJTdHlsZSI6eyIkaWQiOiIxMzYxIiwiTGluZUNvbG9yIjp7IiRpZCI6IjEzNjIiLCIkdHlwZSI6Ik5MUkUuQ29tbW9uLkRvbS5Tb2xpZENvbG9yQnJ1c2gsIE5MUkUuQ29tbW9uIiwiQ29sb3IiOnsiJGlkIjoiMTM2MyIsIkEiOjI1NSwiUiI6ODgsIkciOjM5LCJCIjo3fX0sIkxpbmVXZWlnaHQiOjAuMCwiTGluZVR5cGUiOjAsIlBhcmVudFN0eWxlIjpudWxsfSwiUGFyZW50U3R5bGUiOm51bGx9LCJJc0Fib3ZlVGltZWJhbmQiOmZhbHNlLCJNYXJnaW4iOnsiJGlkIjoiMTM2NCIsIlRvcCI6MC4wLCJMZWZ0IjowLjAsIlJpZ2h0IjowLjAsIkJvdHRvbSI6MC4wfSwiUGFkZGluZyI6eyIkaWQiOiIxMzY1IiwiVG9wIjowLjAsIkxlZnQiOjAuMCwiUmlnaHQiOjAuMCwiQm90dG9tIjowLjB9LCJJc1Zpc2libGUiOnRydWUsIldpZHRoIjowLjAsIkhlaWdodCI6MC4wLCJCb3JkZXJTdHlsZSI6eyIkaWQiOiIxMzY2IiwiTGluZUNvbG9yIjpudWxsLCJMaW5lV2VpZ2h0IjowLjAsIkxpbmVUeXBlIjowLCJQYXJlbnRTdHlsZSI6bnVsbH0sIlBhcmVudFN0eWxlIjpudWxsfX1dLCJDdWx0dXJlSW5mb05hbWUiOiJlbi1VUyIsIlN0eWxlTmFtZSI6bnVsbCwiVmVyc2lvbiI6eyIkaWQiOiIxMzY3IiwiVmVyc2lvbiI6IjMuNi4xIiwiT3JpZ2luYWxBc3NlbWJseVZlcnNpb24iOiIzLjIwLjA0LjAwIiwiRWRpdGlvbiI6IlBybyIsIkxhc3RTYXZlZEVkaXRpb24iOjMsIklzUGx1c0VkaXRpb24iOnRydWUsIklzUHJvRWRpdGlvbiI6dHJ1ZX0sIkVmZmVjdCI6MCwiU3R5bGUiOnsiJGlkIjoiMTM2OCIsIlRpbWViYW5kU3R5bGUiOnsiJGlkIjoiMTM2OSIsIlNjYWxlTWFya2luZyI6MCwiU2hhcGUiOjAsIlNoYXBlU3R5bGUiOnsiJGlkIjoiMTM3MCIsIk1hcmdpbiI6eyIkaWQiOiIxMzcxIiwiVG9wIjowLjAsIkxlZnQiOjEyLjAsIlJpZ2h0IjoxMi4wLCJCb3R0b20iOjAuMH0sIlBhZGRpbmciOnsiJGlkIjoiMTM3MiIsIlRvcCI6Ny4wLCJMZWZ0IjowLjAsIlJpZ2h0IjowLjAsIkJvdHRvbSI6Ny4wfSwiQmFja2dyb3VuZCI6eyIkaWQiOiIxMzczIiwiQ29sb3IiOnsiJGlkIjoiMTM3NCIsIkEiOjI1NSwiUiI6NjQsIkciOjY0LCJCIjo2NH19LCJJc1Zpc2libGUiOnRydWUsIldpZHRoIjo4NTguMCwiSGVpZ2h0IjozMC4wLCJCb3JkZXJTdHlsZSI6eyIkaWQiOiIxMzc1IiwiTGluZUNvbG9yIjp7IiRpZCI6IjEzNzYiLCIkdHlwZSI6Ik5MUkUuQ29tbW9uLkRvbS5Tb2xpZENvbG9yQnJ1c2gsIE5MUkUuQ29tbW9uIiwiQ29sb3IiOnsiJGlkIjoiMTM3NyIsIkEiOjI1NSwiUiI6MjU1LCJHIjowLCJCIjowfX0sIkxpbmVXZWlnaHQiOjAuMCwiTGluZVR5cGUiOjAsIlBhcmVudFN0eWxlIjpudWxsfSwiUGFyZW50U3R5bGUiOm51bGx9LCJNaWRkbGVUaWVyU2hhcGVTdHlsZSI6eyIkaWQiOiIxMzc4IiwiTWFyZ2luIjp7IiRyZWYiOiIxMzcxIn0sIlBhZGRpbmciOnsiJHJlZiI6IjEzNzIifSwiQmFja2dyb3VuZCI6eyIkcmVmIjoiMTM3MyJ9LCJJc1Zpc2libGUiOnRydWUsIldpZHRoIjo4NTguMCwiSGVpZ2h0IjozMC4wLCJCb3JkZXJTdHlsZSI6bnVsbCwiUGFyZW50U3R5bGUiOm51bGx9LCJCb3R0b21UaWVyU2hhcGVTdHlsZSI6eyIkaWQiOiIxMzc5IiwiTWFyZ2luIjp7IiRyZWYiOiIxMzcxIn0sIlBhZGRpbmciOnsiJHJlZiI6IjEzNzIifSwiQmFja2dyb3VuZCI6eyIkcmVmIjoiMTM3MyJ9LCJJc1Zpc2libGUiOnRydWUsIldpZHRoIjo4NTguMCwiSGVpZ2h0IjozMC4wLCJCb3JkZXJTdHlsZSI6bnVsbCwiUGFyZW50U3R5bGUiOm51bGx9LCJSaWdodEVuZENhcHNTdHlsZSI6eyIkaWQiOiIxMzgwIiwiRm9udFNldHRpbmdzIjp7IiRpZCI6IjEzODEiLCJGb250U2l6ZSI6MSwiRm9udE5hbWUiOiJDYWxpYnJpIiwiSXNCb2xkIjp0cnVlLCJJc0l0YWxpYyI6ZmFsc2UsIklzVW5kZXJsaW5lZCI6ZmFsc2UsIlBhcmVudFN0eWxlIjpudWxsfSwiQXV0b1NpemUiOjAsIkZvcmVncm91bmQiOnsiJGlkIjoiMTM4MiIsIkNvbG9yIjp7IiRpZCI6IjEzODM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zODQiLCJUb3AiOjAuMCwiTGVmdCI6MC4wLCJSaWdodCI6MjUuMCwiQm90dG9tIjowLjB9LCJQYWRkaW5nIjp7IiRpZCI6IjEzODUiLCJUb3AiOjAuMCwiTGVmdCI6MC4wLCJSaWdodCI6MC4wLCJCb3R0b20iOjAuMH0sIkJhY2tncm91bmQiOnsiJGlkIjoiMTM4NiIsIkNvbG9yIjp7IiRyZWYiOiIxNTMifX0sIklzVmlzaWJsZSI6ZmFsc2UsIldpZHRoIjowLjAsIkhlaWdodCI6MC4wLCJCb3JkZXJTdHlsZSI6bnVsbCwiUGFyZW50U3R5bGUiOm51bGx9LCJMZWZ0RW5kQ2Fwc1N0eWxlIjp7IiRpZCI6IjEzODciLCJGb250U2V0dGluZ3MiOnsiJGlkIjoiMTM4OCIsIkZvbnRTaXplIjozMiwiRm9udE5hbWUiOiJDYWxpYnJpIiwiSXNCb2xkIjp0cnVlLCJJc0l0YWxpYyI6ZmFsc2UsIklzVW5kZXJsaW5lZCI6ZmFsc2UsIlBhcmVudFN0eWxlIjpudWxsfSwiQXV0b1NpemUiOjAsIkZvcmVncm91bmQiOnsiJGlkIjoiMTM4OSIsIkNvbG9yIjp7IiRpZCI6IjEzOTA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zOTEiLCJUb3AiOjAuMCwiTGVmdCI6MjUuMCwiUmlnaHQiOjAuMCwiQm90dG9tIjowLjB9LCJQYWRkaW5nIjp7IiRpZCI6IjEzOTIiLCJUb3AiOjAuMCwiTGVmdCI6MC4wLCJSaWdodCI6MC4wLCJCb3R0b20iOjAuMH0sIkJhY2tncm91bmQiOnsiJGlkIjoiMTM5MyIsIkNvbG9yIjp7IiRyZWYiOiIxNTMifX0sIklzVmlzaWJsZSI6ZmFsc2UsIldpZHRoIjowLjAsIkhlaWdodCI6MC4wLCJCb3JkZXJTdHlsZSI6bnVsbCwiUGFyZW50U3R5bGUiOm51bGx9LCJUb2RheVRleHRTdHlsZSI6eyIkaWQiOiIxMzk0IiwiRm9udFNldHRpbmdzIjp7IiRpZCI6IjEzOTUiLCJGb250U2l6ZSI6MTIsIkZvbnROYW1lIjoiQ2FsaWJyaSIsIklzQm9sZCI6ZmFsc2UsIklzSXRhbGljIjpmYWxzZSwiSXNVbmRlcmxpbmVkIjpmYWxzZSwiUGFyZW50U3R5bGUiOm51bGx9LCJBdXRvU2l6ZSI6MCwiRm9yZWdyb3VuZCI6eyIkaWQiOiIxMzk2IiwiQ29sb3IiOnsiJGlkIjoiMTM5Ny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Mzk4IiwiVG9wIjowLjAsIkxlZnQiOjAuMCwiUmlnaHQiOjAuMCwiQm90dG9tIjowLjB9LCJQYWRkaW5nIjp7IiRpZCI6IjEzOTkiLCJUb3AiOjAuMCwiTGVmdCI6MC4wLCJSaWdodCI6MC4wLCJCb3R0b20iOjAuMH0sIkJhY2tncm91bmQiOnsiJGlkIjoiMTQwMCIsIkNvbG9yIjp7IiRyZWYiOiIxNTMifX0sIklzVmlzaWJsZSI6dHJ1ZSwiV2lkdGgiOjAuMCwiSGVpZ2h0IjowLjAsIkJvcmRlclN0eWxlIjpudWxsLCJQYXJlbnRTdHlsZSI6bnVsbH0sIlRvZGF5TWFya2VyU3R5bGUiOnsiJGlkIjoiMTQwMSIsIk1hcmdpbiI6eyIkaWQiOiIxNDAyIiwiVG9wIjowLjAsIkxlZnQiOjAuMCwiUmlnaHQiOjAuMCwiQm90dG9tIjowLjB9LCJQYWRkaW5nIjp7IiRpZCI6IjE0MDMiLCJUb3AiOjAuMCwiTGVmdCI6MC4wLCJSaWdodCI6MC4wLCJCb3R0b20iOjAuMH0sIkJhY2tncm91bmQiOnsiJGlkIjoiMTQwNCIsIkNvbG9yIjp7IiRpZCI6IjE0MDUiLCJBIjoyNTUsIlIiOjI1NSwiRyI6MCwiQiI6MH19LCJJc1Zpc2libGUiOnRydWUsIldpZHRoIjowLjAsIkhlaWdodCI6MC4wLCJCb3JkZXJTdHlsZSI6bnVsbCwiUGFyZW50U3R5bGUiOm51bGx9LCJTY2FsZVN0eWxlIjp7IiRpZCI6IjE0MDYiLCJTaGFwZSI6MCwiU2hvd1NlZ21lbnRTZXBhcmF0b3JzIjp0cnVlLCJTZWdtZW50U2VwYXJhdG9yT3BhY2l0eSI6MzAsIkhhc0JlZW5WaXNpYmxlQmVmb3JlIjp0cnVlLCJGb250U2V0dGluZ3MiOnsiJGlkIjoiMTQwNyIsIkZvbnRTaXplIjoxNCwiRm9udE5hbWUiOiJDYWxpYnJpIiwiSXNCb2xkIjpmYWxzZSwiSXNJdGFsaWMiOmZhbHNlLCJJc1VuZGVybGluZWQiOmZhbHNlLCJQYXJlbnRTdHlsZSI6bnVsbH0sIkF1dG9TaXplIjowLCJGb3JlZ3JvdW5kIjp7IiRpZCI6IjE0MDgiLCJDb2xvciI6eyIkaWQiOiIxNDA5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E0MTAiLCJUb3AiOjAuMCwiTGVmdCI6NS4wLCJSaWdodCI6MC4wLCJCb3R0b20iOjAuMH0sIlBhZGRpbmciOnsiJGlkIjoiMTQxMSIsIlRvcCI6MC4wLCJMZWZ0IjowLjAsIlJpZ2h0IjowLjAsIkJvdHRvbSI6MC4wfSwiQmFja2dyb3VuZCI6eyIkaWQiOiIxNDEyIiwiQ29sb3IiOnsiJHJlZiI6IjE1MyJ9fSwiSXNWaXNpYmxlIjp0cnVlLCJXaWR0aCI6MC4wLCJIZWlnaHQiOjAuMCwiQm9yZGVyU3R5bGUiOm51bGwsIlBhcmVudFN0eWxlIjpudWxsfSwiU2luZ2xlU2NhbGVTaGFwZVN0eWxlIjp7IiRpZCI6IjE0MTMiLCJTaGFwZSI6MCwiSGVpZ2h0IjozMC4wfSwiTWlkZGxlVGllclNjYWxlU3R5bGUiOnsiJGlkIjoiMTQxNCIsIlNoYXBlIjowLCJTaG93U2VnbWVudFNlcGFyYXRvcnMiOnRydWUsIlNlZ21lbnRTZXBhcmF0b3JPcGFjaXR5IjozMCwiSGFzQmVlblZpc2libGVCZWZvcmUiOmZhbHNlLCJGb250U2V0dGluZ3MiOnsiJGlkIjoiMTQxNSIsIkZvbnRTaXplIjoxNCwiRm9udE5hbWUiOiJDYWxpYnJpIiwiSXNCb2xkIjpmYWxzZSwiSXNJdGFsaWMiOmZhbHNlLCJJc1VuZGVybGluZWQiOmZhbHNlLCJQYXJlbnRTdHlsZSI6bnVsbH0sIkF1dG9TaXplIjowLCJGb3JlZ3JvdW5kIjp7IiRyZWYiOiIxNDA4In0sIk1heFdpZHRoIjoyMDAuMCwiTWF4SGVpZ2h0IjoiSW5maW5pdHkiLCJTbWFydEZvcmVncm91bmRJc0FjdGl2ZSI6ZmFsc2UsIkhvcml6b250YWxBbGlnbm1lbnQiOjAsIlZlcnRpY2FsQWxpZ25tZW50IjoxLCJTbWFydEZvcmVncm91bmQiOm51bGwsIkJhY2tncm91bmRGaWxsVHlwZSI6MCwiTWFyZ2luIjp7IiRyZWYiOiIxNDEwIn0sIlBhZGRpbmciOnsiJHJlZiI6IjE0MTEifSwiQmFja2dyb3VuZCI6eyIkcmVmIjoiMTQxMiJ9LCJJc1Zpc2libGUiOmZhbHNlLCJXaWR0aCI6MC4wLCJIZWlnaHQiOjAuMCwiQm9yZGVyU3R5bGUiOm51bGwsIlBhcmVudFN0eWxlIjpudWxsfSwiQm90dG9tVGllclNjYWxlU3R5bGUiOnsiJGlkIjoiMTQxNiIsIlNoYXBlIjowLCJTaG93U2VnbWVudFNlcGFyYXRvcnMiOnRydWUsIlNlZ21lbnRTZXBhcmF0b3JPcGFjaXR5IjozMCwiSGFzQmVlblZpc2libGVCZWZvcmUiOmZhbHNlLCJGb250U2V0dGluZ3MiOnsiJGlkIjoiMTQxNyIsIkZvbnRTaXplIjoxNCwiRm9udE5hbWUiOiJDYWxpYnJpIiwiSXNCb2xkIjpmYWxzZSwiSXNJdGFsaWMiOmZhbHNlLCJJc1VuZGVybGluZWQiOmZhbHNlLCJQYXJlbnRTdHlsZSI6bnVsbH0sIkF1dG9TaXplIjowLCJGb3JlZ3JvdW5kIjp7IiRyZWYiOiIxNDA4In0sIk1heFdpZHRoIjoyMDAuMCwiTWF4SGVpZ2h0IjoiSW5maW5pdHkiLCJTbWFydEZvcmVncm91bmRJc0FjdGl2ZSI6ZmFsc2UsIkhvcml6b250YWxBbGlnbm1lbnQiOjAsIlZlcnRpY2FsQWxpZ25tZW50IjoxLCJTbWFydEZvcmVncm91bmQiOm51bGwsIkJhY2tncm91bmRGaWxsVHlwZSI6MCwiTWFyZ2luIjp7IiRyZWYiOiIxNDEwIn0sIlBhZGRpbmciOnsiJHJlZiI6IjE0MTEifSwiQmFja2dyb3VuZCI6eyIkcmVmIjoiMTQxMiJ9LCJJc1Zpc2libGUiOmZhbHNlLCJXaWR0aCI6MC4wLCJIZWlnaHQiOjAuMCwiQm9yZGVyU3R5bGUiOm51bGwsIlBhcmVudFN0eWxlIjpudWxsfSwiRWxhcHNlZFRpbWVCYWNrZ3JvdW5kIjp7IiRpZCI6IjE0MTgiLCJDb2xvciI6eyIkaWQiOiIxNDE5IiwiQSI6MTkxLCJSIjoyNTUsIkciOjAsIkIiOjB9fSwiQXBwZW5kWWVhck9uWWVhckNoYW5nZSI6dHJ1ZSwiRWxhcHNlZFRpbWVGb3JtYXQiOjIsIlRvZGF5TWFya2VyUG9zaXRpb24iOjAsIlF1aWNrUG9zaXRpb24iOjMsIkFic29sdXRlUG9zaXRpb24iOjk3LjIwMDAwNDYsIk1hcmdpbiI6eyIkaWQiOiIxNDIwIiwiVG9wIjowLjAsIkxlZnQiOjEwLjAsIlJpZ2h0IjoxMC4wLCJCb3R0b20iOjAuMH0sIlBhZGRpbmciOnsiJGlkIjoiMTQyMSIsIlRvcCI6MC4wLCJMZWZ0IjowLjAsIlJpZ2h0IjowLjAsIkJvdHRvbSI6MC4wfSwiQmFja2dyb3VuZCI6eyIkaWQiOiIxNDIyIiwiQ29sb3IiOnsiJGlkIjoiMTQyMyIsIkEiOjI1NSwiUiI6NDcsIkciOjU0LCJCIjoxNTN9fSwiSXNWaXNpYmxlIjp0cnVlLCJXaWR0aCI6MC4wLCJIZWlnaHQiOjAuMCwiQm9yZGVyU3R5bGUiOm51bGwsIlBhcmVudFN0eWxlIjpudWxsfSwiRGVmYXVsdE1pbGVzdG9uZVN0eWxlIjp7IiRpZCI6IjE0MjQiLCJTaGFwZSI6MCwiQ29ubmVjdG9yTWFyZ2luIjp7IiRpZCI6IjE0MjUiLCJUb3AiOjAuMCwiTGVmdCI6Mi4wLCJSaWdodCI6Mi4wLCJCb3R0b20iOjAuMH0sIkNvbm5lY3RvclN0eWxlIjp7IiRpZCI6IjE0MjYiLCJMaW5lQ29sb3IiOnsiJGlkIjoiMTQyNyIsIiR0eXBlIjoiTkxSRS5Db21tb24uRG9tLlNvbGlkQ29sb3JCcnVzaCwgTkxSRS5Db21tb24iLCJDb2xvciI6eyIkaWQiOiIxNDI4IiwiQSI6MTI3LCJSIjo3OSwiRyI6MTI5LCJCIjoxODl9fSwiTGluZVdlaWdodCI6MS4wLCJMaW5lVHlwZSI6MCwiUGFyZW50U3R5bGUiOm51bGx9LCJJc0JlbG93VGltZWJhbmQiOmZhbHNlLCJQb3NpdGlvbk9uVGFzayI6MCwiSGlkZURhdGUiOmZhbHNlLCJTaGFwZVNpemUiOjEsIlNwYWNpbmciOjEuMCwiUGFkZGluZyI6eyIkaWQiOiIxNDI5IiwiVG9wIjo3LjAsIkxlZnQiOjMuMCwiUmlnaHQiOjAuMCwiQm90dG9tIjoyLjB9LCJTaGFwZVN0eWxlIjp7IiRpZCI6IjE0MzAiLCJNYXJnaW4iOnsiJHJlZiI6IjI3NyJ9LCJQYWRkaW5nIjp7IiRyZWYiOiIyNzgifSwiQmFja2dyb3VuZCI6eyIkaWQiOiIxNDMxIiwiQ29sb3IiOnsiJGlkIjoiMTQzMiIsIkEiOjI1NSwiUiI6MCwiRyI6MTE0LCJCIjoxODh9fSwiSXNWaXNpYmxlIjp0cnVlLCJXaWR0aCI6MTguMCwiSGVpZ2h0IjoyMC4wLCJCb3JkZXJTdHlsZSI6eyIkaWQiOiIxNDMzIiwiTGluZUNvbG9yIjp7IiRpZCI6IjE0MzQiLCIkdHlwZSI6Ik5MUkUuQ29tbW9uLkRvbS5Tb2xpZENvbG9yQnJ1c2gsIE5MUkUuQ29tbW9uIiwiQ29sb3IiOnsiJGlkIjoiMTQzNSIsIkEiOjI1NSwiUiI6MjU1LCJHIjowLCJCIjowfX0sIkxpbmVXZWlnaHQiOjAuMCwiTGluZVR5cGUiOjAsIlBhcmVudFN0eWxlIjpudWxsfSwiUGFyZW50U3R5bGUiOm51bGx9LCJUaXRsZVN0eWxlIjp7IiRpZCI6IjE0MzYiLCJGb250U2V0dGluZ3MiOnsiJGlkIjoiMTQzNyIsIkZvbnRTaXplIjoxMSwiRm9udE5hbWUiOiJDYWxpYnJpIiwiSXNCb2xkIjp0cnVlLCJJc0l0YWxpYyI6ZmFsc2UsIklzVW5kZXJsaW5lZCI6ZmFsc2UsIlBhcmVudFN0eWxlIjpudWxsfSwiQXV0b1NpemUiOjAsIkZvcmVncm91bmQiOnsiJGlkIjoiMTQzOCIsIkNvbG9yIjp7IiRpZCI6IjE0Mzk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I4NiJ9LCJQYWRkaW5nIjp7IiRyZWYiOiIyODcifSwiQmFja2dyb3VuZCI6eyIkcmVmIjoiMTI5MyJ9LCJJc1Zpc2libGUiOnRydWUsIldpZHRoIjowLjAsIkhlaWdodCI6MC4wLCJCb3JkZXJTdHlsZSI6bnVsbCwiUGFyZW50U3R5bGUiOm51bGx9LCJEYXRlU3R5bGUiOnsiJGlkIjoiMTQ0MCIsIkZvbnRTZXR0aW5ncyI6eyIkaWQiOiIxNDQxIiwiRm9udFNpemUiOjEwLCJGb250TmFtZSI6IkNhbGlicmkiLCJJc0JvbGQiOmZhbHNlLCJJc0l0YWxpYyI6ZmFsc2UsIklzVW5kZXJsaW5lZCI6ZmFsc2UsIlBhcmVudFN0eWxlIjpudWxsfSwiQXV0b1NpemUiOjAsIkZvcmVncm91bmQiOnsiJHJlZiI6IjEyOTYifSwiTWF4V2lkdGgiOjIwMC4wLCJNYXhIZWlnaHQiOiJJbmZpbml0eSIsIlNtYXJ0Rm9yZWdyb3VuZElzQWN0aXZlIjpmYWxzZSwiSG9yaXpvbnRhbEFsaWdubWVudCI6MCwiVmVydGljYWxBbGlnbm1lbnQiOjAsIlNtYXJ0Rm9yZWdyb3VuZCI6bnVsbCwiQmFja2dyb3VuZEZpbGxUeXBlIjowLCJNYXJnaW4iOnsiJHJlZiI6IjI5NSJ9LCJQYWRkaW5nIjp7IiRyZWYiOiIyOTYifSwiQmFja2dyb3VuZCI6eyIkcmVmIjoiMTI5OCJ9LCJJc1Zpc2libGUiOmZhbHNlLCJXaWR0aCI6MC4wLCJIZWlnaHQiOjAuMCwiQm9yZGVyU3R5bGUiOm51bGwsIlBhcmVudFN0eWxlIjpudWxsfSwiRGF0ZUZvcm1hdCI6eyIkcmVmIjoiMTMxNSJ9LCJXZWVrTnVtYmVyaW5nIjp7IiRpZCI6IjE0NDIiLCJGb3JtYXQiOjAsIklzVmlzaWJsZSI6ZmFsc2UsIkxhc3RLbm93blZpc2liaWxpdHlTdGF0ZSI6ZmFsc2V9LCJJc1Zpc2libGUiOnRydWUsIlBhcmVudFN0eWxlIjpudWxsfSwiRGVmYXVsdFRhc2tTdHlsZSI6eyIkaWQiOiIxNDQzIiwiU2hhcGUiOjcsIlNoYXBlVGhpY2tuZXNzIjowLCJEdXJhdGlvbkZvcm1hdCI6NSwiSW5jbHVkZU5vbldvcmtpbmdEYXlzSW5EdXJhdGlvbiI6ZmFsc2UsIlBlcmNlbnRhZ2VDb21wbGV0ZVN0eWxlIjp7IiRpZCI6IjE0NDQiLCJGb250U2V0dGluZ3MiOnsiJGlkIjoiMTQ0NSIsIkZvbnRTaXplIjoxMCwiRm9udE5hbWUiOiJDYWxpYnJpIiwiSXNCb2xkIjpmYWxzZSwiSXNJdGFsaWMiOmZhbHNlLCJJc1VuZGVybGluZWQiOmZhbHNlLCJQYXJlbnRTdHlsZSI6bnVsbH0sIkF1dG9TaXplIjowLCJGb3JlZ3JvdW5kIjp7IiRyZWYiOiIxNDgifSwiTWF4V2lkdGgiOjIwMC4wLCJNYXhIZWlnaHQiOiJJbmZpbml0eSIsIlNtYXJ0Rm9yZWdyb3VuZElzQWN0aXZlIjpmYWxzZSwiSG9yaXpvbnRhbEFsaWdubWVudCI6MCwiVmVydGljYWxBbGlnbm1lbnQiOjAsIlNtYXJ0Rm9yZWdyb3VuZCI6bnVsbCwiQmFja2dyb3VuZEZpbGxUeXBlIjowLCJNYXJnaW4iOnsiJHJlZiI6IjE1MCJ9LCJQYWRkaW5nIjp7IiRyZWYiOiIxNTEifSwiQmFja2dyb3VuZCI6eyIkcmVmIjoiMTUyIn0sIklzVmlzaWJsZSI6dHJ1ZSwiV2lkdGgiOjAuMCwiSGVpZ2h0IjowLjAsIkJvcmRlclN0eWxlIjpudWxsLCJQYXJlbnRTdHlsZSI6bnVsbH0sIkR1cmF0aW9uU3R5bGUiOnsiJGlkIjoiMTQ0NiIsIkZvbnRTZXR0aW5ncyI6eyIkaWQiOiIxNDQ3IiwiRm9udFNpemUiOjEwLCJGb250TmFtZSI6IkNhbGlicmkiLCJJc0JvbGQiOmZhbHNlLCJJc0l0YWxpYyI6ZmFsc2UsIklzVW5kZXJsaW5lZCI6ZmFsc2UsIlBhcmVudFN0eWxlIjpudWxsfSwiQXV0b1NpemUiOjAsIkZvcmVncm91bmQiOnsiJHJlZiI6IjE1NyJ9LCJNYXhXaWR0aCI6MjAwLjAsIk1heEhlaWdodCI6IkluZmluaXR5IiwiU21hcnRGb3JlZ3JvdW5kSXNBY3RpdmUiOmZhbHNlLCJIb3Jpem9udGFsQWxpZ25tZW50IjowLCJWZXJ0aWNhbEFsaWdubWVudCI6MCwiU21hcnRGb3JlZ3JvdW5kIjpudWxsLCJCYWNrZ3JvdW5kRmlsbFR5cGUiOjAsIk1hcmdpbiI6eyIkcmVmIjoiMTU5In0sIlBhZGRpbmciOnsiJHJlZiI6IjE2MCJ9LCJCYWNrZ3JvdW5kIjp7IiRyZWYiOiIxNjEifSwiSXNWaXNpYmxlIjp0cnVlLCJXaWR0aCI6MC4wLCJIZWlnaHQiOjAuMCwiQm9yZGVyU3R5bGUiOm51bGwsIlBhcmVudFN0eWxlIjpudWxsfSwiSG9yaXpvbnRhbENvbm5lY3RvclN0eWxlIjp7IiRpZCI6IjE0NDgiLCJMaW5lQ29sb3IiOnsiJHJlZiI6IjE2NCJ9LCJMaW5lV2VpZ2h0IjoxLjAsIkxpbmVUeXBlIjowLCJQYXJlbnRTdHlsZSI6bnVsbH0sIlZlcnRpY2FsQ29ubmVjdG9yU3R5bGUiOnsiJGlkIjoiMTQ0OSIsIkxpbmVDb2xvciI6eyIkcmVmIjoiMTY3In0sIkxpbmVXZWlnaHQiOjAuMCwiTGluZVR5cGUiOjAsIlBhcmVudFN0eWxlIjpudWxsfSwiTWFyZ2luIjpudWxsLCJTdGFydERhdGVQb3NpdGlvbiI6NiwiRW5kRGF0ZVBvc2l0aW9uIjo2LCJEYXRlSXNWaXNpYmxlIjpmYWxzZSwiVGl0bGVQb3NpdGlvbiI6NSwiRHVyYXRpb25Qb3NpdGlvbiI6NiwiUGVyY2VudGFnZUNvbXBsZXRlZFBvc2l0aW9uIjo2LCJTcGFjaW5nIjozLCJJc0JlbG93VGltZWJhbmQiOnRydWUsIlBlcmNlbnRhZ2VDb21wbGV0ZVNoYXBlT3BhY2l0eSI6MzUsIlNoYXBlU3R5bGUiOnsiJGlkIjoiMTQ1MCIsIk1hcmdpbiI6eyIkcmVmIjoiMTcwIn0sIlBhZGRpbmciOnsiJHJlZiI6IjE3MSJ9LCJCYWNrZ3JvdW5kIjp7IiRpZCI6IjE0NTEiLCJDb2xvciI6eyIkaWQiOiIxNDUyIiwiQSI6MjU1LCJSIjowLCJHIjoxMTQsIkIiOjE4OH19LCJJc1Zpc2libGUiOnRydWUsIldpZHRoIjowLjAsIkhlaWdodCI6MTAuMCwiQm9yZGVyU3R5bGUiOnsiJGlkIjoiMTQ1MyIsIkxpbmVDb2xvciI6eyIkaWQiOiIxNDU0IiwiJHR5cGUiOiJOTFJFLkNvbW1vbi5Eb20uU29saWRDb2xvckJydXNoLCBOTFJFLkNvbW1vbiIsIkNvbG9yIjp7IiRpZCI6IjE0NTUiLCJBIjoyNTUsIlIiOjI1NSwiRyI6MCwiQiI6MH19LCJMaW5lV2VpZ2h0IjowLjAsIkxpbmVUeXBlIjowLCJQYXJlbnRTdHlsZSI6bnVsbH0sIlBhcmVudFN0eWxlIjpudWxsfSwiVGl0bGVTdHlsZSI6eyIkaWQiOiIxNDU2IiwiRm9udFNldHRpbmdzIjp7IiRpZCI6IjE0NTciLCJGb250U2l6ZSI6MTEsIkZvbnROYW1lIjoiQ2FsaWJyaSIsIklzQm9sZCI6dHJ1ZSwiSXNJdGFsaWMiOmZhbHNlLCJJc1VuZGVybGluZWQiOmZhbHNlLCJQYXJlbnRTdHlsZSI6bnVsbH0sIkF1dG9TaXplIjowLCJGb3JlZ3JvdW5kIjp7IiRpZCI6IjE0NTgiLCJDb2xvciI6eyIkaWQiOiIxNDU5IiwiQSI6MjU1LCJSIjowLCJHIjowLCJCIjowfX0sIk1heFdpZHRoIjo5NjAuMCwiTWF4SGVpZ2h0IjoiSW5maW5pdHkiLCJTbWFydEZvcmVncm91bmRJc0FjdGl2ZSI6ZmFsc2UsIkhvcml6b250YWxBbGlnbm1lbnQiOjAsIlZlcnRpY2FsQWxpZ25tZW50IjowLCJTbWFydEZvcmVncm91bmQiOm51bGwsIkJhY2tncm91bmRGaWxsVHlwZSI6MCwiTWFyZ2luIjp7IiRyZWYiOiIxODEifSwiUGFkZGluZyI6eyIkcmVmIjoiMTgyIn0sIkJhY2tncm91bmQiOnsiJGlkIjoiMTQ2MCIsIkNvbG9yIjp7IiRyZWYiOiIxNTMifX0sIklzVmlzaWJsZSI6dHJ1ZSwiV2lkdGgiOjAuMCwiSGVpZ2h0IjowLjAsIkJvcmRlclN0eWxlIjpudWxsLCJQYXJlbnRTdHlsZSI6bnVsbH0sIkRhdGVTdHlsZSI6eyIkaWQiOiIxNDYxIiwiRm9udFNldHRpbmdzIjp7IiRpZCI6IjE0NjIiLCJGb250U2l6ZSI6MTAsIkZvbnROYW1lIjoiQ2FsaWJyaSIsIklzQm9sZCI6ZmFsc2UsIklzSXRhbGljIjpmYWxzZSwiSXNVbmRlcmxpbmVkIjpmYWxzZSwiUGFyZW50U3R5bGUiOm51bGx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HJlZiI6IjE4OCJ9LCJQYWRkaW5nIjp7IiRyZWYiOiIxODkifSwiQmFja2dyb3VuZCI6eyIkcmVmIjoiMTkwIn0sIklzVmlzaWJsZSI6dHJ1ZSwiV2lkdGgiOjAuMCwiSGVpZ2h0IjowLjAsIkJvcmRlclN0eWxlIjpudWxsLCJQYXJlbnRTdHlsZSI6bnVsbH0sIkRhdGVGb3JtYXQiOnsiJGlkIjoiMTQ2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DY0IiwiRm9ybWF0IjowLCJJc1Zpc2libGUiOmZhbHNlLCJMYXN0S25vd25WaXNpYmlsaXR5U3RhdGUiOmZhbHNlfSwiSXNWaXNpYmxlIjp0cnVlLCJQYXJlbnRTdHlsZSI6bnVsbCwiX2V4cGxpY2l0bHlTZXQiOnsiJGlkIjoiMTQ2N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HcmlkbGluZVBhbmVsU3R5bGUiOnsiJGlkIjoiMTQ2NiIsIkdyaWRsaW5lU3R5bGUiOnsiJGlkIjoiMTQ2NyIsIkxpbmVDb2xvciI6eyIkaWQiOiIxNDY4IiwiJHR5cGUiOiJOTFJFLkNvbW1vbi5Eb20uU29saWRDb2xvckJydXNoLCBOTFJFLkNvbW1vbiIsIkNvbG9yIjp7IiRpZCI6IjE0NjkiLCJBIjozOCwiUiI6MCwiRyI6MCwiQiI6MH19LCJMaW5lV2VpZ2h0IjoxLjAsIkxpbmVUeXBlIjowLCJQYXJlbnRTdHlsZSI6bnVsbH0sIk1hcmdpbiI6eyIkaWQiOiIxNDcwIiwiVG9wIjowLjAsIkxlZnQiOjAuMCwiUmlnaHQiOjAuMCwiQm90dG9tIjowLjB9LCJQYWRkaW5nIjp7IiRpZCI6IjE0NzEiLCJUb3AiOjAuMCwiTGVmdCI6MC4wLCJSaWdodCI6MC4wLCJCb3R0b20iOjAuMH0sIkJhY2tncm91bmQiOm51bGwsIklzVmlzaWJsZSI6dHJ1ZSwiV2lkdGgiOjAuMCwiSGVpZ2h0IjowLjAsIkJvcmRlclN0eWxlIjp7IiRpZCI6IjE0NzIiLCJMaW5lQ29sb3IiOm51bGwsIkxpbmVXZWlnaHQiOjAuMCwiTGluZVR5cGUiOjAsIlBhcmVudFN0eWxlIjpudWxsfSwiUGFyZW50U3R5bGUiOm51bGx9LCJBY3Rpdml0eUxpbmVQYW5lbFN0eWxlIjp7IiRpZCI6IjE0NzMiLCJBY3Rpdml0eUxpbmVTdHlsZSI6eyIkaWQiOiIxNDc0IiwiTGluZUNvbG9yIjp7IiRpZCI6IjE0NzUiLCIkdHlwZSI6Ik5MUkUuQ29tbW9uLkRvbS5Tb2xpZENvbG9yQnJ1c2gsIE5MUkUuQ29tbW9uIiwiQ29sb3IiOnsiJGlkIjoiMTQ3NiIsIkEiOjM4LCJSIjo2OCwiRyI6MTE0LCJCIjoxOTZ9fSwiTGluZVdlaWdodCI6MS4wLCJMaW5lVHlwZSI6MCwiUGFyZW50U3R5bGUiOm51bGx9LCJNYXJnaW4iOnsiJGlkIjoiMTQ3NyIsIlRvcCI6MC4wLCJMZWZ0IjowLjAsIlJpZ2h0IjowLjAsIkJvdHRvbSI6MC4wfSwiUGFkZGluZyI6eyIkaWQiOiIxNDc4IiwiVG9wIjowLjAsIkxlZnQiOjAuMCwiUmlnaHQiOjAuMCwiQm90dG9tIjowLjB9LCJCYWNrZ3JvdW5kIjpudWxsLCJJc1Zpc2libGUiOnRydWUsIldpZHRoIjowLjAsIkhlaWdodCI6MC4wLCJCb3JkZXJTdHlsZSI6bnVsbCwiUGFyZW50U3R5bGUiOm51bGx9LCJTaG93RWxhcHNlZFRpbWVHcmFkaWVudFN0eWxlIjpmYWxzZSwiVGltZWJhbmRSZXNlcnZlZExlZnRBcmVhU3R5bGUiOnsiJGlkIjoiMTQ3OSIsIkFjdGl2aXR5SGVhZGVyV2lkdGgiOjAuMCwiSXNTZXQiOmZhbHNlfSwiRGVmYXVsdFN3aW1sYW5lU3R5bGUiOnsiJGlkIjoiMTQ4MCIsIkhlYWRlclN0eWxlIjp7IiRpZCI6IjE0ODEiLCJUZXh0U3R5bGUiOnsiJGlkIjoiMTQ4MiIsIkZvbnRTZXR0aW5ncyI6eyIkaWQiOiIxNDgzIiwiRm9udFNpemUiOjEyLCJGb250TmFtZSI6IkNhbGlicmkiLCJJc0JvbGQiOmZhbHNlLCJJc0l0YWxpYyI6ZmFsc2UsIklzVW5kZXJsaW5lZCI6ZmFsc2UsIlBhcmVudFN0eWxlIjpudWxsfSwiQXV0b1NpemUiOjAsIkZvcmVncm91bmQiOnsiJGlkIjoiMTQ4NCIsIkNvbG9yIjp7IiRpZCI6IjE0ODUiLCJBIjoyNTUsIlIiOjMyLCJHIjo1NiwiQiI6MTAwfX0sIk1heFdpZHRoIjowLjAsIk1heEhlaWdodCI6MC4wLCJTbWFydEZvcmVncm91bmRJc0FjdGl2ZSI6ZmFsc2UsIkhvcml6b250YWxBbGlnbm1lbnQiOjAsIlZlcnRpY2FsQWxpZ25tZW50IjowLCJTbWFydEZvcmVncm91bmQiOm51bGwsIkJhY2tncm91bmRGaWxsVHlwZSI6MCwiTWFyZ2luIjp7IiRpZCI6IjE0ODYiLCJUb3AiOjAuMCwiTGVmdCI6MC4wLCJSaWdodCI6MC4wLCJCb3R0b20iOjAuMH0sIlBhZGRpbmciOnsiJGlkIjoiMTQ4NyIsIlRvcCI6MC4wLCJMZWZ0IjowLjAsIlJpZ2h0IjowLjAsIkJvdHRvbSI6MC4wfSwiQmFja2dyb3VuZCI6bnVsbCwiSXNWaXNpYmxlIjpmYWxzZSwiV2lkdGgiOjAuMCwiSGVpZ2h0IjowLjAsIkJvcmRlclN0eWxlIjpudWxsLCJQYXJlbnRTdHlsZSI6bnVsbH0sIlJlY3RhbmdsZVN0eWxlIjp7IiRpZCI6IjE0ODgiLCJNYXJnaW4iOnsiJGlkIjoiMTQ4OSIsIlRvcCI6MC4wLCJMZWZ0IjowLjAsIlJpZ2h0IjowLjAsIkJvdHRvbSI6MC4wfSwiUGFkZGluZyI6eyIkaWQiOiIxNDkwIiwiVG9wIjowLjAsIkxlZnQiOjAuMCwiUmlnaHQiOjAuMCwiQm90dG9tIjowLjB9LCJCYWNrZ3JvdW5kIjp7IiRpZCI6IjE0OTEiLCJDb2xvciI6eyIkaWQiOiIxNDkyIiwiQSI6MTI3LCJSIjo5MSwiRyI6MTU1LCJCIjoyMTN9fSwiSXNWaXNpYmxlIjpmYWxzZSwiV2lkdGgiOjAuMCwiSGVpZ2h0IjowLjAsIkJvcmRlclN0eWxlIjp7IiRpZCI6IjE0OTMiLCJMaW5lQ29sb3IiOnsiJGlkIjoiMTQ5NCIsIiR0eXBlIjoiTkxSRS5Db21tb24uRG9tLlNvbGlkQ29sb3JCcnVzaCwgTkxSRS5Db21tb24iLCJDb2xvciI6eyIkaWQiOiIxNDk1IiwiQSI6MjU1LCJSIjoyNTUsIkciOjAsIkIiOjB9fSwiTGluZVdlaWdodCI6MC4wLCJMaW5lVHlwZSI6MCwiUGFyZW50U3R5bGUiOm51bGx9LCJQYXJlbnRTdHlsZSI6bnVsbH0sIk1hcmdpbiI6eyIkaWQiOiIxNDk2IiwiVG9wIjowLjAsIkxlZnQiOjAuMCwiUmlnaHQiOjAuMCwiQm90dG9tIjowLjB9LCJQYWRkaW5nIjp7IiRpZCI6IjE0OTciLCJUb3AiOjAuMCwiTGVmdCI6MC4wLCJSaWdodCI6MC4wLCJCb3R0b20iOjAuMH0sIkJhY2tncm91bmQiOm51bGwsIklzVmlzaWJsZSI6dHJ1ZSwiV2lkdGgiOjAuMCwiSGVpZ2h0IjowLjAsIkJvcmRlclN0eWxlIjpudWxsLCJQYXJlbnRTdHlsZSI6bnVsbH0sIkJhY2tncm91bmRTdHlsZSI6eyIkaWQiOiIxNDk4IiwiTWFyZ2luIjp7IiRpZCI6IjE0OTkiLCJUb3AiOjAuMCwiTGVmdCI6MC4wLCJSaWdodCI6MC4wLCJCb3R0b20iOjAuMH0sIlBhZGRpbmciOnsiJGlkIjoiMTUwMCIsIlRvcCI6MC4wLCJMZWZ0IjowLjAsIlJpZ2h0IjowLjAsIkJvdHRvbSI6MC4wfSwiQmFja2dyb3VuZCI6eyIkaWQiOiIxNTAxIiwiQ29sb3IiOnsiJGlkIjoiMTUwMiIsIkEiOjM4LCJSIjo5MSwiRyI6MTU1LCJCIjoyMTN9fSwiSXNWaXNpYmxlIjp0cnVlLCJXaWR0aCI6MC4wLCJIZWlnaHQiOjAuMCwiQm9yZGVyU3R5bGUiOnsiJGlkIjoiMTUwMyIsIkxpbmVDb2xvciI6eyIkaWQiOiIxNTA0IiwiJHR5cGUiOiJOTFJFLkNvbW1vbi5Eb20uU29saWRDb2xvckJydXNoLCBOTFJFLkNvbW1vbiIsIkNvbG9yIjp7IiRpZCI6IjE1MDUiLCJBIjoyNTUsIlIiOjI1NSwiRyI6MCwiQiI6MH19LCJMaW5lV2VpZ2h0IjowLjAsIkxpbmVUeXBlIjowLCJQYXJlbnRTdHlsZSI6bnVsbH0sIlBhcmVudFN0eWxlIjpudWxsfSwiSXNBYm92ZVRpbWViYW5kIjpmYWxzZSwiTWFyZ2luIjp7IiRpZCI6IjE1MDYiLCJUb3AiOjAuMCwiTGVmdCI6MC4wLCJSaWdodCI6MC4wLCJCb3R0b20iOjAuMH0sIlBhZGRpbmciOnsiJGlkIjoiMTUwNyIsIlRvcCI6MC4wLCJMZWZ0IjowLjAsIlJpZ2h0IjowLjAsIkJvdHRvbSI6MC4wfSwiSXNWaXNpYmxlIjp0cnVlLCJXaWR0aCI6MC4wLCJIZWlnaHQiOjAuMCwiQm9yZGVyU3R5bGUiOm51bGwsIlBhcmVudFN0eWxlIjpudWxsfX0sIlNjYWxlIjp7IiRpZCI6IjE1MDgiLCJTdGFydERhdGUiOiIwMDAxLTAxLTAxVDAwOjAwOjAwIiwiRW5kRGF0ZSI6IjIwMjEtMTItMjVUMDM6NDQ6MDAiLCJGb3JtYXQiOiJNTU0iLCJUeXBlIjozLCJBdXRvRGF0ZVJhbmdlIjp0cnVlLCJXb3JraW5nRGF5cyI6MzEsIkZpc2NhbFllYXIiOnsiJGlkIjoiMTUwOSIsIlN0YXJ0TW9udGgiOjEsIlVzZVN0YXJ0aW5nWWVhckZvck51bWJlcmluZyI6dHJ1ZSwiU2hvd0Zpc2NhbFllYXJMYWJlbCI6dHJ1ZX0sIlRvZGF5TWFya2VyVGV4dCI6IlRvZGF5IiwiQXV0b1NjYWxlVHlwZSI6ZmFsc2V9LCJTY2FsZVYyIjp7IiRpZCI6IjE1MTAiLCJTdGFydERhdGUiOiIwMDAxLTAxLTAxVDAwOjAwOjAwIiwiRW5kRGF0ZSI6IjIwMjItMTItMjVUMDM6NDQ6MDAiLCJBdXRvRGF0ZVJhbmdlIjp0cnVlLCJXb3JraW5nRGF5cyI6MzEsIkZpc2NhbFllYXIiOnsiJHJlZiI6IjE1MDkifSwiVG9kYXlNYXJrZXJUZXh0IjoiVG9kYXkiLCJBdXRvU2NhbGVUeXBlIjpmYWxzZSwiVGltZWJhbmRTY2FsZXMiOnsiJGlkIjoiMTUxMSIsIlRvcFNjYWxlTGF5ZXIiOnsiJGlkIjoiMTUxMiIsIkZvcm1hdCI6Ik1NTSIsIlR5cGUiOjN9LCJNaWRkbGVTY2FsZUxheWVyIjp7IiRpZCI6IjE1MTMiLCJGb3JtYXQiOm51bGwsIlR5cGUiOjB9LCJCb3R0b21TY2FsZUxheWVyIjp7IiRpZCI6IjE1MTQiLCJGb3JtYXQiOm51bGwsIlR5cGUiOjB9fX0sIk1pbGVzdG9uZXMiOlt7IiRpZCI6IjE1MTUiLCJEYXRlIjoiMjAyMi0wMy0zMVQyMzo1OTowMCIsIlN0eWxlIjp7IiRpZCI6IjE1MTYiLCJTaGFwZSI6NSwiQ29ubmVjdG9yTWFyZ2luIjp7IiRyZWYiOiIxNDI1In0sIkNvbm5lY3RvclN0eWxlIjp7IiRpZCI6IjE1MTciLCJMaW5lQ29sb3IiOnsiJGlkIjoiMTUxOCIsIiR0eXBlIjoiTkxSRS5Db21tb24uRG9tLlNvbGlkQ29sb3JCcnVzaCwgTkxSRS5Db21tb24iLCJDb2xvciI6eyIkaWQiOiIxNTE5IiwiQSI6MTI3LCJSIjo3OSwiRyI6MTI5LCJCIjoxODl9fSwiTGluZVdlaWdodCI6MS4wLCJMaW5lVHlwZSI6MCwiUGFyZW50U3R5bGUiOm51bGx9LCJJc0JlbG93VGltZWJhbmQiOmZhbHNlLCJQb3NpdGlvbk9uVGFzayI6MCwiSGlkZURhdGUiOmZhbHNlLCJTaGFwZVNpemUiOjEsIlNwYWNpbmciOjEuMCwiUGFkZGluZyI6eyIkcmVmIjoiMTQyOSJ9LCJTaGFwZVN0eWxlIjp7IiRpZCI6IjE1MjAiLCJNYXJnaW4iOnsiJHJlZiI6IjI3NyJ9LCJQYWRkaW5nIjp7IiRyZWYiOiIyNzgifSwiQmFja2dyb3VuZCI6eyIkaWQiOiIxNTIxIiwiQ29sb3IiOnsiJGlkIjoiMTUyMiIsIkEiOjI1NSwiUiI6MTc4LCJHIjoxNCwiQiI6MTh9fSwiSXNWaXNpYmxlIjp0cnVlLCJXaWR0aCI6MTguMCwiSGVpZ2h0IjoyMC4wLCJCb3JkZXJTdHlsZSI6eyIkaWQiOiIxNTIzIiwiTGluZUNvbG9yIjp7IiRyZWYiOiIxNDM0In0sIkxpbmVXZWlnaHQiOjAuMCwiTGluZVR5cGUiOjAsIlBhcmVudFN0eWxlIjpudWxsfSwiUGFyZW50U3R5bGUiOm51bGx9LCJUaXRsZVN0eWxlIjp7IiRpZCI6IjE1MjQiLCJGb250U2V0dGluZ3MiOnsiJGlkIjoiMTUyNSIsIkZvbnRTaXplIjoxMSwiRm9udE5hbWUiOiJDYWxpYnJpIiwiSXNCb2xkIjp0cnVlLCJJc0l0YWxpYyI6ZmFsc2UsIklzVW5kZXJsaW5lZCI6ZmFsc2UsIlBhcmVudFN0eWxlIjpudWxsfSwiQXV0b1NpemUiOjAsIkZvcmVncm91bmQiOnsiJGlkIjoiMTUyNiIsIkNvbG9yIjp7IiRpZCI6IjE1Mjc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I4NiJ9LCJQYWRkaW5nIjp7IiRyZWYiOiIyODcifSwiQmFja2dyb3VuZCI6eyIkaWQiOiIxNTI4IiwiQ29sb3IiOnsiJGlkIjoiMTUyOSIsIkEiOjAsIlIiOjI1NSwiRyI6MjU1LCJCIjoyNTV9fSwiSXNWaXNpYmxlIjp0cnVlLCJXaWR0aCI6MC4wLCJIZWlnaHQiOjAuMCwiQm9yZGVyU3R5bGUiOnsiJGlkIjoiMTUzMCIsIkxpbmVDb2xvciI6bnVsbCwiTGluZVdlaWdodCI6MC4wLCJMaW5lVHlwZSI6MCwiUGFyZW50U3R5bGUiOm51bGx9LCJQYXJlbnRTdHlsZSI6bnVsbH0sIkRhdGVTdHlsZSI6eyIkaWQiOiIxNTMxIiwiRm9udFNldHRpbmdzIjp7IiRpZCI6IjE1MzIiLCJGb250U2l6ZSI6MTAsIkZvbnROYW1lIjoiQ2FsaWJyaSIsIklzQm9sZCI6ZmFsc2UsIklzSXRhbGljIjpmYWxzZSwiSXNVbmRlcmxpbmVkIjpmYWxzZSwiUGFyZW50U3R5bGUiOm51bGx9LCJBdXRvU2l6ZSI6MCwiRm9yZWdyb3VuZCI6eyIkaWQiOiIxNTMzIiwiQ29sb3IiOnsiJGlkIjoiMTUzN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I5NSJ9LCJQYWRkaW5nIjp7IiRyZWYiOiIyOTYifSwiQmFja2dyb3VuZCI6eyIkaWQiOiIxNTM1IiwiQ29sb3IiOnsiJGlkIjoiMTUzNiIsIkEiOjAsIlIiOjI1NSwiRyI6MjU1LCJCIjoyNTV9fSwiSXNWaXNpYmxlIjpmYWxzZSwiV2lkdGgiOjAuMCwiSGVpZ2h0IjowLjAsIkJvcmRlclN0eWxlIjp7IiRpZCI6IjE1MzciLCJMaW5lQ29sb3IiOm51bGwsIkxpbmVXZWlnaHQiOjAuMCwiTGluZVR5cGUiOjAsIlBhcmVudFN0eWxlIjpudWxsfSwiUGFyZW50U3R5bGUiOm51bGx9LCJEYXRlRm9ybWF0Ijp7IiRpZCI6IjE1MzgiLCJGb3JtYXRTdHJpbmciOiJ5eXl5L01NTSIsIlNlcGFyYXRvciI6Ii8iLCJVc2VJbnRlcm5hdGlvbmFsRGF0ZUZvcm1hdCI6ZmFsc2UsIkRhdGVJc1Zpc2libGUiOnRydWUsIlRpbWVJc1Zpc2libGUiOmZhbHNlLCJIb3VyRGlnaXRzIjoxLCJBbVBtRGVzaWduYXRvciI6MiwiVHJpbTAwTWludXRlcyI6ZmFsc2UsIkxhc3RLbm93blZpc2liaWxpdHlTdGF0ZSI6eyIkaWQiOiIxNTM5IiwiRGF0ZVBhcnRJc1Zpc2libGUiOnRydWUsIlRpbWVQYXJ0SXNWaXNpYmxlIjpmYWxzZX19LCJXZWVrTnVtYmVyaW5nIjp7IiRpZCI6IjE1NDAiLCJGb3JtYXQiOjAsIklzVmlzaWJsZSI6ZmFsc2UsIkxhc3RLbm93blZpc2liaWxpdHlTdGF0ZSI6ZmFsc2V9LCJJc1Zpc2libGUiOnRydWUsIlBhcmVudFN0eWxlIjpudWxsfSwiSW5kZXgiOjAsIlBlcmNlbnRhZ2VDb21wbGV0ZSI6bnVsbCwiUG9zaXRpb24iOnsiUmF0aW8iOjAuMCwiSXNDdXN0b20iOmZhbHNlfSwiRGF0ZUZvcm1hdCI6eyIkcmVmIjoiMTUzOCJ9LCJXZWVrTnVtYmVyaW5nIjp7IiRpZCI6IjE1NDEiLCJGb3JtYXQiOjAsIklzVmlzaWJsZSI6ZmFsc2UsIkxhc3RLbm93blZpc2liaWxpdHlTdGF0ZSI6ZmFsc2V9LCJSZWxhdGVkVGFza0lkIjoiMDAwMDAwMDAtMDAwMC0wMDAwLTAwMDAtMDAwMDAwMDAwMDAwIiwiSWQiOiJhZDUyZTczOS03OTc5LTQ2ZDctYmQ0Ni0zYjAwNmMwNjM5NGQiLCJJbXBvcnRJZCI6bnVsbCwiVGl0bGUiOiJRMSBSZXZpZXciLCJOb3RlIjpudWxsLCJIeXBlcmxpbmsiOnsiJGlkIjoiMTU0MiIsIkFkZHJlc3MiOiIiLCJTdWJBZGRyZXNzIjoiIn0sIklzQ2hhbmdlZCI6ZmFsc2UsIklzTmV3IjpmYWxzZX0seyIkaWQiOiIxNTQzIiwiRGF0ZSI6IjIwMjItMDctMDVUMDA6MDA6MDAiLCJTdHlsZSI6eyIkaWQiOiIxNTQ0IiwiU2hhcGUiOjUsIkNvbm5lY3Rvck1hcmdpbiI6eyIkcmVmIjoiMTQyNSJ9LCJDb25uZWN0b3JTdHlsZSI6eyIkaWQiOiIxNTQ1IiwiTGluZUNvbG9yIjp7IiRpZCI6IjE1NDYiLCIkdHlwZSI6Ik5MUkUuQ29tbW9uLkRvbS5Tb2xpZENvbG9yQnJ1c2gsIE5MUkUuQ29tbW9uIiwiQ29sb3IiOnsiJGlkIjoiMTU0NyIsIkEiOjEyNywiUiI6MTc4LCJHIjoxNCwiQiI6MTh9fSwiTGluZVdlaWdodCI6MS4wLCJMaW5lVHlwZSI6MCwiUGFyZW50U3R5bGUiOm51bGx9LCJJc0JlbG93VGltZWJhbmQiOmZhbHNlLCJQb3NpdGlvbk9uVGFzayI6MCwiSGlkZURhdGUiOmZhbHNlLCJTaGFwZVNpemUiOjEsIlNwYWNpbmciOjEuMCwiUGFkZGluZyI6eyIkcmVmIjoiMTQyOSJ9LCJTaGFwZVN0eWxlIjp7IiRpZCI6IjE1NDgiLCJNYXJnaW4iOnsiJHJlZiI6IjI3NyJ9LCJQYWRkaW5nIjp7IiRyZWYiOiIyNzgifSwiQmFja2dyb3VuZCI6eyIkaWQiOiIxNTQ5IiwiQ29sb3IiOnsiJGlkIjoiMTU1MCIsIkEiOjI1NSwiUiI6MTc4LCJHIjoxNCwiQiI6MTh9fSwiSXNWaXNpYmxlIjp0cnVlLCJXaWR0aCI6MTguMCwiSGVpZ2h0IjoyMC4wLCJCb3JkZXJTdHlsZSI6eyIkaWQiOiIxNTUxIiwiTGluZUNvbG9yIjp7IiRyZWYiOiIxNDM0In0sIkxpbmVXZWlnaHQiOjAuMCwiTGluZVR5cGUiOjAsIlBhcmVudFN0eWxlIjpudWxsfSwiUGFyZW50U3R5bGUiOm51bGx9LCJUaXRsZVN0eWxlIjp7IiRpZCI6IjE1NTIiLCJGb250U2V0dGluZ3MiOnsiJGlkIjoiMTU1MyIsIkZvbnRTaXplIjoxMSwiRm9udE5hbWUiOiJDYWxpYnJpIiwiSXNCb2xkIjp0cnVlLCJJc0l0YWxpYyI6ZmFsc2UsIklzVW5kZXJsaW5lZCI6ZmFsc2UsIlBhcmVudFN0eWxlIjpudWxsfSwiQXV0b1NpemUiOjAsIkZvcmVncm91bmQiOnsiJGlkIjoiMTU1NCIsIkNvbG9yIjp7IiRpZCI6IjE1NTU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I4NiJ9LCJQYWRkaW5nIjp7IiRyZWYiOiIyODcifSwiQmFja2dyb3VuZCI6eyIkaWQiOiIxNTU2IiwiQ29sb3IiOnsiJGlkIjoiMTU1NyIsIkEiOjAsIlIiOjI1NSwiRyI6MjU1LCJCIjoyNTV9fSwiSXNWaXNpYmxlIjp0cnVlLCJXaWR0aCI6MC4wLCJIZWlnaHQiOjAuMCwiQm9yZGVyU3R5bGUiOnsiJGlkIjoiMTU1OCIsIkxpbmVDb2xvciI6bnVsbCwiTGluZVdlaWdodCI6MC4wLCJMaW5lVHlwZSI6MCwiUGFyZW50U3R5bGUiOm51bGx9LCJQYXJlbnRTdHlsZSI6bnVsbH0sIkRhdGVTdHlsZSI6eyIkaWQiOiIxNTU5IiwiRm9udFNldHRpbmdzIjp7IiRpZCI6IjE1NjAiLCJGb250U2l6ZSI6MTAsIkZvbnROYW1lIjoiQ2FsaWJyaSIsIklzQm9sZCI6ZmFsc2UsIklzSXRhbGljIjpmYWxzZSwiSXNVbmRlcmxpbmVkIjpmYWxzZSwiUGFyZW50U3R5bGUiOm51bGx9LCJBdXRvU2l6ZSI6MCwiRm9yZWdyb3VuZCI6eyIkaWQiOiIxNTYxIiwiQ29sb3IiOnsiJGlkIjoiMTU2M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I5NSJ9LCJQYWRkaW5nIjp7IiRyZWYiOiIyOTYifSwiQmFja2dyb3VuZCI6eyIkaWQiOiIxNTYzIiwiQ29sb3IiOnsiJGlkIjoiMTU2NCIsIkEiOjAsIlIiOjI1NSwiRyI6MjU1LCJCIjoyNTV9fSwiSXNWaXNpYmxlIjpmYWxzZSwiV2lkdGgiOjAuMCwiSGVpZ2h0IjowLjAsIkJvcmRlclN0eWxlIjp7IiRpZCI6IjE1NjUiLCJMaW5lQ29sb3IiOm51bGwsIkxpbmVXZWlnaHQiOjAuMCwiTGluZVR5cGUiOjAsIlBhcmVudFN0eWxlIjpudWxsfSwiUGFyZW50U3R5bGUiOm51bGx9LCJEYXRlRm9ybWF0Ijp7IiRpZCI6IjE1NjYiLCJGb3JtYXRTdHJpbmciOiJ5eXl5L01NTSIsIlNlcGFyYXRvciI6Ii8iLCJVc2VJbnRlcm5hdGlvbmFsRGF0ZUZvcm1hdCI6ZmFsc2UsIkRhdGVJc1Zpc2libGUiOnRydWUsIlRpbWVJc1Zpc2libGUiOmZhbHNlLCJIb3VyRGlnaXRzIjoxLCJBbVBtRGVzaWduYXRvciI6MiwiVHJpbTAwTWludXRlcyI6ZmFsc2UsIkxhc3RLbm93blZpc2liaWxpdHlTdGF0ZSI6eyIkaWQiOiIxNTY3IiwiRGF0ZVBhcnRJc1Zpc2libGUiOnRydWUsIlRpbWVQYXJ0SXNWaXNpYmxlIjpmYWxzZX19LCJXZWVrTnVtYmVyaW5nIjp7IiRpZCI6IjE1NjgiLCJGb3JtYXQiOjAsIklzVmlzaWJsZSI6ZmFsc2UsIkxhc3RLbm93blZpc2liaWxpdHlTdGF0ZSI6ZmFsc2V9LCJJc1Zpc2libGUiOnRydWUsIlBhcmVudFN0eWxlIjpudWxsfSwiSW5kZXgiOjEsIlBlcmNlbnRhZ2VDb21wbGV0ZSI6bnVsbCwiUG9zaXRpb24iOnsiUmF0aW8iOjAuMDg5OTcxMTI4MjE2NDk2MjIxLCJJc0N1c3RvbSI6ZmFsc2V9LCJEYXRlRm9ybWF0Ijp7IiRyZWYiOiIxNTY2In0sIldlZWtOdW1iZXJpbmciOnsiJGlkIjoiMTU2OSIsIkZvcm1hdCI6MCwiSXNWaXNpYmxlIjpmYWxzZSwiTGFzdEtub3duVmlzaWJpbGl0eVN0YXRlIjpmYWxzZX0sIlJlbGF0ZWRUYXNrSWQiOiIwMDAwMDAwMC0wMDAwLTAwMDAtMDAwMC0wMDAwMDAwMDAwMDAiLCJJZCI6IjRhMDc2ZWJkLTI1YzEtNDY5OC05ZWJmLTU5MDBhNWI0NDQ3ZSIsIkltcG9ydElkIjpudWxsLCJUaXRsZSI6IlEyIFJldmlldyIsIk5vdGUiOm51bGwsIkh5cGVybGluayI6eyIkaWQiOiIxNTcwIiwiQWRkcmVzcyI6IiIsIlN1YkFkZHJlc3MiOiIifSwiSXNDaGFuZ2VkIjpmYWxzZSwiSXNOZXciOmZhbHNlfSx7IiRpZCI6IjE1NzEiLCJEYXRlIjoiMjAyMi0wOS0yN1QyMzo1OTowMCIsIlN0eWxlIjp7IiRpZCI6IjE1NzIiLCJTaGFwZSI6NSwiQ29ubmVjdG9yTWFyZ2luIjp7IiRyZWYiOiIxNDI1In0sIkNvbm5lY3RvclN0eWxlIjp7IiRpZCI6IjE1NzMiLCJMaW5lQ29sb3IiOnsiJGlkIjoiMTU3NCIsIiR0eXBlIjoiTkxSRS5Db21tb24uRG9tLlNvbGlkQ29sb3JCcnVzaCwgTkxSRS5Db21tb24iLCJDb2xvciI6eyIkaWQiOiIxNTc1IiwiQSI6MTI3LCJSIjo3OSwiRyI6MTI5LCJCIjoxODl9fSwiTGluZVdlaWdodCI6MS4wLCJMaW5lVHlwZSI6MCwiUGFyZW50U3R5bGUiOm51bGx9LCJJc0JlbG93VGltZWJhbmQiOmZhbHNlLCJQb3NpdGlvbk9uVGFzayI6MCwiSGlkZURhdGUiOmZhbHNlLCJTaGFwZVNpemUiOjEsIlNwYWNpbmciOjEuMCwiUGFkZGluZyI6eyIkcmVmIjoiMTQyOSJ9LCJTaGFwZVN0eWxlIjp7IiRpZCI6IjE1NzYiLCJNYXJnaW4iOnsiJHJlZiI6IjI3NyJ9LCJQYWRkaW5nIjp7IiRyZWYiOiIyNzgifSwiQmFja2dyb3VuZCI6eyIkaWQiOiIxNTc3IiwiQ29sb3IiOnsiJGlkIjoiMTU3OCIsIkEiOjI1NSwiUiI6MTc4LCJHIjoxNCwiQiI6MTh9fSwiSXNWaXNpYmxlIjp0cnVlLCJXaWR0aCI6MTguMCwiSGVpZ2h0IjoyMC4wLCJCb3JkZXJTdHlsZSI6eyIkaWQiOiIxNTc5IiwiTGluZUNvbG9yIjp7IiRyZWYiOiIxNDM0In0sIkxpbmVXZWlnaHQiOjAuMCwiTGluZVR5cGUiOjAsIlBhcmVudFN0eWxlIjpudWxsfSwiUGFyZW50U3R5bGUiOm51bGx9LCJUaXRsZVN0eWxlIjp7IiRpZCI6IjE1ODAiLCJGb250U2V0dGluZ3MiOnsiJGlkIjoiMTU4MSIsIkZvbnRTaXplIjoxMSwiRm9udE5hbWUiOiJDYWxpYnJpIiwiSXNCb2xkIjp0cnVlLCJJc0l0YWxpYyI6ZmFsc2UsIklzVW5kZXJsaW5lZCI6ZmFsc2UsIlBhcmVudFN0eWxlIjpudWxsfSwiQXV0b1NpemUiOjAsIkZvcmVncm91bmQiOnsiJGlkIjoiMTU4MiIsIkNvbG9yIjp7IiRpZCI6IjE1ODMiLCJBIjoyNTUsIlIiOjAsIkciOjAsIkIiOjB9fSwiTWF4V2lkdGgiOjIwMC4wLCJNYXhIZWlnaHQiOiJJbmZpbml0eSIsIlNtYXJ0Rm9yZWdyb3VuZElzQWN0aXZlIjpmYWxzZSwiSG9yaXpvbnRhbEFsaWdubWVudCI6MSwiVmVydGljYWxBbGlnbm1lbnQiOjAsIlNtYXJ0Rm9yZWdyb3VuZCI6bnVsbCwiQmFja2dyb3VuZEZpbGxUeXBlIjowLCJNYXJnaW4iOnsiJHJlZiI6IjI4NiJ9LCJQYWRkaW5nIjp7IiRyZWYiOiIyODcifSwiQmFja2dyb3VuZCI6eyIkaWQiOiIxNTg0IiwiQ29sb3IiOnsiJGlkIjoiMTU4NSIsIkEiOjAsIlIiOjI1NSwiRyI6MjU1LCJCIjoyNTV9fSwiSXNWaXNpYmxlIjp0cnVlLCJXaWR0aCI6MC4wLCJIZWlnaHQiOjAuMCwiQm9yZGVyU3R5bGUiOnsiJGlkIjoiMTU4NiIsIkxpbmVDb2xvciI6bnVsbCwiTGluZVdlaWdodCI6MC4wLCJMaW5lVHlwZSI6MCwiUGFyZW50U3R5bGUiOm51bGx9LCJQYXJlbnRTdHlsZSI6bnVsbH0sIkRhdGVTdHlsZSI6eyIkaWQiOiIxNTg3IiwiRm9udFNldHRpbmdzIjp7IiRpZCI6IjE1ODgiLCJGb250U2l6ZSI6MTAsIkZvbnROYW1lIjoiQ2FsaWJyaSIsIklzQm9sZCI6ZmFsc2UsIklzSXRhbGljIjpmYWxzZSwiSXNVbmRlcmxpbmVkIjpmYWxzZSwiUGFyZW50U3R5bGUiOm51bGx9LCJBdXRvU2l6ZSI6MCwiRm9yZWdyb3VuZCI6eyIkaWQiOiIxNTg5IiwiQ29sb3IiOnsiJGlkIjoiMTU5M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I5NSJ9LCJQYWRkaW5nIjp7IiRyZWYiOiIyOTYifSwiQmFja2dyb3VuZCI6eyIkaWQiOiIxNTkxIiwiQ29sb3IiOnsiJGlkIjoiMTU5MiIsIkEiOjAsIlIiOjI1NSwiRyI6MjU1LCJCIjoyNTV9fSwiSXNWaXNpYmxlIjpmYWxzZSwiV2lkdGgiOjAuMCwiSGVpZ2h0IjowLjAsIkJvcmRlclN0eWxlIjp7IiRpZCI6IjE1OTMiLCJMaW5lQ29sb3IiOm51bGwsIkxpbmVXZWlnaHQiOjAuMCwiTGluZVR5cGUiOjAsIlBhcmVudFN0eWxlIjpudWxsfSwiUGFyZW50U3R5bGUiOm51bGx9LCJEYXRlRm9ybWF0Ijp7IiRpZCI6IjE1OTQiLCJGb3JtYXRTdHJpbmciOiJ5eXl5L01NTSIsIlNlcGFyYXRvciI6Ii8iLCJVc2VJbnRlcm5hdGlvbmFsRGF0ZUZvcm1hdCI6ZmFsc2UsIkRhdGVJc1Zpc2libGUiOnRydWUsIlRpbWVJc1Zpc2libGUiOmZhbHNlLCJIb3VyRGlnaXRzIjoxLCJBbVBtRGVzaWduYXRvciI6MiwiVHJpbTAwTWludXRlcyI6ZmFsc2UsIkxhc3RLbm93blZpc2liaWxpdHlTdGF0ZSI6eyIkaWQiOiIxNTk1IiwiRGF0ZVBhcnRJc1Zpc2libGUiOnRydWUsIlRpbWVQYXJ0SXNWaXNpYmxlIjpmYWxzZX19LCJXZWVrTnVtYmVyaW5nIjp7IiRpZCI6IjE1OTYiLCJGb3JtYXQiOjAsIklzVmlzaWJsZSI6ZmFsc2UsIkxhc3RLbm93blZpc2liaWxpdHlTdGF0ZSI6ZmFsc2V9LCJJc1Zpc2libGUiOnRydWUsIlBhcmVudFN0eWxlIjpudWxsfSwiSW5kZXgiOjIsIlBlcmNlbnRhZ2VDb21wbGV0ZSI6bnVsbCwiUG9zaXRpb24iOnsiUmF0aW8iOjAuMCwiSXNDdXN0b20iOmZhbHNlfSwiRGF0ZUZvcm1hdCI6eyIkcmVmIjoiMTU5NCJ9LCJXZWVrTnVtYmVyaW5nIjp7IiRpZCI6IjE1OTciLCJGb3JtYXQiOjAsIklzVmlzaWJsZSI6ZmFsc2UsIkxhc3RLbm93blZpc2liaWxpdHlTdGF0ZSI6ZmFsc2V9LCJSZWxhdGVkVGFza0lkIjoiMDAwMDAwMDAtMDAwMC0wMDAwLTAwMDAtMDAwMDAwMDAwMDAwIiwiSWQiOiJkYjQzOTNmYS1mYjIwLTQyOWQtYTc2Ni03YWQzOTI3MWFmNTAiLCJJbXBvcnRJZCI6bnVsbCwiVGl0bGUiOiJRMyBSZXZpZXciLCJOb3RlIjpudWxsLCJIeXBlcmxpbmsiOnsiJGlkIjoiMTU5OCIsIkFkZHJlc3MiOiIiLCJTdWJBZGRyZXNzIjoiIn0sIklzQ2hhbmdlZCI6ZmFsc2UsIklzTmV3IjpmYWxzZX0seyIkaWQiOiIxNTk5IiwiRGF0ZSI6IjIwMjItMTItMjBUMjM6NTk6MDAiLCJTdHlsZSI6eyIkaWQiOiIxNjAwIiwiU2hhcGUiOjUsIkNvbm5lY3Rvck1hcmdpbiI6eyIkcmVmIjoiMTQyNSJ9LCJDb25uZWN0b3JTdHlsZSI6eyIkaWQiOiIxNjAxIiwiTGluZUNvbG9yIjp7IiRpZCI6IjE2MDIiLCIkdHlwZSI6Ik5MUkUuQ29tbW9uLkRvbS5Tb2xpZENvbG9yQnJ1c2gsIE5MUkUuQ29tbW9uIiwiQ29sb3IiOnsiJGlkIjoiMTYwMyIsIkEiOjEyNywiUiI6NzksIkciOjEyOSwiQiI6MTg5fX0sIkxpbmVXZWlnaHQiOjEuMCwiTGluZVR5cGUiOjAsIlBhcmVudFN0eWxlIjpudWxsfSwiSXNCZWxvd1RpbWViYW5kIjpmYWxzZSwiUG9zaXRpb25PblRhc2siOjAsIkhpZGVEYXRlIjpmYWxzZSwiU2hhcGVTaXplIjoxLCJTcGFjaW5nIjoxLjAsIlBhZGRpbmciOnsiJHJlZiI6IjE0MjkifSwiU2hhcGVTdHlsZSI6eyIkaWQiOiIxNjA0IiwiTWFyZ2luIjp7IiRyZWYiOiIyNzcifSwiUGFkZGluZyI6eyIkcmVmIjoiMjc4In0sIkJhY2tncm91bmQiOnsiJGlkIjoiMTYwNSIsIkNvbG9yIjp7IiRpZCI6IjE2MDYiLCJBIjoyNTUsIlIiOjE3OCwiRyI6MTQsIkIiOjE4fX0sIklzVmlzaWJsZSI6dHJ1ZSwiV2lkdGgiOjE4LjAsIkhlaWdodCI6MjAuMCwiQm9yZGVyU3R5bGUiOnsiJGlkIjoiMTYwNyIsIkxpbmVDb2xvciI6eyIkcmVmIjoiMTQzNCJ9LCJMaW5lV2VpZ2h0IjowLjAsIkxpbmVUeXBlIjowLCJQYXJlbnRTdHlsZSI6bnVsbH0sIlBhcmVudFN0eWxlIjpudWxsfSwiVGl0bGVTdHlsZSI6eyIkaWQiOiIxNjA4IiwiRm9udFNldHRpbmdzIjp7IiRpZCI6IjE2MDkiLCJGb250U2l6ZSI6MTEsIkZvbnROYW1lIjoiQ2FsaWJyaSIsIklzQm9sZCI6dHJ1ZSwiSXNJdGFsaWMiOmZhbHNlLCJJc1VuZGVybGluZWQiOmZhbHNlLCJQYXJlbnRTdHlsZSI6bnVsbH0sIkF1dG9TaXplIjowLCJGb3JlZ3JvdW5kIjp7IiRpZCI6IjE2MTAiLCJDb2xvciI6eyIkaWQiOiIxNjEx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yODYifSwiUGFkZGluZyI6eyIkcmVmIjoiMjg3In0sIkJhY2tncm91bmQiOnsiJGlkIjoiMTYxMiIsIkNvbG9yIjp7IiRpZCI6IjE2MTMiLCJBIjowLCJSIjoyNTUsIkciOjI1NSwiQiI6MjU1fX0sIklzVmlzaWJsZSI6dHJ1ZSwiV2lkdGgiOjAuMCwiSGVpZ2h0IjowLjAsIkJvcmRlclN0eWxlIjp7IiRpZCI6IjE2MTQiLCJMaW5lQ29sb3IiOm51bGwsIkxpbmVXZWlnaHQiOjAuMCwiTGluZVR5cGUiOjAsIlBhcmVudFN0eWxlIjpudWxsfSwiUGFyZW50U3R5bGUiOm51bGx9LCJEYXRlU3R5bGUiOnsiJGlkIjoiMTYxNSIsIkZvbnRTZXR0aW5ncyI6eyIkaWQiOiIxNjE2IiwiRm9udFNpemUiOjEwLCJGb250TmFtZSI6IkNhbGlicmkiLCJJc0JvbGQiOmZhbHNlLCJJc0l0YWxpYyI6ZmFsc2UsIklzVW5kZXJsaW5lZCI6ZmFsc2UsIlBhcmVudFN0eWxlIjpudWxsfSwiQXV0b1NpemUiOjAsIkZvcmVncm91bmQiOnsiJGlkIjoiMTYxNyIsIkNvbG9yIjp7IiRpZCI6IjE2MTg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yOTUifSwiUGFkZGluZyI6eyIkcmVmIjoiMjk2In0sIkJhY2tncm91bmQiOnsiJGlkIjoiMTYxOSIsIkNvbG9yIjp7IiRpZCI6IjE2MjAiLCJBIjowLCJSIjoyNTUsIkciOjI1NSwiQiI6MjU1fX0sIklzVmlzaWJsZSI6ZmFsc2UsIldpZHRoIjowLjAsIkhlaWdodCI6MC4wLCJCb3JkZXJTdHlsZSI6eyIkaWQiOiIxNjIxIiwiTGluZUNvbG9yIjpudWxsLCJMaW5lV2VpZ2h0IjowLjAsIkxpbmVUeXBlIjowLCJQYXJlbnRTdHlsZSI6bnVsbH0sIlBhcmVudFN0eWxlIjpudWxsfSwiRGF0ZUZvcm1hdCI6eyIkaWQiOiIxNjIyIiwiRm9ybWF0U3RyaW5nIjoieXl5eS9NTU0iLCJTZXBhcmF0b3IiOiIvIiwiVXNlSW50ZXJuYXRpb25hbERhdGVGb3JtYXQiOmZhbHNlLCJEYXRlSXNWaXNpYmxlIjp0cnVlLCJUaW1lSXNWaXNpYmxlIjpmYWxzZSwiSG91ckRpZ2l0cyI6MSwiQW1QbURlc2lnbmF0b3IiOjIsIlRyaW0wME1pbnV0ZXMiOmZhbHNlLCJMYXN0S25vd25WaXNpYmlsaXR5U3RhdGUiOnsiJGlkIjoiMTYyMyIsIkRhdGVQYXJ0SXNWaXNpYmxlIjp0cnVlLCJUaW1lUGFydElzVmlzaWJsZSI6ZmFsc2V9fSwiV2Vla051bWJlcmluZyI6eyIkaWQiOiIxNjI0IiwiRm9ybWF0IjowLCJJc1Zpc2libGUiOmZhbHNlLCJMYXN0S25vd25WaXNpYmlsaXR5U3RhdGUiOmZhbHNlfSwiSXNWaXNpYmxlIjp0cnVlLCJQYXJlbnRTdHlsZSI6bnVsbH0sIkluZGV4IjozLCJQZXJjZW50YWdlQ29tcGxldGUiOm51bGwsIlBvc2l0aW9uIjp7IlJhdGlvIjowLjAsIklzQ3VzdG9tIjpmYWxzZX0sIkRhdGVGb3JtYXQiOnsiJHJlZiI6IjE2MjIifSwiV2Vla051bWJlcmluZyI6eyIkaWQiOiIxNjI1IiwiRm9ybWF0IjowLCJJc1Zpc2libGUiOmZhbHNlLCJMYXN0S25vd25WaXNpYmlsaXR5U3RhdGUiOmZhbHNlfSwiUmVsYXRlZFRhc2tJZCI6IjAwMDAwMDAwLTAwMDAtMDAwMC0wMDAwLTAwMDAwMDAwMDAwMCIsIklkIjoiZDEzZjE4NjUtNDcxOC00YmJiLTg0ZTMtMTI5ZWVlOWM0Mjc5IiwiSW1wb3J0SWQiOm51bGwsIlRpdGxlIjoiUTQgUmV2aWV3IiwiTm90ZSI6bnVsbCwiSHlwZXJsaW5rIjp7IiRpZCI6IjE2MjYiLCJBZGRyZXNzIjoiIiwiU3ViQWRkcmVzcyI6IiJ9LCJJc0NoYW5nZWQiOmZhbHNlLCJJc05ldyI6ZmFsc2V9XSwiVGFza3MiOltdLCJTd2ltbGFuZXMiOltdLCJNc1Byb2plY3RJdGVtc1RyZWUiOm51bGwsIk1ldGFkYXRhIjp7IiRpZCI6IjE2MjciLCJSZWNlbnRDb2xvcnNDb2xsZWN0aW9uIjoiW10iLCJNc3BMYXRlc3RJbXBvcnRJdGVtcyI6IntcIiRpZFwiOlwiMVwiLFwiUm9vdFwiOntcIkltcG9ydElkXCI6bnVsbCxcIklzSW1wb3J0ZWRcIjpmYWxzZSxcIkNoaWxkcmVuXCI6W119fSIsIk1zcFN5bmNCeVVpZCI6IkZhbHNlIiwiTXNwQ29sdW1uc01hcHBpbmciOiJbe1wiJGlkXCI6XCIxXCIsXCJTZWxlY3RlZE1hcHBpbmdcIjoxLFwiQ29sdW1uSGVhZGVyXCI6XCJTd2ltbGFuZVwifSx7XCIkaWRcIjpcIjJcIixcIlNlbGVjdGVkTWFwcGluZ1wiOjIsXCJDb2x1bW5IZWFkZXJcIjpcIk5hbWVcIn0se1wiJGlkXCI6XCIzXCIsXCJTZWxlY3RlZE1hcHBpbmdcIjozLFwiQ29sdW1uSGVhZGVyXCI6XCJTdGFydFwifSx7XCIkaWRcIjpcIjRcIixcIlNlbGVjdGVkTWFwcGluZ1wiOjQsXCJDb2x1bW5IZWFkZXJcIjpcIkZpbmlzaFwifSx7XCIkaWRcIjpcIjVcIixcIlNlbGVjdGVkTWFwcGluZ1wiOjUsXCJDb2x1bW5IZWFkZXJcIjpcIlBlcmNlbnRDb21wbGV0ZVwifV0ifSwiU2V0dGluZ3MiOnsiJGlkIjoiMTYyOCIsIkltcGFPcHRpb25zIjp7IiRpZCI6IjE2Mjk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xNjMwIiwiVXNlVGltZSI6ZmFsc2UsIldvcmtEYXlTdGFydCI6IjAwOjAwOjAwIiwiV29ya0RheUVuZCI6IjIzOjU5OjAwIn0sIkxhc3RVc2VkVGVtcGxhdGVJZCI6IjgyYTc3NjA2LWI2NGEtNDg1ZC1hZjQxLTFhZTM3OGM5YTVkNCIsIkZpcnN0V2Vla09mWWVhciI6MCwiUGxhY2VNaWxlc3RvbmVBdFRoZUJlZ2lubmluZ09mVGhlRGF5IjpmYWxz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HAPEPADDINGTOP" val="7"/>
  <p:tag name="OTLTIMEBANDCULTUREINFO" val="en-US"/>
  <p:tag name="OTLTIMEBANDQUICKPOSITION" val="Custom"/>
  <p:tag name="OTLTIMEBANDTHREEDEFFECTS" val="None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SCALEFORMAT" val="MMM"/>
  <p:tag name="OTLTIMEBANDSCALETYPE" val="Quarters"/>
  <p:tag name="OTLTIMEBANDSHAPETYPE" val="RectangleTimeband"/>
  <p:tag name="OTLTIMEBANDSHAPEHEIGHT" val="30"/>
  <p:tag name="OTLTIMEBANDSHAPEPADDINGLEFT" val="0"/>
  <p:tag name="OTLTIMEBANDENDDATE" val="2022-12-25T03:44:00.0000000"/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yyyy/MMM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Q1 Review"/>
  <p:tag name="OTLPOSITIONONTASK" val="None"/>
  <p:tag name="OTLRELATEDTASKID" val="00000000-0000-0000-0000-000000000000"/>
  <p:tag name="OTLWEEKNUMBERINGFORMAT" val="WNFormat1"/>
  <p:tag name="OTLWEEKNUMBERINGISVISIBLE" val="False"/>
  <p:tag name="OTLDATE" val="2022-03-31T23:59:00.0000000"/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yyyy/MMM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Q2 Review"/>
  <p:tag name="OTLPOSITIONONTASK" val="None"/>
  <p:tag name="OTLRELATEDTASKID" val="00000000-0000-0000-0000-000000000000"/>
  <p:tag name="OTLWEEKNUMBERINGFORMAT" val="WNFormat1"/>
  <p:tag name="OTLWEEKNUMBERINGISVISIBLE" val="False"/>
  <p:tag name="OTLDATE" val="2022-07-05T00:00:00.0000000"/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yyyy/MMM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Q3 Review"/>
  <p:tag name="OTLPOSITIONONTASK" val="None"/>
  <p:tag name="OTLRELATEDTASKID" val="00000000-0000-0000-0000-000000000000"/>
  <p:tag name="OTLWEEKNUMBERINGFORMAT" val="WNFormat1"/>
  <p:tag name="OTLWEEKNUMBERINGISVISIBLE" val="False"/>
  <p:tag name="OTLDATE" val="2022-09-27T23:59:00.0000000"/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yyyy/MMM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Q4 Review"/>
  <p:tag name="OTLPOSITIONONTASK" val="None"/>
  <p:tag name="OTLRELATEDTASKID" val="00000000-0000-0000-0000-000000000000"/>
  <p:tag name="OTLWEEKNUMBERINGFORMAT" val="WNFormat1"/>
  <p:tag name="OTLWEEKNUMBERINGISVISIBLE" val="False"/>
  <p:tag name="OTLDATE" val="2022-12-20T23:59:00.0000000"/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Kickoff Meeting"/>
  <p:tag name="OTLDATE" val="2022-01-16T23:59:00.0000000"/>
  <p:tag name="OTLPOSITIONONTASK" val="Center"/>
  <p:tag name="OTLRELATEDTASKID" val="1f3ecdb5-2321-4d1c-858a-b8fb12392a13"/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KPIs Defined"/>
  <p:tag name="OTLDATE" val="2022-03-31T23:59:00.0000000"/>
  <p:tag name="OTLPOSITIONONTASK" val="Center"/>
  <p:tag name="OTLRELATEDTASKID" val="840d1906-cb10-4b01-bde1-5bb78e8e323b"/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Competitor Review"/>
  <p:tag name="OTLDATE" val="2022-03-31T23:59:00.0000000"/>
  <p:tag name="OTLPOSITIONONTASK" val="Center"/>
  <p:tag name="OTLRELATEDTASKID" val="44de9765-e720-4557-b882-97f4709b8c30"/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rice List (Hypothesis)"/>
  <p:tag name="OTLDATE" val="2022-06-07T23:59:00.0000000"/>
  <p:tag name="OTLPOSITIONONTASK" val="Center"/>
  <p:tag name="OTLRELATEDTASKID" val="c7770eb3-e434-4450-83eb-f0cda53241c7"/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Final Price List"/>
  <p:tag name="OTLDATE" val="2022-07-28T23:59:00.0000000"/>
  <p:tag name="OTLPOSITIONONTASK" val="Center"/>
  <p:tag name="OTLRELATEDTASKID" val="f1b03b9f-adb2-46d6-b74e-ef66d2c662d1"/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Alpha"/>
  <p:tag name="OTLDATE" val="2022-05-20T00:00:00.0000000"/>
  <p:tag name="OTLPOSITIONONTASK" val="Center"/>
  <p:tag name="OTLRELATEDTASKID" val="fa8886b7-69a5-4c02-817a-aba54576e921"/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rivate Beta"/>
  <p:tag name="OTLDATE" val="2022-06-30T23:59:00.0000000"/>
  <p:tag name="OTLPOSITIONONTASK" val="Center"/>
  <p:tag name="OTLRELATEDTASKID" val="fa8886b7-69a5-4c02-817a-aba54576e921"/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ublic Beta"/>
  <p:tag name="OTLDATE" val="2022-08-10T23:59:00.0000000"/>
  <p:tag name="OTLPOSITIONONTASK" val="Center"/>
  <p:tag name="OTLRELATEDTASKID" val="fa8886b7-69a5-4c02-817a-aba54576e921"/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Staging"/>
  <p:tag name="OTLDATE" val="2022-11-15T23:59:00.0000000"/>
  <p:tag name="OTLPOSITIONONTASK" val="Center"/>
  <p:tag name="OTLRELATEDTASKID" val="db841b2d-c0b5-434e-8300-8cd4d4e540bc"/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Go Live!"/>
  <p:tag name="OTLDATE" val="2022-12-20T23:59:00.0000000"/>
  <p:tag name="OTLPOSITIONONTASK" val="Center"/>
  <p:tag name="OTLRELATEDTASKID" val="db841b2d-c0b5-434e-8300-8cd4d4e540bc"/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100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2-01-28T00:00:00.0000000Z"/>
  <p:tag name="OTLENDDATE" val="2022-03-31T18:57:00.0000000Z"/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100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2-01-02T00:00:00.0000000Z"/>
  <p:tag name="OTLENDDATE" val="2022-03-31T19:44:00.0000000Z"/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100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2-02-23T14:36:00.0000000Z"/>
  <p:tag name="OTLENDDATE" val="2022-04-07T00:24:00.0000000Z"/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75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2-04-02T00:00:00.0000000Z"/>
  <p:tag name="OTLENDDATE" val="2022-06-02T13:00:00.0000000Z"/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2-04-02T00:00:00.0000000Z"/>
  <p:tag name="OTLENDDATE" val="2022-04-28T07:18:00.0000000Z"/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2-02-02T21:03:00.0000000Z"/>
  <p:tag name="OTLENDDATE" val="2022-04-07T20:59:00.0000000Z"/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2-06-05T23:51:00.0000000Z"/>
  <p:tag name="OTLENDDATE" val="2022-08-05T12:55:00.0000000Z"/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2-04-02T00:00:00.0000000Z"/>
  <p:tag name="OTLENDDATE" val="2022-06-10T23:59:00.0000000Z"/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2-07-07T00:00:00.0000000Z"/>
  <p:tag name="OTLENDDATE" val="2022-09-14T23:59:00.0000000Z"/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75"/>
  <p:tag name="OTLDURATIONFORMAT" val="wk"/>
  <p:tag name="OTLSPACING" val="3"/>
  <p:tag name="OTLSHAPETHICKNESSTYPE" val="Thin"/>
  <p:tag name="OTLWEEKNUMBERINGFORMAT" val="WNFormat1"/>
  <p:tag name="OTLWEEKNUMBERINGISVISIBLE" val="False"/>
  <p:tag name="OTLSTARTDATE" val="2022-02-17T09:13:00.0000000Z"/>
  <p:tag name="OTLENDDATE" val="2022-03-31T20:01:00.0000000Z"/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3"/>
  <p:tag name="OTLSHAPETHICKNESSTYPE" val="Thin"/>
  <p:tag name="OTLWEEKNUMBERINGFORMAT" val="WNFormat1"/>
  <p:tag name="OTLWEEKNUMBERINGISVISIBLE" val="False"/>
  <p:tag name="OTLSTARTDATE" val="2022-09-01T14:52:00.0000000Z"/>
  <p:tag name="OTLENDDATE" val="2022-10-21T01:51:00.0000000Z"/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wk"/>
  <p:tag name="OTLSPACING" val="3"/>
  <p:tag name="OTLSHAPETHICKNESSTYPE" val="Thin"/>
  <p:tag name="OTLWEEKNUMBERINGFORMAT" val="WNFormat1"/>
  <p:tag name="OTLWEEKNUMBERINGISVISIBLE" val="False"/>
  <p:tag name="OTLSTARTDATE" val="2022-04-01T02:34:00.0000000Z"/>
  <p:tag name="OTLENDDATE" val="2022-09-01T22:08:00.0000000Z"/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2-10-21T01:55:00.0000000Z"/>
  <p:tag name="OTLENDDATE" val="2022-12-25T03:44:00.0000000Z"/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75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2-06-04T00:00:00.0000000Z"/>
  <p:tag name="OTLENDDATE" val="2022-07-11T23:58:00.0000000Z"/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75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2-08-03T00:00:00.0000000Z"/>
  <p:tag name="OTLENDDATE" val="2022-10-28T05:38:00.0000000Z"/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75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2-07-13T22:25:00.0000000Z"/>
  <p:tag name="OTLENDDATE" val="2022-09-30T07:36:00.0000000Z"/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Quality Metrics"/>
  <p:tag name="OTLPOSITIONONTASK" val="None"/>
  <p:tag name="OTLRELATEDTASKID" val="00000000-0000-0000-0000-000000000000"/>
  <p:tag name="OTLWEEKNUMBERINGFORMAT" val="WNFormat1"/>
  <p:tag name="OTLWEEKNUMBERINGISVISIBLE" val="False"/>
  <p:tag name="OTLDATE" val="2022-05-19T23:59:00.0000000"/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ales Dashboard"/>
  <p:tag name="OTLPOSITIONONTASK" val="None"/>
  <p:tag name="OTLRELATEDTASKID" val="00000000-0000-0000-0000-000000000000"/>
  <p:tag name="OTLWEEKNUMBERINGFORMAT" val="WNFormat1"/>
  <p:tag name="OTLWEEKNUMBERINGISVISIBLE" val="False"/>
  <p:tag name="OTLDATE" val="2022-12-20T23:59:00.0000000"/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ervice Metrics"/>
  <p:tag name="OTLPOSITIONONTASK" val="None"/>
  <p:tag name="OTLRELATEDTASKID" val="00000000-0000-0000-0000-000000000000"/>
  <p:tag name="OTLWEEKNUMBERINGFORMAT" val="WNFormat1"/>
  <p:tag name="OTLWEEKNUMBERINGISVISIBLE" val="False"/>
  <p:tag name="OTLDATE" val="2022-04-01T00:00:00.0000000"/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Real-time Reporting"/>
  <p:tag name="OTLPOSITIONONTASK" val="None"/>
  <p:tag name="OTLRELATEDTASKID" val="00000000-0000-0000-0000-000000000000"/>
  <p:tag name="OTLWEEKNUMBERINGFORMAT" val="WNFormat1"/>
  <p:tag name="OTLWEEKNUMBERINGISVISIBLE" val="False"/>
  <p:tag name="OTLDATE" val="2022-12-21T00:00:00.0000000"/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Conversion Metrics"/>
  <p:tag name="OTLPOSITIONONTASK" val="None"/>
  <p:tag name="OTLRELATEDTASKID" val="00000000-0000-0000-0000-000000000000"/>
  <p:tag name="OTLWEEKNUMBERINGFORMAT" val="WNFormat1"/>
  <p:tag name="OTLWEEKNUMBERINGISVISIBLE" val="False"/>
  <p:tag name="OTLDATE" val="2022-10-18T21:58:00.0000000"/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ervice Dashboard"/>
  <p:tag name="OTLPOSITIONONTASK" val="None"/>
  <p:tag name="OTLRELATEDTASKID" val="00000000-0000-0000-0000-000000000000"/>
  <p:tag name="OTLWEEKNUMBERINGFORMAT" val="WNFormat1"/>
  <p:tag name="OTLWEEKNUMBERINGISVISIBLE" val="False"/>
  <p:tag name="OTLDATE" val="2022-08-10T23:59:00.0000000"/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Real-time Analytics"/>
  <p:tag name="OTLPOSITIONONTASK" val="None"/>
  <p:tag name="OTLRELATEDTASKID" val="00000000-0000-0000-0000-000000000000"/>
  <p:tag name="OTLWEEKNUMBERINGFORMAT" val="WNFormat1"/>
  <p:tag name="OTLWEEKNUMBERINGISVISIBLE" val="False"/>
  <p:tag name="OTLDATE" val="2022-10-19T00:00:00.0000000"/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Office PowerPoint</Application>
  <PresentationFormat>Widescreen</PresentationFormat>
  <Paragraphs>119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Segoe UI Semibold</vt:lpstr>
      <vt:lpstr>2_Office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2019-10-22T14:52:20Z</dcterms:created>
  <dcterms:modified xsi:type="dcterms:W3CDTF">2022-06-23T11:52:43Z</dcterms:modified>
</cp:coreProperties>
</file>