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8952-3D6C-4B3B-B062-B75D07D83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7D124-5EEE-4730-8FBD-78039E268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64A8-67A2-4FC3-A849-935ECA61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B1DD-8DD8-4BC2-AB48-F22690FD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71C5-F242-463D-AE35-81B9884F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1A70-99B8-40FD-A2DA-997F610E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50AD-6406-454A-972C-E8286AD75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9539-8D68-444E-84DC-C013412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449B7-BEE9-43A4-BA41-74B66EA8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951D-4439-4BC8-9FDA-29FD4594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F4B1B-7BB6-4970-9DA4-2D33AB5DB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8068-4E2B-43F5-9547-E9D760CBE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D9324-9C2E-40C3-A791-007C717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2F53-D0CD-4F3E-89E7-DC213A53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1611-D0AE-482A-BF5D-CBF0C002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3E33-3C8C-4614-B923-AD279E2D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E177-56CF-4983-849B-D4A28A5E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AA3A-660A-42C0-B73F-13577F32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418A-A27F-4847-847F-65AB2E13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DCEB-B57E-4F28-9150-DB7C0FCC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E897-3E4C-43E8-BBCC-D6E22695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42F30-67B5-4BEE-9C7D-DCFAD8FC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5D78C-9A07-45FD-B37E-D5811F22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589E-87D8-4BAD-8E7A-C184F4EF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86F3-3590-4F27-9E7C-350D7194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4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B34F-DB18-4CDD-81B0-9874CD2D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1621-2138-429D-9A45-61D143DF5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8620-4D3E-46CB-85E2-8470AA47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9B3A-9736-41E4-BC92-A998E870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B570-69F5-4D16-90F5-BF2A7FC9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18748-C151-4038-BD37-48C17EBA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50BE-E1E2-403F-8A58-6B4AF840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B601-0421-4F8A-901B-52547804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D14D3-AB6A-4DB9-87C4-88DE6211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DBE46-A4A6-4632-933C-C107DC463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893A3-FB20-4BBA-AF1C-7B79F5B78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4CA49-E878-43EF-9E03-CA4FA2E8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CC26D-1CC7-481D-958E-0BBF661D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7AAEE-5BCE-4C38-9E66-75020B1C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ACCA-26E0-4A15-AFD3-E77681C6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69B2A-16CB-42DF-8445-A5DFA34C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39C7D-B0E3-461D-92BA-F41DB4A0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EAD97-5815-4119-BFCF-6EE45B9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84DAC-E543-4BFA-AC25-EDF4F1ED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545B2-4CED-475B-8C22-0767C07B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1C5D4-E248-4CEA-95D7-1015E787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9C24-49C5-48DB-A1BC-82A0C2BF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5C00-D087-48B1-BCF3-5EB9FFEE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EFAB-DEC1-4EAC-B562-F02801436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42B36-DAE1-4A20-BBC1-B7006CAC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ABE3-BDD4-42B7-BC2F-D97949F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3554-99AF-4137-BC3C-AE0A6D60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8D6C-BDC6-451D-9A0B-5F6E2C30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29CCA-9534-4A12-BB40-00D707839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8EA63-7AC1-4CE6-A9C1-4F47364E3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0F544-D847-42B7-BE03-582904D1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FDAB5-040C-48C0-B63B-A482BA94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6E567-4B74-4BEB-9E23-9B4DEFFB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2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A89BD-F9E3-46FE-A0F9-5E44503C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9DFE7-18AA-4246-B1CC-F0E195DC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B2C6-A97B-4672-BC6E-9ED9FE64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0A2C-45CC-4E96-ADE7-2E69DD03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1BD5-E8F5-453C-B3EF-B59A075F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5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6B615-862E-425D-A87D-9598438F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8" y="194754"/>
            <a:ext cx="3562350" cy="21717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52B6DD-CF2E-4C76-BD05-867E58F7D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7" y="2546726"/>
            <a:ext cx="4801694" cy="3518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F8F16-22A7-432B-95DA-C6357DE5F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89" y="6245700"/>
            <a:ext cx="7143750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AA2912-12B5-4503-BE3D-66BAE5C8F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4480"/>
            <a:ext cx="3695700" cy="21717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298F31-9A34-433B-9E53-4670E6768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82" y="2386180"/>
            <a:ext cx="4725477" cy="3518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10217F-8C18-414F-871E-63190DC96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0" y="5803139"/>
            <a:ext cx="70485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5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048EB4-BFCE-471A-856C-412B492E65FE}"/>
              </a:ext>
            </a:extLst>
          </p:cNvPr>
          <p:cNvSpPr txBox="1"/>
          <p:nvPr/>
        </p:nvSpPr>
        <p:spPr>
          <a:xfrm>
            <a:off x="1045029" y="625151"/>
            <a:ext cx="1129004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8BC5E-F51E-423C-9358-F4A7B1CBC1CA}"/>
              </a:ext>
            </a:extLst>
          </p:cNvPr>
          <p:cNvSpPr txBox="1"/>
          <p:nvPr/>
        </p:nvSpPr>
        <p:spPr>
          <a:xfrm>
            <a:off x="6475445" y="625151"/>
            <a:ext cx="1698171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t.dat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B29494-BF5B-42D0-BDAC-179F9128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80" y="1281112"/>
            <a:ext cx="4248150" cy="5210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8B68B7-2E52-412C-A3FA-43A7E1C5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09" y="1136002"/>
            <a:ext cx="4257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3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3374F-1326-466C-B8F7-A5346E62B27A}"/>
              </a:ext>
            </a:extLst>
          </p:cNvPr>
          <p:cNvSpPr txBox="1"/>
          <p:nvPr/>
        </p:nvSpPr>
        <p:spPr>
          <a:xfrm>
            <a:off x="410547" y="326571"/>
            <a:ext cx="16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t.Dat</a:t>
            </a:r>
            <a:r>
              <a:rPr lang="en-US" dirty="0"/>
              <a:t> </a:t>
            </a:r>
            <a:r>
              <a:rPr lang="en-US" dirty="0" err="1"/>
              <a:t>blc</a:t>
            </a:r>
            <a:r>
              <a:rPr lang="en-US" dirty="0"/>
              <a:t> model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37CD7-F9A8-46E5-9862-35912CC49C0C}"/>
              </a:ext>
            </a:extLst>
          </p:cNvPr>
          <p:cNvSpPr txBox="1"/>
          <p:nvPr/>
        </p:nvSpPr>
        <p:spPr>
          <a:xfrm>
            <a:off x="575193" y="92514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t.Dat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E433-1FEE-4F70-ABDB-B4B21DBA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7" y="1429441"/>
            <a:ext cx="4286250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568D8-80F9-429C-8E62-E6957BBF4750}"/>
              </a:ext>
            </a:extLst>
          </p:cNvPr>
          <p:cNvSpPr txBox="1"/>
          <p:nvPr/>
        </p:nvSpPr>
        <p:spPr>
          <a:xfrm>
            <a:off x="7399176" y="131561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CC508A-C04A-4CE0-8517-7C8BB3A30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16" y="1684948"/>
            <a:ext cx="4141723" cy="51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2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5364C-525D-4B6F-B753-A5D80155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30" y="1003819"/>
            <a:ext cx="7239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6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Leavitt</dc:creator>
  <cp:lastModifiedBy>Lee Leavitt</cp:lastModifiedBy>
  <cp:revision>9</cp:revision>
  <dcterms:created xsi:type="dcterms:W3CDTF">2020-08-11T00:27:53Z</dcterms:created>
  <dcterms:modified xsi:type="dcterms:W3CDTF">2020-08-12T04:28:18Z</dcterms:modified>
</cp:coreProperties>
</file>