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8952-3D6C-4B3B-B062-B75D07D83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7D124-5EEE-4730-8FBD-78039E268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864A8-67A2-4FC3-A849-935ECA61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E57E-FF4D-4AC0-B4FC-9B00041C86F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5B1DD-8DD8-4BC2-AB48-F22690FD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671C5-F242-463D-AE35-81B9884F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28F-8B01-4A00-A515-3B405F6F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1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1A70-99B8-40FD-A2DA-997F610E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250AD-6406-454A-972C-E8286AD75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E9539-8D68-444E-84DC-C0134126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E57E-FF4D-4AC0-B4FC-9B00041C86F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449B7-BEE9-43A4-BA41-74B66EA8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4951D-4439-4BC8-9FDA-29FD4594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28F-8B01-4A00-A515-3B405F6F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6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1F4B1B-7BB6-4970-9DA4-2D33AB5DB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C8068-4E2B-43F5-9547-E9D760CBE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D9324-9C2E-40C3-A791-007C717D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E57E-FF4D-4AC0-B4FC-9B00041C86F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12F53-D0CD-4F3E-89E7-DC213A53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A1611-D0AE-482A-BF5D-CBF0C002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28F-8B01-4A00-A515-3B405F6F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0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13E33-3C8C-4614-B923-AD279E2D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DE177-56CF-4983-849B-D4A28A5E2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CAA3A-660A-42C0-B73F-13577F32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E57E-FF4D-4AC0-B4FC-9B00041C86F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4418A-A27F-4847-847F-65AB2E13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BDCEB-B57E-4F28-9150-DB7C0FCC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28F-8B01-4A00-A515-3B405F6F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1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E897-3E4C-43E8-BBCC-D6E226952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42F30-67B5-4BEE-9C7D-DCFAD8FCB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5D78C-9A07-45FD-B37E-D5811F22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E57E-FF4D-4AC0-B4FC-9B00041C86F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4589E-87D8-4BAD-8E7A-C184F4EF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B86F3-3590-4F27-9E7C-350D7194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28F-8B01-4A00-A515-3B405F6F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4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8B34F-DB18-4CDD-81B0-9874CD2D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1621-2138-429D-9A45-61D143DF5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B8620-4D3E-46CB-85E2-8470AA474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E9B3A-9736-41E4-BC92-A998E870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E57E-FF4D-4AC0-B4FC-9B00041C86F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9B570-69F5-4D16-90F5-BF2A7FC9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18748-C151-4038-BD37-48C17EBA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28F-8B01-4A00-A515-3B405F6F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4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50BE-E1E2-403F-8A58-6B4AF840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2B601-0421-4F8A-901B-52547804D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D14D3-AB6A-4DB9-87C4-88DE62116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DBE46-A4A6-4632-933C-C107DC463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893A3-FB20-4BBA-AF1C-7B79F5B78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4CA49-E878-43EF-9E03-CA4FA2E8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E57E-FF4D-4AC0-B4FC-9B00041C86F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2CC26D-1CC7-481D-958E-0BBF661D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7AAEE-5BCE-4C38-9E66-75020B1C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28F-8B01-4A00-A515-3B405F6F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3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ACCA-26E0-4A15-AFD3-E77681C6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69B2A-16CB-42DF-8445-A5DFA34C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E57E-FF4D-4AC0-B4FC-9B00041C86F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39C7D-B0E3-461D-92BA-F41DB4A0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EAD97-5815-4119-BFCF-6EE45B93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28F-8B01-4A00-A515-3B405F6F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084DAC-E543-4BFA-AC25-EDF4F1ED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E57E-FF4D-4AC0-B4FC-9B00041C86F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545B2-4CED-475B-8C22-0767C07B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1C5D4-E248-4CEA-95D7-1015E787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28F-8B01-4A00-A515-3B405F6F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9C24-49C5-48DB-A1BC-82A0C2BF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35C00-D087-48B1-BCF3-5EB9FFEE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AEFAB-DEC1-4EAC-B562-F02801436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42B36-DAE1-4A20-BBC1-B7006CAC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E57E-FF4D-4AC0-B4FC-9B00041C86F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AABE3-BDD4-42B7-BC2F-D97949FE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63554-99AF-4137-BC3C-AE0A6D60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28F-8B01-4A00-A515-3B405F6F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0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8D6C-BDC6-451D-9A0B-5F6E2C305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29CCA-9534-4A12-BB40-00D707839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8EA63-7AC1-4CE6-A9C1-4F47364E3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0F544-D847-42B7-BE03-582904D1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E57E-FF4D-4AC0-B4FC-9B00041C86F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FDAB5-040C-48C0-B63B-A482BA94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6E567-4B74-4BEB-9E23-9B4DEFFB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28F-8B01-4A00-A515-3B405F6F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2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7A89BD-F9E3-46FE-A0F9-5E44503C8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9DFE7-18AA-4246-B1CC-F0E195DC8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8B2C6-A97B-4672-BC6E-9ED9FE64F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3E57E-FF4D-4AC0-B4FC-9B00041C86F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60A2C-45CC-4E96-ADE7-2E69DD03E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41BD5-E8F5-453C-B3EF-B59A075F5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C128F-8B01-4A00-A515-3B405F6F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5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36B615-862E-425D-A87D-9598438F0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38" y="194754"/>
            <a:ext cx="3562350" cy="21717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52B6DD-CF2E-4C76-BD05-867E58F7D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7" y="2546726"/>
            <a:ext cx="4801694" cy="35187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FF8F16-22A7-432B-95DA-C6357DE5F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89" y="6245700"/>
            <a:ext cx="7143750" cy="352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AA2912-12B5-4503-BE3D-66BAE5C8F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14480"/>
            <a:ext cx="3695700" cy="21717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298F31-9A34-433B-9E53-4670E6768C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282" y="2386180"/>
            <a:ext cx="4725477" cy="35187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10217F-8C18-414F-871E-63190DC96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3500" y="5803139"/>
            <a:ext cx="70485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5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C63750-6EC7-49CB-A147-B207883A1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94788"/>
            <a:ext cx="36195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32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Leavitt</dc:creator>
  <cp:lastModifiedBy>Lee Leavitt</cp:lastModifiedBy>
  <cp:revision>4</cp:revision>
  <dcterms:created xsi:type="dcterms:W3CDTF">2020-08-11T00:27:53Z</dcterms:created>
  <dcterms:modified xsi:type="dcterms:W3CDTF">2020-08-11T01:56:41Z</dcterms:modified>
</cp:coreProperties>
</file>