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5D57-B844-4E14-A097-54106EBE9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3D76-3D7C-4122-8681-7F148CE80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319ED-950F-42F2-8F9E-E1EC2E55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9E0F-4E40-488D-BFE0-BB3B47A7265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E7A11-E32F-48AD-B0C4-A1E0B744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896BC-6065-4748-900C-43C95749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1E9D-E985-4A2F-9281-167E297C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4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1D0D-4F32-4397-A2AD-8C56207C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E5E2C-B457-41F3-8DDA-A8FC56548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7BDD0-0A11-45AA-855F-3C7A1C07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9E0F-4E40-488D-BFE0-BB3B47A7265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60567-6208-4023-8B0F-D68AD73E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63064-8DB3-4F30-A7A3-5F55B3E9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1E9D-E985-4A2F-9281-167E297C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7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D6A0A-07EB-47FE-9D08-9DCD19315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1D5AC-78E0-4D73-B438-F32E18841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2877A-1CB2-48C8-AF8C-EC1A65B6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9E0F-4E40-488D-BFE0-BB3B47A7265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3E1E0-E813-482E-BE43-9C709D4C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5E9CB-455E-4C4B-9F5A-A440CAE7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1E9D-E985-4A2F-9281-167E297C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3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93AB-8CD8-4D81-BD9A-1F8B223B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CB269-0B7B-4D34-9CA8-745212AE4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56CA9-BB38-4DCC-88F6-10EFBFC4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9E0F-4E40-488D-BFE0-BB3B47A7265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81D2A-2A7B-4459-8DD8-AD107038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483-2F33-44E6-983A-0E71A424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1E9D-E985-4A2F-9281-167E297C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7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5093-5A35-4B62-9D6C-DF46994E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DD180-D509-44DE-8633-EC34B49CB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F0F04-5B70-4353-9840-8FD7CD60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9E0F-4E40-488D-BFE0-BB3B47A7265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2FB5A-8865-4D57-8139-447F6640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25316-7E98-4E32-AE9A-6B3CD50D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1E9D-E985-4A2F-9281-167E297C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1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389C-E9AE-4B67-A31D-735D7222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D429B-FF44-4604-AEB3-3D9445A8F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E0BF3-54DB-42CE-B646-5048F37EB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7E79C-6D2F-4AE0-B08D-5ACB533DA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9E0F-4E40-488D-BFE0-BB3B47A7265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BCC2E-D06E-4C82-814E-D9230717D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6DF88-0ED1-4B78-8154-E164B71F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1E9D-E985-4A2F-9281-167E297C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B299-BB7B-4D0E-82C7-2C7EF62B2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F04D1-C1E3-49D6-A586-E00AA50D3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203C7-0D99-4E93-87FA-2BA727969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6AAE4-AC7A-4D74-8765-E115800D1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BBCD5B-6074-46E5-957C-E2797D1FD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16254-7BC9-49E9-A186-2F6E9052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9E0F-4E40-488D-BFE0-BB3B47A7265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B1CEBB-B069-4D68-B463-C3DED6C7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1A57A-8409-4549-889E-7A9A7138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1E9D-E985-4A2F-9281-167E297C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1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42FE7-FAF0-48F2-8F43-59DC231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F3E25-22AE-4199-815B-D9796B95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9E0F-4E40-488D-BFE0-BB3B47A7265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3DC9E-307F-4616-9B55-BCA20B15D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F7B95-5877-42B1-AC7A-B7E2FFD4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1E9D-E985-4A2F-9281-167E297C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3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EEEC9-5E10-4905-9699-2BED3B9F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9E0F-4E40-488D-BFE0-BB3B47A7265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FA04A-2826-4601-BFBE-AADF90C13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ADC1B-C501-45B4-951C-AEC0CFC7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1E9D-E985-4A2F-9281-167E297C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4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E6E7-3FFD-43AA-8AE6-95FDF16A4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6B586-F7C2-4EF8-B739-35E0778B1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01400-201A-4E19-89A9-76F0051F0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75F01-F5CD-453C-BF37-990368961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9E0F-4E40-488D-BFE0-BB3B47A7265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AD9B1-CDFA-46A1-A36D-01A703B6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23D3C-9CB7-4619-8738-47E1DF00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1E9D-E985-4A2F-9281-167E297C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4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32E7-1DB1-4C7C-8532-AF8D168B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E8C43-0C6D-487C-A319-46A60A35E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478DF-9278-4C01-A434-786CAB17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C1FD0-D60E-428C-A9EF-9EA9F185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9E0F-4E40-488D-BFE0-BB3B47A7265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BDFAD-FB40-47DE-A78A-2E6E0DCD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28A6B-71B4-47E3-9A05-62FB4299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1E9D-E985-4A2F-9281-167E297C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4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04E75F-F69D-4088-A1DA-3ECEA241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914D5-A8F7-4467-A224-177DEA7BF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B8975-50D3-4722-A3D1-9E08CBE992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D9E0F-4E40-488D-BFE0-BB3B47A7265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89C00-BF56-45E0-B804-8DCADA4AD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CB1B6-C507-40DB-8D25-CB69B6060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91E9D-E985-4A2F-9281-167E297C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8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20C5-E219-4F5C-8EB9-389075A0C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Blc</a:t>
            </a:r>
            <a:r>
              <a:rPr lang="en-US" dirty="0"/>
              <a:t> and t.dat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EB1E7-2900-43DC-AF53-3248DE6C33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4B6D01A-902A-47D6-B807-56D8C4C58DD1}"/>
              </a:ext>
            </a:extLst>
          </p:cNvPr>
          <p:cNvGrpSpPr/>
          <p:nvPr/>
        </p:nvGrpSpPr>
        <p:grpSpPr>
          <a:xfrm>
            <a:off x="304512" y="380607"/>
            <a:ext cx="2716468" cy="2617232"/>
            <a:chOff x="304512" y="461480"/>
            <a:chExt cx="2716468" cy="26172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4F15D6B-9CB5-48C1-A663-25C704426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355" y="830812"/>
              <a:ext cx="2714625" cy="22479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9C4356C-671E-48E7-90F9-AA0D0BBA49DF}"/>
                </a:ext>
              </a:extLst>
            </p:cNvPr>
            <p:cNvSpPr txBox="1"/>
            <p:nvPr/>
          </p:nvSpPr>
          <p:spPr>
            <a:xfrm>
              <a:off x="304512" y="461480"/>
              <a:ext cx="13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blc</a:t>
              </a:r>
              <a:r>
                <a:rPr lang="en-US" dirty="0"/>
                <a:t> and t.dat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A1AC2B-4D6B-4CD0-98E1-3AC26D50A3AF}"/>
              </a:ext>
            </a:extLst>
          </p:cNvPr>
          <p:cNvGrpSpPr/>
          <p:nvPr/>
        </p:nvGrpSpPr>
        <p:grpSpPr>
          <a:xfrm>
            <a:off x="3146728" y="350085"/>
            <a:ext cx="2724150" cy="2647754"/>
            <a:chOff x="3582955" y="380607"/>
            <a:chExt cx="2724150" cy="264775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D904E6-6CBF-4BBD-B995-934966355650}"/>
                </a:ext>
              </a:extLst>
            </p:cNvPr>
            <p:cNvSpPr txBox="1"/>
            <p:nvPr/>
          </p:nvSpPr>
          <p:spPr>
            <a:xfrm>
              <a:off x="3582955" y="380607"/>
              <a:ext cx="1250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blc</a:t>
              </a:r>
              <a:endParaRPr lang="en-US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4D35E9-BC1B-4357-ABB3-8A2343455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2955" y="751886"/>
              <a:ext cx="2724150" cy="227647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D700B2-BED0-4DE2-9CBA-5ABD72F6D49E}"/>
              </a:ext>
            </a:extLst>
          </p:cNvPr>
          <p:cNvGrpSpPr/>
          <p:nvPr/>
        </p:nvGrpSpPr>
        <p:grpSpPr>
          <a:xfrm>
            <a:off x="5996626" y="380607"/>
            <a:ext cx="2714625" cy="2523929"/>
            <a:chOff x="7052679" y="380607"/>
            <a:chExt cx="2714625" cy="252392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4BC4654-1ECB-43EE-88AD-4E2D7C99F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52679" y="751886"/>
              <a:ext cx="2714625" cy="215265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21D06C-9B66-495C-B17D-09F84FEB722B}"/>
                </a:ext>
              </a:extLst>
            </p:cNvPr>
            <p:cNvSpPr txBox="1"/>
            <p:nvPr/>
          </p:nvSpPr>
          <p:spPr>
            <a:xfrm>
              <a:off x="7052679" y="380607"/>
              <a:ext cx="1337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blc</a:t>
              </a:r>
              <a:r>
                <a:rPr lang="en-US" dirty="0"/>
                <a:t> no drops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089D1F8-51F2-4315-9DB5-FB16A57C2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2489" y="768989"/>
            <a:ext cx="2628900" cy="22288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6348941-5854-4865-891B-DC1972F394D5}"/>
              </a:ext>
            </a:extLst>
          </p:cNvPr>
          <p:cNvSpPr txBox="1"/>
          <p:nvPr/>
        </p:nvSpPr>
        <p:spPr>
          <a:xfrm>
            <a:off x="8942489" y="399657"/>
            <a:ext cx="223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t.dat and </a:t>
            </a:r>
            <a:r>
              <a:rPr lang="en-US" dirty="0" err="1"/>
              <a:t>blc</a:t>
            </a:r>
            <a:r>
              <a:rPr lang="en-US" dirty="0"/>
              <a:t> no drops</a:t>
            </a:r>
          </a:p>
        </p:txBody>
      </p:sp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370359-1F2E-42BA-A755-4AC586FEA3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695" y="3147129"/>
            <a:ext cx="4801694" cy="351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2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&#10;&#10;Description automatically generated">
            <a:extLst>
              <a:ext uri="{FF2B5EF4-FFF2-40B4-BE49-F238E27FC236}">
                <a16:creationId xmlns:a16="http://schemas.microsoft.com/office/drawing/2014/main" id="{6D304937-E11E-46EF-8475-54EDE24B5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0347"/>
            <a:ext cx="12192000" cy="343243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B458357-DE76-4207-89C3-A04CDE8E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the scores are quite good</a:t>
            </a:r>
          </a:p>
        </p:txBody>
      </p:sp>
    </p:spTree>
    <p:extLst>
      <p:ext uri="{BB962C8B-B14F-4D97-AF65-F5344CB8AC3E}">
        <p14:creationId xmlns:p14="http://schemas.microsoft.com/office/powerpoint/2010/main" val="296158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BF019F-D4C9-4627-A05A-4CC5CB1C6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69" y="577967"/>
            <a:ext cx="4801694" cy="351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0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27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Blc and t.dat</vt:lpstr>
      <vt:lpstr>PowerPoint Presentation</vt:lpstr>
      <vt:lpstr>Overall the scores are quite good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Blc and t.dat</dc:title>
  <dc:creator>Lee Leavitt</dc:creator>
  <cp:lastModifiedBy>Lee Leavitt</cp:lastModifiedBy>
  <cp:revision>5</cp:revision>
  <dcterms:created xsi:type="dcterms:W3CDTF">2020-07-21T16:06:46Z</dcterms:created>
  <dcterms:modified xsi:type="dcterms:W3CDTF">2020-07-21T18:33:53Z</dcterms:modified>
</cp:coreProperties>
</file>