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61" r:id="rId8"/>
    <p:sldId id="259" r:id="rId9"/>
    <p:sldId id="260" r:id="rId10"/>
    <p:sldId id="263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73" r:id="rId25"/>
    <p:sldId id="274" r:id="rId26"/>
    <p:sldId id="275" r:id="rId27"/>
    <p:sldId id="276" r:id="rId28"/>
    <p:sldId id="277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B24-C939-46F7-9B31-FC53FD24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66C91-73A1-4D19-85E6-9BD67187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6930-C32D-42BD-97B5-DF4C10F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FE9B-33BE-4C34-8251-D24B8E6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0F59-3F27-4EB2-A505-EB8A0BDD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963F-A542-4733-BA0A-667C20C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4BF5D-DFB3-4E7A-9CB5-BBEE3B63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0CA0-C8A5-4B2D-8AF5-CF98071E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1C29-505F-4C00-8DA2-B3E4F56F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1A34-FDD8-4808-A190-C26E5B8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89573-8DD1-4FFD-8286-737BCDB7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0154-1FFB-4341-9F6D-0F9913B13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41AA-E379-4DD9-B6A0-7C0994C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D5CC-BD4D-4C33-BB34-44E3AE37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55B2-616A-46F6-B355-D34EDDFF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0A3E-DBD5-48AE-ABA5-597C9A6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E9DD-7BF9-46F2-A665-C55F1E7F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F04B-F6D4-40ED-BCB1-721E7079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5362-3968-4A91-84F5-FB9EEF04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F57-9444-499E-80B8-916A8BD0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C2DA-3C88-4EE3-9EC7-AD8C173C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C4A3-995D-45A2-92B0-40DAA985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F579-B32B-4D17-9F7A-081E82D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04D8-30EC-476B-90A8-DC0297B8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592D-19DD-45DA-BEBC-304CDB32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DCE-8FCB-4A4A-A084-68585BB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3EED-289C-46A0-9C93-8E54D9013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0D2C-32F8-4578-9476-3C6308E7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7A4AD-287D-4D8E-BBB8-E2DA67B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C5B8-12C3-45AB-B97F-81E90F10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F345-845D-45E6-8E30-F005040D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A51B-8FE8-4470-A40B-2B46459E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E854-BD3D-4595-B829-0027EC3B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E34B-87E4-4CC5-95AB-025FCE08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E1484-8FF4-4C5B-9E22-534D5A7F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A887B-CF0D-468C-9E6C-A41617862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917E9-B220-4868-81F1-5449BE77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E0A2C-2C51-4C72-950F-D8E10F6B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1A607-0A6E-4A70-A259-17B971C7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1896-3D85-47E7-8222-43F716BB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958F-DF70-49E4-83A5-F51D0266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243DF-BBEA-4D28-9554-BCD67A3B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1BC4A-7975-4B73-A203-48BE3A5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37EFC-8359-4278-BC88-06916876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9681-06C6-4232-8C8D-2C48BC77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7B0F-B480-40FC-A42A-6E8C6513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1D9F-D037-42AD-94B5-B9B6CA74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C292-3044-4BFB-B7DB-2DFBAD02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BD71-A683-4E8B-ADE5-A5552083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987E-0364-4CA8-98B4-0A23BF62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D6-6B28-415E-BCD7-2A600632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8BD5-7063-4ECF-B482-3D0B8EFC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6FC-D2D9-4380-B8AF-CE302C24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171D1-D2E0-4D9D-9DAA-C8673C10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EAD29-6ED9-4570-8986-61336C73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2D8E-B6D3-43FA-9C14-5BF20C0E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BBC6-416F-4859-9BE6-BC265BE0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9FD1-4327-4687-9AFC-3CC0BFBF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BE8AF-56E2-4B63-9F7A-0862A2FC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8539-D1E0-47B3-A0E2-A299C749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5B6A-A24E-4C36-9BF1-0B864932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136C-8793-4AAB-A4D4-F81D529FA06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41EA-41E6-402E-B30C-48E6E39D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0526-BAA0-4614-9D1F-2144E2CB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ECAF-6096-49D9-8829-EF0E2FDE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87D0-140B-4687-AD11-0A0D2DC0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Mario </a:t>
            </a:r>
            <a:r>
              <a:rPr lang="en-US"/>
              <a:t>In Silico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CAC35-BE07-4520-8AA8-C15B10DB0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dirty="0"/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dirty="0"/>
              <a:t>K40</a:t>
            </a:r>
          </a:p>
          <a:p>
            <a:pPr lvl="2"/>
            <a:r>
              <a:rPr lang="en-US" dirty="0"/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dirty="0"/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2917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dirty="0"/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K40</a:t>
            </a:r>
          </a:p>
          <a:p>
            <a:pPr lvl="2"/>
            <a:r>
              <a:rPr lang="en-US" dirty="0"/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dirty="0"/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242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dirty="0"/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K40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dirty="0"/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7900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K40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dirty="0"/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8024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K40</a:t>
            </a:r>
          </a:p>
          <a:p>
            <a:pPr lvl="2"/>
            <a:r>
              <a:rPr lang="en-US" sz="3200" dirty="0">
                <a:solidFill>
                  <a:prstClr val="black"/>
                </a:solidFill>
              </a:rPr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sz="1100" dirty="0">
                <a:solidFill>
                  <a:prstClr val="black"/>
                </a:solidFill>
              </a:rPr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2471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7FAA66-1F12-4615-8A54-8FC59C7C9700}"/>
              </a:ext>
            </a:extLst>
          </p:cNvPr>
          <p:cNvCxnSpPr/>
          <p:nvPr/>
        </p:nvCxnSpPr>
        <p:spPr>
          <a:xfrm flipV="1">
            <a:off x="5362575" y="1685925"/>
            <a:ext cx="4505325" cy="289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7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7FAA66-1F12-4615-8A54-8FC59C7C9700}"/>
              </a:ext>
            </a:extLst>
          </p:cNvPr>
          <p:cNvCxnSpPr>
            <a:cxnSpLocks/>
          </p:cNvCxnSpPr>
          <p:nvPr/>
        </p:nvCxnSpPr>
        <p:spPr>
          <a:xfrm flipV="1">
            <a:off x="5372100" y="1685925"/>
            <a:ext cx="4495800" cy="289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5A0CC-781C-47E8-94CD-7C35AC325C10}"/>
              </a:ext>
            </a:extLst>
          </p:cNvPr>
          <p:cNvCxnSpPr>
            <a:cxnSpLocks/>
          </p:cNvCxnSpPr>
          <p:nvPr/>
        </p:nvCxnSpPr>
        <p:spPr>
          <a:xfrm flipV="1">
            <a:off x="6096000" y="1857375"/>
            <a:ext cx="3771900" cy="2724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2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7FAA66-1F12-4615-8A54-8FC59C7C9700}"/>
              </a:ext>
            </a:extLst>
          </p:cNvPr>
          <p:cNvCxnSpPr>
            <a:cxnSpLocks/>
          </p:cNvCxnSpPr>
          <p:nvPr/>
        </p:nvCxnSpPr>
        <p:spPr>
          <a:xfrm flipV="1">
            <a:off x="5372100" y="1685925"/>
            <a:ext cx="4495800" cy="289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5A0CC-781C-47E8-94CD-7C35AC325C10}"/>
              </a:ext>
            </a:extLst>
          </p:cNvPr>
          <p:cNvCxnSpPr>
            <a:cxnSpLocks/>
          </p:cNvCxnSpPr>
          <p:nvPr/>
        </p:nvCxnSpPr>
        <p:spPr>
          <a:xfrm flipV="1">
            <a:off x="6096000" y="1857375"/>
            <a:ext cx="3771900" cy="2724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B3862-009E-4807-8C32-4E1EB27731B0}"/>
              </a:ext>
            </a:extLst>
          </p:cNvPr>
          <p:cNvCxnSpPr>
            <a:cxnSpLocks/>
          </p:cNvCxnSpPr>
          <p:nvPr/>
        </p:nvCxnSpPr>
        <p:spPr>
          <a:xfrm flipV="1">
            <a:off x="5724525" y="2019301"/>
            <a:ext cx="4143375" cy="2562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0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7FAA66-1F12-4615-8A54-8FC59C7C9700}"/>
              </a:ext>
            </a:extLst>
          </p:cNvPr>
          <p:cNvCxnSpPr>
            <a:cxnSpLocks/>
          </p:cNvCxnSpPr>
          <p:nvPr/>
        </p:nvCxnSpPr>
        <p:spPr>
          <a:xfrm flipV="1">
            <a:off x="5372100" y="1685925"/>
            <a:ext cx="4495800" cy="289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5A0CC-781C-47E8-94CD-7C35AC325C10}"/>
              </a:ext>
            </a:extLst>
          </p:cNvPr>
          <p:cNvCxnSpPr>
            <a:cxnSpLocks/>
          </p:cNvCxnSpPr>
          <p:nvPr/>
        </p:nvCxnSpPr>
        <p:spPr>
          <a:xfrm flipV="1">
            <a:off x="6096000" y="1857375"/>
            <a:ext cx="3771900" cy="2724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B3862-009E-4807-8C32-4E1EB27731B0}"/>
              </a:ext>
            </a:extLst>
          </p:cNvPr>
          <p:cNvCxnSpPr>
            <a:cxnSpLocks/>
          </p:cNvCxnSpPr>
          <p:nvPr/>
        </p:nvCxnSpPr>
        <p:spPr>
          <a:xfrm flipV="1">
            <a:off x="5724525" y="2019301"/>
            <a:ext cx="4143375" cy="2562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FBB38-A045-4C64-8DF9-477E21374DE3}"/>
              </a:ext>
            </a:extLst>
          </p:cNvPr>
          <p:cNvCxnSpPr>
            <a:cxnSpLocks/>
          </p:cNvCxnSpPr>
          <p:nvPr/>
        </p:nvCxnSpPr>
        <p:spPr>
          <a:xfrm flipV="1">
            <a:off x="6477000" y="2181225"/>
            <a:ext cx="3390900" cy="2400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9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C2E-7101-4241-B4FD-8CD90F0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BD52-5757-481B-BCD7-6A213EB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ensemble of weak learners for prediction of cell type. For example,</a:t>
            </a:r>
          </a:p>
          <a:p>
            <a:pPr lvl="1"/>
            <a:r>
              <a:rPr lang="en-US" dirty="0"/>
              <a:t>Labels: Cell types 1:16</a:t>
            </a:r>
          </a:p>
          <a:p>
            <a:pPr lvl="2"/>
            <a:r>
              <a:rPr lang="en-US" dirty="0"/>
              <a:t>AITC</a:t>
            </a:r>
          </a:p>
          <a:p>
            <a:pPr lvl="2"/>
            <a:r>
              <a:rPr lang="en-US" dirty="0"/>
              <a:t>Menthol</a:t>
            </a:r>
          </a:p>
          <a:p>
            <a:pPr lvl="2"/>
            <a:r>
              <a:rPr lang="en-US" dirty="0"/>
              <a:t>Capsaicin</a:t>
            </a:r>
          </a:p>
          <a:p>
            <a:pPr lvl="2"/>
            <a:r>
              <a:rPr lang="en-US" dirty="0"/>
              <a:t>K40</a:t>
            </a:r>
          </a:p>
          <a:p>
            <a:pPr lvl="2"/>
            <a:r>
              <a:rPr lang="en-US" dirty="0"/>
              <a:t>R3J</a:t>
            </a:r>
          </a:p>
          <a:p>
            <a:pPr lvl="2"/>
            <a:r>
              <a:rPr lang="en-US" dirty="0"/>
              <a:t>GFP</a:t>
            </a:r>
          </a:p>
          <a:p>
            <a:pPr lvl="2"/>
            <a:r>
              <a:rPr lang="en-US" dirty="0"/>
              <a:t>IB4</a:t>
            </a:r>
          </a:p>
          <a:p>
            <a:pPr lvl="2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66105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FBB38-A045-4C64-8DF9-477E21374DE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43450" y="2343150"/>
            <a:ext cx="5133975" cy="2005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9930F4-9919-4D19-8464-C3FD07022972}"/>
              </a:ext>
            </a:extLst>
          </p:cNvPr>
          <p:cNvSpPr/>
          <p:nvPr/>
        </p:nvSpPr>
        <p:spPr>
          <a:xfrm>
            <a:off x="4143375" y="3590925"/>
            <a:ext cx="600075" cy="151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FBB38-A045-4C64-8DF9-477E21374DE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648575" y="2486025"/>
            <a:ext cx="2257425" cy="804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9930F4-9919-4D19-8464-C3FD07022972}"/>
              </a:ext>
            </a:extLst>
          </p:cNvPr>
          <p:cNvSpPr/>
          <p:nvPr/>
        </p:nvSpPr>
        <p:spPr>
          <a:xfrm>
            <a:off x="6896100" y="2971800"/>
            <a:ext cx="752475" cy="63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FBB38-A045-4C64-8DF9-477E21374DE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82000" y="2667000"/>
            <a:ext cx="1514475" cy="1300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9930F4-9919-4D19-8464-C3FD07022972}"/>
              </a:ext>
            </a:extLst>
          </p:cNvPr>
          <p:cNvSpPr/>
          <p:nvPr/>
        </p:nvSpPr>
        <p:spPr>
          <a:xfrm>
            <a:off x="7629525" y="3629025"/>
            <a:ext cx="752475" cy="676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7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9065-EB54-465B-957D-451F338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71800"/>
            <a:ext cx="9067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FCC81-3B18-4EF1-A19B-1CFA1987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7"/>
          <a:stretch/>
        </p:blipFill>
        <p:spPr>
          <a:xfrm>
            <a:off x="9782175" y="790575"/>
            <a:ext cx="742950" cy="358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FBB38-A045-4C64-8DF9-477E21374DE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639050" y="2819400"/>
            <a:ext cx="2238375" cy="11096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9930F4-9919-4D19-8464-C3FD07022972}"/>
              </a:ext>
            </a:extLst>
          </p:cNvPr>
          <p:cNvSpPr/>
          <p:nvPr/>
        </p:nvSpPr>
        <p:spPr>
          <a:xfrm>
            <a:off x="6886575" y="3590925"/>
            <a:ext cx="752475" cy="676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4790DE-4867-42C3-9007-49D0AFA4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8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7DD6A-A601-4215-8E54-F7B2C953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26" y="0"/>
            <a:ext cx="7661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C47EA0-FEA1-4ACC-A6B0-58E34968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22" y="0"/>
            <a:ext cx="7665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4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4CE77-6D54-4AD5-87E1-6440C09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01" y="0"/>
            <a:ext cx="764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055876-3EFD-45BD-8C54-04F57D1C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38" y="0"/>
            <a:ext cx="764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6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C2451-9416-4D10-AB88-DCCB7F54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92" y="0"/>
            <a:ext cx="766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4C32DE-1AB6-4699-9EB0-1C30A66722B7}"/>
              </a:ext>
            </a:extLst>
          </p:cNvPr>
          <p:cNvGrpSpPr/>
          <p:nvPr/>
        </p:nvGrpSpPr>
        <p:grpSpPr>
          <a:xfrm>
            <a:off x="0" y="266701"/>
            <a:ext cx="12208147" cy="1809749"/>
            <a:chOff x="-2667026" y="1009651"/>
            <a:chExt cx="23736351" cy="3518702"/>
          </a:xfrm>
        </p:grpSpPr>
        <p:pic>
          <p:nvPicPr>
            <p:cNvPr id="13" name="Picture 12" descr="A close up of a map&#10;&#10;Description automatically generated">
              <a:extLst>
                <a:ext uri="{FF2B5EF4-FFF2-40B4-BE49-F238E27FC236}">
                  <a16:creationId xmlns:a16="http://schemas.microsoft.com/office/drawing/2014/main" id="{ED37BBF7-87B6-4E28-8A67-5F9A966E9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801" y="1009651"/>
              <a:ext cx="4725477" cy="351870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627BB9-6C3A-47C3-B88F-02860358A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021" y="1009651"/>
              <a:ext cx="4725477" cy="351870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E2DE224-5381-4D7A-AFBE-9655409A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411" y="1009651"/>
              <a:ext cx="4725477" cy="3518702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4D3397E3-4CFD-46BD-950E-EDF3B9FE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7631" y="1009651"/>
              <a:ext cx="4801694" cy="3518702"/>
            </a:xfrm>
            <a:prstGeom prst="rect">
              <a:avLst/>
            </a:prstGeom>
          </p:spPr>
        </p:pic>
        <p:pic>
          <p:nvPicPr>
            <p:cNvPr id="21" name="Picture 2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842A0A45-A135-4D9F-8892-BE0FE5AA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67026" y="1009651"/>
              <a:ext cx="4801694" cy="351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94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0CF0A-C66B-4205-8F22-E561B2E3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63" y="0"/>
            <a:ext cx="7689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4C32DE-1AB6-4699-9EB0-1C30A66722B7}"/>
              </a:ext>
            </a:extLst>
          </p:cNvPr>
          <p:cNvGrpSpPr/>
          <p:nvPr/>
        </p:nvGrpSpPr>
        <p:grpSpPr>
          <a:xfrm>
            <a:off x="0" y="266701"/>
            <a:ext cx="12208147" cy="1809749"/>
            <a:chOff x="-2667026" y="1009651"/>
            <a:chExt cx="23736351" cy="3518702"/>
          </a:xfrm>
        </p:grpSpPr>
        <p:pic>
          <p:nvPicPr>
            <p:cNvPr id="13" name="Picture 12" descr="A close up of a map&#10;&#10;Description automatically generated">
              <a:extLst>
                <a:ext uri="{FF2B5EF4-FFF2-40B4-BE49-F238E27FC236}">
                  <a16:creationId xmlns:a16="http://schemas.microsoft.com/office/drawing/2014/main" id="{ED37BBF7-87B6-4E28-8A67-5F9A966E9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801" y="1009651"/>
              <a:ext cx="4725477" cy="351870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627BB9-6C3A-47C3-B88F-02860358A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021" y="1009651"/>
              <a:ext cx="4725477" cy="351870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E2DE224-5381-4D7A-AFBE-9655409A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411" y="1009651"/>
              <a:ext cx="4725477" cy="3518702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4D3397E3-4CFD-46BD-950E-EDF3B9FE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7631" y="1009651"/>
              <a:ext cx="4801694" cy="3518702"/>
            </a:xfrm>
            <a:prstGeom prst="rect">
              <a:avLst/>
            </a:prstGeom>
          </p:spPr>
        </p:pic>
        <p:pic>
          <p:nvPicPr>
            <p:cNvPr id="21" name="Picture 2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842A0A45-A135-4D9F-8892-BE0FE5AA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67026" y="1009651"/>
              <a:ext cx="4801694" cy="351870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EEE691-6F50-4AC6-9413-004B56E8C8A3}"/>
              </a:ext>
            </a:extLst>
          </p:cNvPr>
          <p:cNvGrpSpPr/>
          <p:nvPr/>
        </p:nvGrpSpPr>
        <p:grpSpPr>
          <a:xfrm>
            <a:off x="163386" y="2358222"/>
            <a:ext cx="10653367" cy="2623353"/>
            <a:chOff x="163386" y="2358222"/>
            <a:chExt cx="14300617" cy="3521475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726203-62D4-4152-ABA0-B7D897BE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832" y="2358222"/>
              <a:ext cx="4801694" cy="3518702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1F030AF-9BD6-4A37-BD7F-41F1063EA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86" y="2358222"/>
              <a:ext cx="4725477" cy="3518702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251F67C-0EA2-448B-9DAC-CD602B485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526" y="2360995"/>
              <a:ext cx="4725477" cy="351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76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DD5386-448B-4CF6-80B2-F49D36C8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449521"/>
            <a:ext cx="6991350" cy="3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EEF6BC-9B69-4E50-8A20-E63B6B2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612"/>
            <a:ext cx="12192000" cy="43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EEF6BC-9B69-4E50-8A20-E63B6B2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612"/>
            <a:ext cx="12192000" cy="4360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07F1EC-FD64-47F8-8352-17BE1494342F}"/>
              </a:ext>
            </a:extLst>
          </p:cNvPr>
          <p:cNvSpPr/>
          <p:nvPr/>
        </p:nvSpPr>
        <p:spPr>
          <a:xfrm>
            <a:off x="8839200" y="1028700"/>
            <a:ext cx="1333500" cy="448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8D6E2-2F1A-4019-86BB-C5C34EA1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F1C46-5582-4B25-B5DA-E17542BE7AD7}"/>
              </a:ext>
            </a:extLst>
          </p:cNvPr>
          <p:cNvSpPr/>
          <p:nvPr/>
        </p:nvSpPr>
        <p:spPr>
          <a:xfrm>
            <a:off x="2781299" y="5095875"/>
            <a:ext cx="3228975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DF5576-669B-467D-B38E-22777DA8DEE6}"/>
              </a:ext>
            </a:extLst>
          </p:cNvPr>
          <p:cNvGrpSpPr/>
          <p:nvPr/>
        </p:nvGrpSpPr>
        <p:grpSpPr>
          <a:xfrm>
            <a:off x="0" y="0"/>
            <a:ext cx="12120199" cy="6731000"/>
            <a:chOff x="398914" y="0"/>
            <a:chExt cx="12348882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02FF66C-BCFF-49DA-B9D6-26E2D381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914" y="0"/>
              <a:ext cx="4116294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4CA38B-465B-43F8-955B-77DF0C15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208" y="0"/>
              <a:ext cx="4116294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745200-90BC-45B1-98B7-02053256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1502" y="0"/>
              <a:ext cx="411629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99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172</Words>
  <Application>Microsoft Office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Making Mario In Silico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</vt:lpstr>
      <vt:lpstr>Approach</vt:lpstr>
      <vt:lpstr>Approach</vt:lpstr>
      <vt:lpstr>Approach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Leavitt</dc:creator>
  <cp:lastModifiedBy>Lee Leavitt</cp:lastModifiedBy>
  <cp:revision>11</cp:revision>
  <dcterms:created xsi:type="dcterms:W3CDTF">2020-05-20T17:01:29Z</dcterms:created>
  <dcterms:modified xsi:type="dcterms:W3CDTF">2020-05-24T19:55:40Z</dcterms:modified>
</cp:coreProperties>
</file>