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08B25-40FD-4756-84BF-BB0BB92C259F}" v="5" dt="2021-08-10T04:51:07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8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Charles" userId="24883347adb1a411" providerId="LiveId" clId="{B5808B25-40FD-4756-84BF-BB0BB92C259F}"/>
    <pc:docChg chg="undo custSel addSld delSld modSld">
      <pc:chgData name="lisa Charles" userId="24883347adb1a411" providerId="LiveId" clId="{B5808B25-40FD-4756-84BF-BB0BB92C259F}" dt="2021-08-10T04:51:28.916" v="72" actId="1076"/>
      <pc:docMkLst>
        <pc:docMk/>
      </pc:docMkLst>
      <pc:sldChg chg="modSp mod">
        <pc:chgData name="lisa Charles" userId="24883347adb1a411" providerId="LiveId" clId="{B5808B25-40FD-4756-84BF-BB0BB92C259F}" dt="2021-08-09T19:37:01.372" v="17" actId="313"/>
        <pc:sldMkLst>
          <pc:docMk/>
          <pc:sldMk cId="608143630" sldId="289"/>
        </pc:sldMkLst>
        <pc:spChg chg="mod">
          <ac:chgData name="lisa Charles" userId="24883347adb1a411" providerId="LiveId" clId="{B5808B25-40FD-4756-84BF-BB0BB92C259F}" dt="2021-08-09T19:37:01.372" v="17" actId="313"/>
          <ac:spMkLst>
            <pc:docMk/>
            <pc:sldMk cId="608143630" sldId="289"/>
            <ac:spMk id="3" creationId="{6630ED53-738B-47BB-88F7-340B69F9367A}"/>
          </ac:spMkLst>
        </pc:spChg>
      </pc:sldChg>
      <pc:sldChg chg="addSp delSp modSp del">
        <pc:chgData name="lisa Charles" userId="24883347adb1a411" providerId="LiveId" clId="{B5808B25-40FD-4756-84BF-BB0BB92C259F}" dt="2021-08-09T19:40:11.095" v="19" actId="2696"/>
        <pc:sldMkLst>
          <pc:docMk/>
          <pc:sldMk cId="3274436854" sldId="291"/>
        </pc:sldMkLst>
        <pc:spChg chg="add mod">
          <ac:chgData name="lisa Charles" userId="24883347adb1a411" providerId="LiveId" clId="{B5808B25-40FD-4756-84BF-BB0BB92C259F}" dt="2021-08-09T19:39:47.346" v="18" actId="21"/>
          <ac:spMkLst>
            <pc:docMk/>
            <pc:sldMk cId="3274436854" sldId="291"/>
            <ac:spMk id="6" creationId="{29FB0A40-858D-458D-A260-8C2158486EA0}"/>
          </ac:spMkLst>
        </pc:spChg>
        <pc:picChg chg="del">
          <ac:chgData name="lisa Charles" userId="24883347adb1a411" providerId="LiveId" clId="{B5808B25-40FD-4756-84BF-BB0BB92C259F}" dt="2021-08-09T19:39:47.346" v="18" actId="21"/>
          <ac:picMkLst>
            <pc:docMk/>
            <pc:sldMk cId="3274436854" sldId="291"/>
            <ac:picMk id="1028" creationId="{B1A7DC6D-75CE-4043-9957-2C6EC4F4A776}"/>
          </ac:picMkLst>
        </pc:picChg>
      </pc:sldChg>
      <pc:sldChg chg="addSp delSp modSp mod setBg setClrOvrMap">
        <pc:chgData name="lisa Charles" userId="24883347adb1a411" providerId="LiveId" clId="{B5808B25-40FD-4756-84BF-BB0BB92C259F}" dt="2021-08-09T19:47:08.561" v="28" actId="207"/>
        <pc:sldMkLst>
          <pc:docMk/>
          <pc:sldMk cId="1265253133" sldId="292"/>
        </pc:sldMkLst>
        <pc:spChg chg="mod or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" creationId="{FB61E4EE-1818-415F-936E-F536E1793AEB}"/>
          </ac:spMkLst>
        </pc:spChg>
        <pc:spChg chg="del">
          <ac:chgData name="lisa Charles" userId="24883347adb1a411" providerId="LiveId" clId="{B5808B25-40FD-4756-84BF-BB0BB92C259F}" dt="2021-08-09T19:26:35.874" v="0"/>
          <ac:spMkLst>
            <pc:docMk/>
            <pc:sldMk cId="1265253133" sldId="292"/>
            <ac:spMk id="3" creationId="{EC1B63A3-9158-4EF7-996E-3BE25E1D52C1}"/>
          </ac:spMkLst>
        </pc:spChg>
        <pc:spChg chg="mod">
          <ac:chgData name="lisa Charles" userId="24883347adb1a411" providerId="LiveId" clId="{B5808B25-40FD-4756-84BF-BB0BB92C259F}" dt="2021-08-09T19:47:08.561" v="28" actId="207"/>
          <ac:spMkLst>
            <pc:docMk/>
            <pc:sldMk cId="1265253133" sldId="292"/>
            <ac:spMk id="4" creationId="{1164F61A-7FAA-41BA-A942-75036341910B}"/>
          </ac:spMkLst>
        </pc:spChg>
        <pc:spChg chg="add del">
          <ac:chgData name="lisa Charles" userId="24883347adb1a411" providerId="LiveId" clId="{B5808B25-40FD-4756-84BF-BB0BB92C259F}" dt="2021-08-09T19:27:00.980" v="2" actId="26606"/>
          <ac:spMkLst>
            <pc:docMk/>
            <pc:sldMk cId="1265253133" sldId="292"/>
            <ac:spMk id="10" creationId="{E6C8E6EB-4C59-429B-97E4-72A058CFC4FB}"/>
          </ac:spMkLst>
        </pc:spChg>
        <pc:spChg chg="add del">
          <ac:chgData name="lisa Charles" userId="24883347adb1a411" providerId="LiveId" clId="{B5808B25-40FD-4756-84BF-BB0BB92C259F}" dt="2021-08-09T19:27:00.980" v="2" actId="26606"/>
          <ac:spMkLst>
            <pc:docMk/>
            <pc:sldMk cId="1265253133" sldId="292"/>
            <ac:spMk id="12" creationId="{B5B90362-AFCC-46A9-B41C-A257A8C5B314}"/>
          </ac:spMkLst>
        </pc:spChg>
        <pc:spChg chg="add del">
          <ac:chgData name="lisa Charles" userId="24883347adb1a411" providerId="LiveId" clId="{B5808B25-40FD-4756-84BF-BB0BB92C259F}" dt="2021-08-09T19:27:00.980" v="2" actId="26606"/>
          <ac:spMkLst>
            <pc:docMk/>
            <pc:sldMk cId="1265253133" sldId="292"/>
            <ac:spMk id="14" creationId="{F71EF7F1-38BA-471D-8CD4-2A9AE8E35527}"/>
          </ac:spMkLst>
        </pc:spChg>
        <pc:spChg chg="add del">
          <ac:chgData name="lisa Charles" userId="24883347adb1a411" providerId="LiveId" clId="{B5808B25-40FD-4756-84BF-BB0BB92C259F}" dt="2021-08-09T19:27:00.980" v="2" actId="26606"/>
          <ac:spMkLst>
            <pc:docMk/>
            <pc:sldMk cId="1265253133" sldId="292"/>
            <ac:spMk id="16" creationId="{FAAAB002-E48E-4009-828A-511F7A828053}"/>
          </ac:spMkLst>
        </pc:spChg>
        <pc:spChg chg="add del">
          <ac:chgData name="lisa Charles" userId="24883347adb1a411" providerId="LiveId" clId="{B5808B25-40FD-4756-84BF-BB0BB92C259F}" dt="2021-08-09T19:27:00.980" v="2" actId="26606"/>
          <ac:spMkLst>
            <pc:docMk/>
            <pc:sldMk cId="1265253133" sldId="292"/>
            <ac:spMk id="18" creationId="{97EF55D5-23F0-4398-B16B-AEF5778C3048}"/>
          </ac:spMkLst>
        </pc:spChg>
        <pc:spChg chg="add del">
          <ac:chgData name="lisa Charles" userId="24883347adb1a411" providerId="LiveId" clId="{B5808B25-40FD-4756-84BF-BB0BB92C259F}" dt="2021-08-09T19:27:00.980" v="2" actId="26606"/>
          <ac:spMkLst>
            <pc:docMk/>
            <pc:sldMk cId="1265253133" sldId="292"/>
            <ac:spMk id="20" creationId="{FDF32581-CAA1-43C6-8532-DC56C8435C25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2" creationId="{7B42427A-0A1F-4A55-8705-D9179F1E0CFB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3" creationId="{E6C8E6EB-4C59-429B-97E4-72A058CFC4FB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4" creationId="{EE54A6FE-D8CB-48A3-900B-053D4EBD3B85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5" creationId="{B5B90362-AFCC-46A9-B41C-A257A8C5B314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6" creationId="{F71EF7F1-38BA-471D-8CD4-2A9AE8E35527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7" creationId="{1BB56EB9-078F-4952-AC1F-149C7A0AE4D5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8" creationId="{D3772EE4-ED5E-4D3A-A306-B22CF866786D}"/>
          </ac:spMkLst>
        </pc:spChg>
        <pc:spChg chg="add">
          <ac:chgData name="lisa Charles" userId="24883347adb1a411" providerId="LiveId" clId="{B5808B25-40FD-4756-84BF-BB0BB92C259F}" dt="2021-08-09T19:27:01.036" v="3" actId="26606"/>
          <ac:spMkLst>
            <pc:docMk/>
            <pc:sldMk cId="1265253133" sldId="292"/>
            <ac:spMk id="29" creationId="{10058680-D07C-4893-B2B7-91543F18AB32}"/>
          </ac:spMkLst>
        </pc:spChg>
        <pc:picChg chg="add mod ord">
          <ac:chgData name="lisa Charles" userId="24883347adb1a411" providerId="LiveId" clId="{B5808B25-40FD-4756-84BF-BB0BB92C259F}" dt="2021-08-09T19:27:01.036" v="3" actId="26606"/>
          <ac:picMkLst>
            <pc:docMk/>
            <pc:sldMk cId="1265253133" sldId="292"/>
            <ac:picMk id="5" creationId="{CB1ACA4C-94E2-4921-95D6-BAE34DEAD779}"/>
          </ac:picMkLst>
        </pc:picChg>
      </pc:sldChg>
      <pc:sldChg chg="new del">
        <pc:chgData name="lisa Charles" userId="24883347adb1a411" providerId="LiveId" clId="{B5808B25-40FD-4756-84BF-BB0BB92C259F}" dt="2021-08-09T19:34:36.228" v="12" actId="2696"/>
        <pc:sldMkLst>
          <pc:docMk/>
          <pc:sldMk cId="265586584" sldId="293"/>
        </pc:sldMkLst>
      </pc:sldChg>
      <pc:sldChg chg="addSp delSp modSp new mod setBg setClrOvrMap">
        <pc:chgData name="lisa Charles" userId="24883347adb1a411" providerId="LiveId" clId="{B5808B25-40FD-4756-84BF-BB0BB92C259F}" dt="2021-08-10T03:03:17.574" v="66" actId="26606"/>
        <pc:sldMkLst>
          <pc:docMk/>
          <pc:sldMk cId="1958238457" sldId="293"/>
        </pc:sldMkLst>
        <pc:spChg chg="add del">
          <ac:chgData name="lisa Charles" userId="24883347adb1a411" providerId="LiveId" clId="{B5808B25-40FD-4756-84BF-BB0BB92C259F}" dt="2021-08-10T03:00:54.670" v="39" actId="26606"/>
          <ac:spMkLst>
            <pc:docMk/>
            <pc:sldMk cId="1958238457" sldId="293"/>
            <ac:spMk id="4" creationId="{8C266B9D-DC87-430A-8D3A-2E83639A1768}"/>
          </ac:spMkLst>
        </pc:spChg>
        <pc:spChg chg="add del">
          <ac:chgData name="lisa Charles" userId="24883347adb1a411" providerId="LiveId" clId="{B5808B25-40FD-4756-84BF-BB0BB92C259F}" dt="2021-08-10T03:00:54.670" v="39" actId="26606"/>
          <ac:spMkLst>
            <pc:docMk/>
            <pc:sldMk cId="1958238457" sldId="293"/>
            <ac:spMk id="5" creationId="{254B162D-1BD7-41E0-844F-F94AE2CE2B87}"/>
          </ac:spMkLst>
        </pc:spChg>
        <pc:spChg chg="add del">
          <ac:chgData name="lisa Charles" userId="24883347adb1a411" providerId="LiveId" clId="{B5808B25-40FD-4756-84BF-BB0BB92C259F}" dt="2021-08-10T03:00:33.924" v="35" actId="26606"/>
          <ac:spMkLst>
            <pc:docMk/>
            <pc:sldMk cId="1958238457" sldId="293"/>
            <ac:spMk id="7" creationId="{1259A422-0023-4292-8200-E080556F30F9}"/>
          </ac:spMkLst>
        </pc:spChg>
        <pc:spChg chg="add del">
          <ac:chgData name="lisa Charles" userId="24883347adb1a411" providerId="LiveId" clId="{B5808B25-40FD-4756-84BF-BB0BB92C259F}" dt="2021-08-10T03:00:33.924" v="35" actId="26606"/>
          <ac:spMkLst>
            <pc:docMk/>
            <pc:sldMk cId="1958238457" sldId="293"/>
            <ac:spMk id="9" creationId="{A2413CA5-4739-4BC9-8BB3-B0A4928D314F}"/>
          </ac:spMkLst>
        </pc:spChg>
        <pc:spChg chg="add del">
          <ac:chgData name="lisa Charles" userId="24883347adb1a411" providerId="LiveId" clId="{B5808B25-40FD-4756-84BF-BB0BB92C259F}" dt="2021-08-10T03:00:54.670" v="39" actId="26606"/>
          <ac:spMkLst>
            <pc:docMk/>
            <pc:sldMk cId="1958238457" sldId="293"/>
            <ac:spMk id="11" creationId="{1264404B-1C0F-4383-8FC3-A3E3264AA4C3}"/>
          </ac:spMkLst>
        </pc:spChg>
        <pc:spChg chg="add del">
          <ac:chgData name="lisa Charles" userId="24883347adb1a411" providerId="LiveId" clId="{B5808B25-40FD-4756-84BF-BB0BB92C259F}" dt="2021-08-10T03:00:54.670" v="39" actId="26606"/>
          <ac:spMkLst>
            <pc:docMk/>
            <pc:sldMk cId="1958238457" sldId="293"/>
            <ac:spMk id="13" creationId="{619F5C88-C232-4D01-8DB1-8A0C673DDBC3}"/>
          </ac:spMkLst>
        </pc:spChg>
        <pc:spChg chg="add del">
          <ac:chgData name="lisa Charles" userId="24883347adb1a411" providerId="LiveId" clId="{B5808B25-40FD-4756-84BF-BB0BB92C259F}" dt="2021-08-10T03:00:54.670" v="39" actId="26606"/>
          <ac:spMkLst>
            <pc:docMk/>
            <pc:sldMk cId="1958238457" sldId="293"/>
            <ac:spMk id="15" creationId="{1EEE7F17-8E08-4C69-8E22-661908E6DF72}"/>
          </ac:spMkLst>
        </pc:spChg>
        <pc:spChg chg="add del">
          <ac:chgData name="lisa Charles" userId="24883347adb1a411" providerId="LiveId" clId="{B5808B25-40FD-4756-84BF-BB0BB92C259F}" dt="2021-08-10T03:01:23.312" v="41" actId="26606"/>
          <ac:spMkLst>
            <pc:docMk/>
            <pc:sldMk cId="1958238457" sldId="293"/>
            <ac:spMk id="17" creationId="{5E22EDAF-5B6B-4EDA-874A-D2323A56311E}"/>
          </ac:spMkLst>
        </pc:spChg>
        <pc:spChg chg="add del">
          <ac:chgData name="lisa Charles" userId="24883347adb1a411" providerId="LiveId" clId="{B5808B25-40FD-4756-84BF-BB0BB92C259F}" dt="2021-08-10T03:01:23.312" v="41" actId="26606"/>
          <ac:spMkLst>
            <pc:docMk/>
            <pc:sldMk cId="1958238457" sldId="293"/>
            <ac:spMk id="18" creationId="{447093E9-0FF5-4C8A-87CA-1A77A8A8AAD6}"/>
          </ac:spMkLst>
        </pc:spChg>
        <pc:spChg chg="add del">
          <ac:chgData name="lisa Charles" userId="24883347adb1a411" providerId="LiveId" clId="{B5808B25-40FD-4756-84BF-BB0BB92C259F}" dt="2021-08-10T03:01:23.312" v="41" actId="26606"/>
          <ac:spMkLst>
            <pc:docMk/>
            <pc:sldMk cId="1958238457" sldId="293"/>
            <ac:spMk id="19" creationId="{1531B9EF-E1F9-40FE-9CC0-C4C5F70253C7}"/>
          </ac:spMkLst>
        </pc:spChg>
        <pc:spChg chg="add del">
          <ac:chgData name="lisa Charles" userId="24883347adb1a411" providerId="LiveId" clId="{B5808B25-40FD-4756-84BF-BB0BB92C259F}" dt="2021-08-10T03:01:23.312" v="41" actId="26606"/>
          <ac:spMkLst>
            <pc:docMk/>
            <pc:sldMk cId="1958238457" sldId="293"/>
            <ac:spMk id="20" creationId="{A8457049-EBE6-4D4A-9603-74419DBBE784}"/>
          </ac:spMkLst>
        </pc:spChg>
        <pc:spChg chg="add del">
          <ac:chgData name="lisa Charles" userId="24883347adb1a411" providerId="LiveId" clId="{B5808B25-40FD-4756-84BF-BB0BB92C259F}" dt="2021-08-10T03:01:23.312" v="41" actId="26606"/>
          <ac:spMkLst>
            <pc:docMk/>
            <pc:sldMk cId="1958238457" sldId="293"/>
            <ac:spMk id="21" creationId="{D54EC586-DBC6-420F-A910-59AC50ABF982}"/>
          </ac:spMkLst>
        </pc:spChg>
        <pc:spChg chg="add del">
          <ac:chgData name="lisa Charles" userId="24883347adb1a411" providerId="LiveId" clId="{B5808B25-40FD-4756-84BF-BB0BB92C259F}" dt="2021-08-10T03:01:42.585" v="43" actId="26606"/>
          <ac:spMkLst>
            <pc:docMk/>
            <pc:sldMk cId="1958238457" sldId="293"/>
            <ac:spMk id="23" creationId="{00C418F9-B1A3-4097-9C97-E1C9F3149701}"/>
          </ac:spMkLst>
        </pc:spChg>
        <pc:spChg chg="add del">
          <ac:chgData name="lisa Charles" userId="24883347adb1a411" providerId="LiveId" clId="{B5808B25-40FD-4756-84BF-BB0BB92C259F}" dt="2021-08-10T03:01:42.585" v="43" actId="26606"/>
          <ac:spMkLst>
            <pc:docMk/>
            <pc:sldMk cId="1958238457" sldId="293"/>
            <ac:spMk id="24" creationId="{6B5E8ED2-C3EC-40AD-BDB9-27E589B52DAA}"/>
          </ac:spMkLst>
        </pc:spChg>
        <pc:spChg chg="add del">
          <ac:chgData name="lisa Charles" userId="24883347adb1a411" providerId="LiveId" clId="{B5808B25-40FD-4756-84BF-BB0BB92C259F}" dt="2021-08-10T03:01:48.385" v="45" actId="26606"/>
          <ac:spMkLst>
            <pc:docMk/>
            <pc:sldMk cId="1958238457" sldId="293"/>
            <ac:spMk id="26" creationId="{522DC383-A05D-4068-9307-6CE813850C01}"/>
          </ac:spMkLst>
        </pc:spChg>
        <pc:spChg chg="add del">
          <ac:chgData name="lisa Charles" userId="24883347adb1a411" providerId="LiveId" clId="{B5808B25-40FD-4756-84BF-BB0BB92C259F}" dt="2021-08-10T03:01:48.385" v="45" actId="26606"/>
          <ac:spMkLst>
            <pc:docMk/>
            <pc:sldMk cId="1958238457" sldId="293"/>
            <ac:spMk id="27" creationId="{190E693F-46F6-49EA-9D17-7EF31C24FB67}"/>
          </ac:spMkLst>
        </pc:spChg>
        <pc:spChg chg="add del">
          <ac:chgData name="lisa Charles" userId="24883347adb1a411" providerId="LiveId" clId="{B5808B25-40FD-4756-84BF-BB0BB92C259F}" dt="2021-08-10T03:01:48.385" v="45" actId="26606"/>
          <ac:spMkLst>
            <pc:docMk/>
            <pc:sldMk cId="1958238457" sldId="293"/>
            <ac:spMk id="28" creationId="{529639BB-614B-4D04-B962-C3522777DD56}"/>
          </ac:spMkLst>
        </pc:spChg>
        <pc:spChg chg="add del">
          <ac:chgData name="lisa Charles" userId="24883347adb1a411" providerId="LiveId" clId="{B5808B25-40FD-4756-84BF-BB0BB92C259F}" dt="2021-08-10T03:01:48.385" v="45" actId="26606"/>
          <ac:spMkLst>
            <pc:docMk/>
            <pc:sldMk cId="1958238457" sldId="293"/>
            <ac:spMk id="29" creationId="{E9033299-7E01-4261-8E3E-BD3EAEE2959C}"/>
          </ac:spMkLst>
        </pc:spChg>
        <pc:spChg chg="add del">
          <ac:chgData name="lisa Charles" userId="24883347adb1a411" providerId="LiveId" clId="{B5808B25-40FD-4756-84BF-BB0BB92C259F}" dt="2021-08-10T03:01:52.561" v="47" actId="26606"/>
          <ac:spMkLst>
            <pc:docMk/>
            <pc:sldMk cId="1958238457" sldId="293"/>
            <ac:spMk id="31" creationId="{278DC973-8559-44F6-AD04-3E2799458E57}"/>
          </ac:spMkLst>
        </pc:spChg>
        <pc:spChg chg="add del">
          <ac:chgData name="lisa Charles" userId="24883347adb1a411" providerId="LiveId" clId="{B5808B25-40FD-4756-84BF-BB0BB92C259F}" dt="2021-08-10T03:01:52.561" v="47" actId="26606"/>
          <ac:spMkLst>
            <pc:docMk/>
            <pc:sldMk cId="1958238457" sldId="293"/>
            <ac:spMk id="32" creationId="{3DE1742C-5A34-47A6-B006-2F4028B6F44C}"/>
          </ac:spMkLst>
        </pc:spChg>
        <pc:spChg chg="add del">
          <ac:chgData name="lisa Charles" userId="24883347adb1a411" providerId="LiveId" clId="{B5808B25-40FD-4756-84BF-BB0BB92C259F}" dt="2021-08-10T03:02:00.440" v="49" actId="26606"/>
          <ac:spMkLst>
            <pc:docMk/>
            <pc:sldMk cId="1958238457" sldId="293"/>
            <ac:spMk id="34" creationId="{C3B48AF3-D611-4AFE-8DB7-A6FE2B64BA35}"/>
          </ac:spMkLst>
        </pc:spChg>
        <pc:spChg chg="add del">
          <ac:chgData name="lisa Charles" userId="24883347adb1a411" providerId="LiveId" clId="{B5808B25-40FD-4756-84BF-BB0BB92C259F}" dt="2021-08-10T03:02:00.440" v="49" actId="26606"/>
          <ac:spMkLst>
            <pc:docMk/>
            <pc:sldMk cId="1958238457" sldId="293"/>
            <ac:spMk id="35" creationId="{B6F38636-68E6-4366-B3BE-E1D4A80D5BDF}"/>
          </ac:spMkLst>
        </pc:spChg>
        <pc:spChg chg="add del">
          <ac:chgData name="lisa Charles" userId="24883347adb1a411" providerId="LiveId" clId="{B5808B25-40FD-4756-84BF-BB0BB92C259F}" dt="2021-08-10T03:02:00.440" v="49" actId="26606"/>
          <ac:spMkLst>
            <pc:docMk/>
            <pc:sldMk cId="1958238457" sldId="293"/>
            <ac:spMk id="36" creationId="{38DFAEBF-B728-4ABC-ACD2-04B493BF0B2E}"/>
          </ac:spMkLst>
        </pc:spChg>
        <pc:spChg chg="add del">
          <ac:chgData name="lisa Charles" userId="24883347adb1a411" providerId="LiveId" clId="{B5808B25-40FD-4756-84BF-BB0BB92C259F}" dt="2021-08-10T03:02:00.440" v="49" actId="26606"/>
          <ac:spMkLst>
            <pc:docMk/>
            <pc:sldMk cId="1958238457" sldId="293"/>
            <ac:spMk id="37" creationId="{43063576-59D4-421D-96AD-DEF0BC506CB2}"/>
          </ac:spMkLst>
        </pc:spChg>
        <pc:spChg chg="add del">
          <ac:chgData name="lisa Charles" userId="24883347adb1a411" providerId="LiveId" clId="{B5808B25-40FD-4756-84BF-BB0BB92C259F}" dt="2021-08-10T03:02:00.440" v="49" actId="26606"/>
          <ac:spMkLst>
            <pc:docMk/>
            <pc:sldMk cId="1958238457" sldId="293"/>
            <ac:spMk id="38" creationId="{A2AB0EF7-4532-48F4-A87C-16AC639C1949}"/>
          </ac:spMkLst>
        </pc:spChg>
        <pc:spChg chg="add del">
          <ac:chgData name="lisa Charles" userId="24883347adb1a411" providerId="LiveId" clId="{B5808B25-40FD-4756-84BF-BB0BB92C259F}" dt="2021-08-10T03:02:04.859" v="51" actId="26606"/>
          <ac:spMkLst>
            <pc:docMk/>
            <pc:sldMk cId="1958238457" sldId="293"/>
            <ac:spMk id="40" creationId="{65D9C196-56A3-4D2B-B250-2501F51B4C14}"/>
          </ac:spMkLst>
        </pc:spChg>
        <pc:spChg chg="add del">
          <ac:chgData name="lisa Charles" userId="24883347adb1a411" providerId="LiveId" clId="{B5808B25-40FD-4756-84BF-BB0BB92C259F}" dt="2021-08-10T03:02:04.859" v="51" actId="26606"/>
          <ac:spMkLst>
            <pc:docMk/>
            <pc:sldMk cId="1958238457" sldId="293"/>
            <ac:spMk id="41" creationId="{3A6EBF77-A535-4798-83D5-C5D9C36BFA83}"/>
          </ac:spMkLst>
        </pc:spChg>
        <pc:spChg chg="add del">
          <ac:chgData name="lisa Charles" userId="24883347adb1a411" providerId="LiveId" clId="{B5808B25-40FD-4756-84BF-BB0BB92C259F}" dt="2021-08-10T03:02:04.859" v="51" actId="26606"/>
          <ac:spMkLst>
            <pc:docMk/>
            <pc:sldMk cId="1958238457" sldId="293"/>
            <ac:spMk id="42" creationId="{DDB2DB23-D2D0-4E56-A97D-E9B80FD3E4A7}"/>
          </ac:spMkLst>
        </pc:spChg>
        <pc:spChg chg="add del">
          <ac:chgData name="lisa Charles" userId="24883347adb1a411" providerId="LiveId" clId="{B5808B25-40FD-4756-84BF-BB0BB92C259F}" dt="2021-08-10T03:02:13.358" v="53" actId="26606"/>
          <ac:spMkLst>
            <pc:docMk/>
            <pc:sldMk cId="1958238457" sldId="293"/>
            <ac:spMk id="44" creationId="{2F8F80BB-E8B6-43B3-9462-B4D497D2802A}"/>
          </ac:spMkLst>
        </pc:spChg>
        <pc:spChg chg="add del">
          <ac:chgData name="lisa Charles" userId="24883347adb1a411" providerId="LiveId" clId="{B5808B25-40FD-4756-84BF-BB0BB92C259F}" dt="2021-08-10T03:02:13.358" v="53" actId="26606"/>
          <ac:spMkLst>
            <pc:docMk/>
            <pc:sldMk cId="1958238457" sldId="293"/>
            <ac:spMk id="45" creationId="{942C8AD6-8796-482B-ACC1-6D686B08E7AC}"/>
          </ac:spMkLst>
        </pc:spChg>
        <pc:spChg chg="add del">
          <ac:chgData name="lisa Charles" userId="24883347adb1a411" providerId="LiveId" clId="{B5808B25-40FD-4756-84BF-BB0BB92C259F}" dt="2021-08-10T03:02:13.358" v="53" actId="26606"/>
          <ac:spMkLst>
            <pc:docMk/>
            <pc:sldMk cId="1958238457" sldId="293"/>
            <ac:spMk id="46" creationId="{B6B3BF72-6DFA-42DA-A667-9E3A1BCFF7EB}"/>
          </ac:spMkLst>
        </pc:spChg>
        <pc:spChg chg="add del">
          <ac:chgData name="lisa Charles" userId="24883347adb1a411" providerId="LiveId" clId="{B5808B25-40FD-4756-84BF-BB0BB92C259F}" dt="2021-08-10T03:02:15.144" v="55" actId="26606"/>
          <ac:spMkLst>
            <pc:docMk/>
            <pc:sldMk cId="1958238457" sldId="293"/>
            <ac:spMk id="48" creationId="{587D26DA-9773-4A0E-B213-DDF20A1F1F27}"/>
          </ac:spMkLst>
        </pc:spChg>
        <pc:spChg chg="add del">
          <ac:chgData name="lisa Charles" userId="24883347adb1a411" providerId="LiveId" clId="{B5808B25-40FD-4756-84BF-BB0BB92C259F}" dt="2021-08-10T03:02:16.526" v="57" actId="26606"/>
          <ac:spMkLst>
            <pc:docMk/>
            <pc:sldMk cId="1958238457" sldId="293"/>
            <ac:spMk id="50" creationId="{20C97E5C-C165-417B-BBDE-6701E226BE3D}"/>
          </ac:spMkLst>
        </pc:spChg>
        <pc:spChg chg="add del">
          <ac:chgData name="lisa Charles" userId="24883347adb1a411" providerId="LiveId" clId="{B5808B25-40FD-4756-84BF-BB0BB92C259F}" dt="2021-08-10T03:02:16.526" v="57" actId="26606"/>
          <ac:spMkLst>
            <pc:docMk/>
            <pc:sldMk cId="1958238457" sldId="293"/>
            <ac:spMk id="51" creationId="{95D0E1C6-221C-4835-B0D4-24184F6B6E21}"/>
          </ac:spMkLst>
        </pc:spChg>
        <pc:spChg chg="add del">
          <ac:chgData name="lisa Charles" userId="24883347adb1a411" providerId="LiveId" clId="{B5808B25-40FD-4756-84BF-BB0BB92C259F}" dt="2021-08-10T03:02:16.526" v="57" actId="26606"/>
          <ac:spMkLst>
            <pc:docMk/>
            <pc:sldMk cId="1958238457" sldId="293"/>
            <ac:spMk id="52" creationId="{A98F2782-0AD1-4AB6-BBB8-3BA1BB416CE2}"/>
          </ac:spMkLst>
        </pc:spChg>
        <pc:spChg chg="add del">
          <ac:chgData name="lisa Charles" userId="24883347adb1a411" providerId="LiveId" clId="{B5808B25-40FD-4756-84BF-BB0BB92C259F}" dt="2021-08-10T03:02:59.571" v="59" actId="26606"/>
          <ac:spMkLst>
            <pc:docMk/>
            <pc:sldMk cId="1958238457" sldId="293"/>
            <ac:spMk id="54" creationId="{1259A422-0023-4292-8200-E080556F30F9}"/>
          </ac:spMkLst>
        </pc:spChg>
        <pc:spChg chg="add del">
          <ac:chgData name="lisa Charles" userId="24883347adb1a411" providerId="LiveId" clId="{B5808B25-40FD-4756-84BF-BB0BB92C259F}" dt="2021-08-10T03:02:59.571" v="59" actId="26606"/>
          <ac:spMkLst>
            <pc:docMk/>
            <pc:sldMk cId="1958238457" sldId="293"/>
            <ac:spMk id="55" creationId="{A2413CA5-4739-4BC9-8BB3-B0A4928D314F}"/>
          </ac:spMkLst>
        </pc:spChg>
        <pc:spChg chg="add del">
          <ac:chgData name="lisa Charles" userId="24883347adb1a411" providerId="LiveId" clId="{B5808B25-40FD-4756-84BF-BB0BB92C259F}" dt="2021-08-10T03:03:02.422" v="61" actId="26606"/>
          <ac:spMkLst>
            <pc:docMk/>
            <pc:sldMk cId="1958238457" sldId="293"/>
            <ac:spMk id="57" creationId="{0F161291-765C-4033-9E84-52C51C6A5A63}"/>
          </ac:spMkLst>
        </pc:spChg>
        <pc:spChg chg="add del">
          <ac:chgData name="lisa Charles" userId="24883347adb1a411" providerId="LiveId" clId="{B5808B25-40FD-4756-84BF-BB0BB92C259F}" dt="2021-08-10T03:03:02.422" v="61" actId="26606"/>
          <ac:spMkLst>
            <pc:docMk/>
            <pc:sldMk cId="1958238457" sldId="293"/>
            <ac:spMk id="58" creationId="{37F69638-8A6F-45AB-B9EC-9D8C8FC37180}"/>
          </ac:spMkLst>
        </pc:spChg>
        <pc:spChg chg="add del">
          <ac:chgData name="lisa Charles" userId="24883347adb1a411" providerId="LiveId" clId="{B5808B25-40FD-4756-84BF-BB0BB92C259F}" dt="2021-08-10T03:03:10.914" v="63" actId="26606"/>
          <ac:spMkLst>
            <pc:docMk/>
            <pc:sldMk cId="1958238457" sldId="293"/>
            <ac:spMk id="60" creationId="{65D9C196-56A3-4D2B-B250-2501F51B4C14}"/>
          </ac:spMkLst>
        </pc:spChg>
        <pc:spChg chg="add del">
          <ac:chgData name="lisa Charles" userId="24883347adb1a411" providerId="LiveId" clId="{B5808B25-40FD-4756-84BF-BB0BB92C259F}" dt="2021-08-10T03:03:10.914" v="63" actId="26606"/>
          <ac:spMkLst>
            <pc:docMk/>
            <pc:sldMk cId="1958238457" sldId="293"/>
            <ac:spMk id="61" creationId="{3A6EBF77-A535-4798-83D5-C5D9C36BFA83}"/>
          </ac:spMkLst>
        </pc:spChg>
        <pc:spChg chg="add del">
          <ac:chgData name="lisa Charles" userId="24883347adb1a411" providerId="LiveId" clId="{B5808B25-40FD-4756-84BF-BB0BB92C259F}" dt="2021-08-10T03:03:10.914" v="63" actId="26606"/>
          <ac:spMkLst>
            <pc:docMk/>
            <pc:sldMk cId="1958238457" sldId="293"/>
            <ac:spMk id="62" creationId="{DDB2DB23-D2D0-4E56-A97D-E9B80FD3E4A7}"/>
          </ac:spMkLst>
        </pc:spChg>
        <pc:spChg chg="add del">
          <ac:chgData name="lisa Charles" userId="24883347adb1a411" providerId="LiveId" clId="{B5808B25-40FD-4756-84BF-BB0BB92C259F}" dt="2021-08-10T03:03:17.542" v="65" actId="26606"/>
          <ac:spMkLst>
            <pc:docMk/>
            <pc:sldMk cId="1958238457" sldId="293"/>
            <ac:spMk id="64" creationId="{8C266B9D-DC87-430A-8D3A-2E83639A1768}"/>
          </ac:spMkLst>
        </pc:spChg>
        <pc:spChg chg="add del">
          <ac:chgData name="lisa Charles" userId="24883347adb1a411" providerId="LiveId" clId="{B5808B25-40FD-4756-84BF-BB0BB92C259F}" dt="2021-08-10T03:03:17.542" v="65" actId="26606"/>
          <ac:spMkLst>
            <pc:docMk/>
            <pc:sldMk cId="1958238457" sldId="293"/>
            <ac:spMk id="65" creationId="{254B162D-1BD7-41E0-844F-F94AE2CE2B87}"/>
          </ac:spMkLst>
        </pc:spChg>
        <pc:spChg chg="add del">
          <ac:chgData name="lisa Charles" userId="24883347adb1a411" providerId="LiveId" clId="{B5808B25-40FD-4756-84BF-BB0BB92C259F}" dt="2021-08-10T03:03:17.542" v="65" actId="26606"/>
          <ac:spMkLst>
            <pc:docMk/>
            <pc:sldMk cId="1958238457" sldId="293"/>
            <ac:spMk id="66" creationId="{1264404B-1C0F-4383-8FC3-A3E3264AA4C3}"/>
          </ac:spMkLst>
        </pc:spChg>
        <pc:spChg chg="add del">
          <ac:chgData name="lisa Charles" userId="24883347adb1a411" providerId="LiveId" clId="{B5808B25-40FD-4756-84BF-BB0BB92C259F}" dt="2021-08-10T03:03:17.542" v="65" actId="26606"/>
          <ac:spMkLst>
            <pc:docMk/>
            <pc:sldMk cId="1958238457" sldId="293"/>
            <ac:spMk id="67" creationId="{619F5C88-C232-4D01-8DB1-8A0C673DDBC3}"/>
          </ac:spMkLst>
        </pc:spChg>
        <pc:spChg chg="add del">
          <ac:chgData name="lisa Charles" userId="24883347adb1a411" providerId="LiveId" clId="{B5808B25-40FD-4756-84BF-BB0BB92C259F}" dt="2021-08-10T03:03:17.542" v="65" actId="26606"/>
          <ac:spMkLst>
            <pc:docMk/>
            <pc:sldMk cId="1958238457" sldId="293"/>
            <ac:spMk id="68" creationId="{1EEE7F17-8E08-4C69-8E22-661908E6DF72}"/>
          </ac:spMkLst>
        </pc:spChg>
        <pc:spChg chg="add">
          <ac:chgData name="lisa Charles" userId="24883347adb1a411" providerId="LiveId" clId="{B5808B25-40FD-4756-84BF-BB0BB92C259F}" dt="2021-08-10T03:03:17.574" v="66" actId="26606"/>
          <ac:spMkLst>
            <pc:docMk/>
            <pc:sldMk cId="1958238457" sldId="293"/>
            <ac:spMk id="70" creationId="{20C97E5C-C165-417B-BBDE-6701E226BE3D}"/>
          </ac:spMkLst>
        </pc:spChg>
        <pc:spChg chg="add">
          <ac:chgData name="lisa Charles" userId="24883347adb1a411" providerId="LiveId" clId="{B5808B25-40FD-4756-84BF-BB0BB92C259F}" dt="2021-08-10T03:03:17.574" v="66" actId="26606"/>
          <ac:spMkLst>
            <pc:docMk/>
            <pc:sldMk cId="1958238457" sldId="293"/>
            <ac:spMk id="71" creationId="{95D0E1C6-221C-4835-B0D4-24184F6B6E21}"/>
          </ac:spMkLst>
        </pc:spChg>
        <pc:spChg chg="add">
          <ac:chgData name="lisa Charles" userId="24883347adb1a411" providerId="LiveId" clId="{B5808B25-40FD-4756-84BF-BB0BB92C259F}" dt="2021-08-10T03:03:17.574" v="66" actId="26606"/>
          <ac:spMkLst>
            <pc:docMk/>
            <pc:sldMk cId="1958238457" sldId="293"/>
            <ac:spMk id="72" creationId="{A98F2782-0AD1-4AB6-BBB8-3BA1BB416CE2}"/>
          </ac:spMkLst>
        </pc:spChg>
        <pc:picChg chg="add mod">
          <ac:chgData name="lisa Charles" userId="24883347adb1a411" providerId="LiveId" clId="{B5808B25-40FD-4756-84BF-BB0BB92C259F}" dt="2021-08-10T03:03:17.574" v="66" actId="26606"/>
          <ac:picMkLst>
            <pc:docMk/>
            <pc:sldMk cId="1958238457" sldId="293"/>
            <ac:picMk id="2" creationId="{218803A0-6DE3-4873-91A8-9D9449FFA1C5}"/>
          </ac:picMkLst>
        </pc:picChg>
      </pc:sldChg>
      <pc:sldChg chg="addSp delSp modSp new del mod">
        <pc:chgData name="lisa Charles" userId="24883347adb1a411" providerId="LiveId" clId="{B5808B25-40FD-4756-84BF-BB0BB92C259F}" dt="2021-08-10T02:59:46.362" v="31" actId="2696"/>
        <pc:sldMkLst>
          <pc:docMk/>
          <pc:sldMk cId="3474264529" sldId="293"/>
        </pc:sldMkLst>
        <pc:spChg chg="del">
          <ac:chgData name="lisa Charles" userId="24883347adb1a411" providerId="LiveId" clId="{B5808B25-40FD-4756-84BF-BB0BB92C259F}" dt="2021-08-10T02:59:16.924" v="30" actId="1957"/>
          <ac:spMkLst>
            <pc:docMk/>
            <pc:sldMk cId="3474264529" sldId="293"/>
            <ac:spMk id="3" creationId="{81095EA5-9237-4C33-BD8E-F7BFB3A568F4}"/>
          </ac:spMkLst>
        </pc:spChg>
        <pc:graphicFrameChg chg="add mod">
          <ac:chgData name="lisa Charles" userId="24883347adb1a411" providerId="LiveId" clId="{B5808B25-40FD-4756-84BF-BB0BB92C259F}" dt="2021-08-10T02:59:16.924" v="30" actId="1957"/>
          <ac:graphicFrameMkLst>
            <pc:docMk/>
            <pc:sldMk cId="3474264529" sldId="293"/>
            <ac:graphicFrameMk id="6" creationId="{CCB7F773-E04E-4073-94A8-DDCFE94EEF28}"/>
          </ac:graphicFrameMkLst>
        </pc:graphicFrameChg>
      </pc:sldChg>
      <pc:sldChg chg="addSp new del mod">
        <pc:chgData name="lisa Charles" userId="24883347adb1a411" providerId="LiveId" clId="{B5808B25-40FD-4756-84BF-BB0BB92C259F}" dt="2021-08-09T19:33:47.674" v="7" actId="2696"/>
        <pc:sldMkLst>
          <pc:docMk/>
          <pc:sldMk cId="3557587652" sldId="293"/>
        </pc:sldMkLst>
        <pc:spChg chg="add">
          <ac:chgData name="lisa Charles" userId="24883347adb1a411" providerId="LiveId" clId="{B5808B25-40FD-4756-84BF-BB0BB92C259F}" dt="2021-08-09T19:32:43.067" v="5" actId="22"/>
          <ac:spMkLst>
            <pc:docMk/>
            <pc:sldMk cId="3557587652" sldId="293"/>
            <ac:spMk id="3" creationId="{7E90116E-BFA0-46A5-A344-34C566159729}"/>
          </ac:spMkLst>
        </pc:spChg>
      </pc:sldChg>
      <pc:sldChg chg="addSp new del mod">
        <pc:chgData name="lisa Charles" userId="24883347adb1a411" providerId="LiveId" clId="{B5808B25-40FD-4756-84BF-BB0BB92C259F}" dt="2021-08-09T19:36:06.350" v="16" actId="2696"/>
        <pc:sldMkLst>
          <pc:docMk/>
          <pc:sldMk cId="1136741327" sldId="294"/>
        </pc:sldMkLst>
        <pc:spChg chg="add">
          <ac:chgData name="lisa Charles" userId="24883347adb1a411" providerId="LiveId" clId="{B5808B25-40FD-4756-84BF-BB0BB92C259F}" dt="2021-08-09T19:35:55.830" v="15" actId="22"/>
          <ac:spMkLst>
            <pc:docMk/>
            <pc:sldMk cId="1136741327" sldId="294"/>
            <ac:spMk id="6" creationId="{E7F52E9F-FC9D-4F29-B206-C89FCCD6AC5C}"/>
          </ac:spMkLst>
        </pc:spChg>
      </pc:sldChg>
      <pc:sldChg chg="addSp modSp new mod">
        <pc:chgData name="lisa Charles" userId="24883347adb1a411" providerId="LiveId" clId="{B5808B25-40FD-4756-84BF-BB0BB92C259F}" dt="2021-08-10T04:51:28.916" v="72" actId="1076"/>
        <pc:sldMkLst>
          <pc:docMk/>
          <pc:sldMk cId="2056831030" sldId="294"/>
        </pc:sldMkLst>
        <pc:picChg chg="add mod">
          <ac:chgData name="lisa Charles" userId="24883347adb1a411" providerId="LiveId" clId="{B5808B25-40FD-4756-84BF-BB0BB92C259F}" dt="2021-08-10T04:51:28.916" v="72" actId="1076"/>
          <ac:picMkLst>
            <pc:docMk/>
            <pc:sldMk cId="2056831030" sldId="294"/>
            <ac:picMk id="2" creationId="{3826B311-9327-49A1-8560-99338882A7EC}"/>
          </ac:picMkLst>
        </pc:picChg>
      </pc:sldChg>
      <pc:sldChg chg="new del">
        <pc:chgData name="lisa Charles" userId="24883347adb1a411" providerId="LiveId" clId="{B5808B25-40FD-4756-84BF-BB0BB92C259F}" dt="2021-08-09T19:34:03.670" v="9" actId="2696"/>
        <pc:sldMkLst>
          <pc:docMk/>
          <pc:sldMk cId="2931942723" sldId="294"/>
        </pc:sldMkLst>
      </pc:sldChg>
      <pc:sldChg chg="new del">
        <pc:chgData name="lisa Charles" userId="24883347adb1a411" providerId="LiveId" clId="{B5808B25-40FD-4756-84BF-BB0BB92C259F}" dt="2021-08-09T19:34:09.530" v="10" actId="2696"/>
        <pc:sldMkLst>
          <pc:docMk/>
          <pc:sldMk cId="1200537367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United-States-COVID-19-Cases-and-Deaths-by-State-o/9mfq-cb36/data" TargetMode="External"/><Relationship Id="rId2" Type="http://schemas.openxmlformats.org/officeDocument/2006/relationships/hyperlink" Target="https://covidtracking.com/data/downloa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Covid analysis Rate BY: Vaccination &amp; Death (US States)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Lisa Charles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2364-0813-4E86-AFE0-CEC26307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ED53-738B-47BB-88F7-340B69F9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With the recent rise in Covid-19 cases in the US, I felt the need to analyze the increasing rate of Covid infections and deaths in the US. I am hoping to show friends that are on the fence of getting vaccination how quickly and deadly the new strain of Covid is. I will be looking at Covid 19 vaccinations by State, hospitalizations and death rates. My goal is to find the correlation of death with fully vaccinated and non vaccinated persons.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show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through graphs and data resent Covid data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Hope I scare unvaccinated friends &amp; family into rethinking vaccinations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B6CB-9A09-4723-B084-B4062C91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7333-4532-470E-83C2-735DF823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I will be analyzing data from two data sets from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Dataset: Two data sets one will be looking at vaccinations by state the other will be looking at deaths and hospitalizations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 Wrangling &amp; Cleaning: We will be looking at two states with the highest vaccination rate and two with the lowest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Filtering &amp; 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Aggragation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We will create new variable with the states that we need and rename fields if needed and finally show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Visulization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We will use Visualization Techniques to show death rates among the states with Highest vaccination rates and the states with the lowest rate and highest deaths.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1E4EE-1818-415F-936E-F536E179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 used for Project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4F61A-7FAA-41BA-A942-75036341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hlinkClick r:id="rId2"/>
              </a:rPr>
              <a:t>Https://covidtracking.com/data/download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https://data.cdc.gov/Case-Surveillance/United-States-COVID-19-Cases-and-Deaths-by-State-o/9mfq-cb36/data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C000"/>
                </a:solidFill>
              </a:rPr>
              <a:t>https://data.cdc.gov/Case-Surveillance/United-States-COVID-19-Cases-and-Deaths-by-State-o/9mfq-cb36/data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1ACA4C-94E2-4921-95D6-BAE34DEAD7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7329" r="19766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5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70B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803A0-6DE3-4873-91A8-9D9449FF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42" y="1123527"/>
            <a:ext cx="346511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38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6B311-9327-49A1-8560-99338882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50" y="1129346"/>
            <a:ext cx="7376146" cy="51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10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{E14D991F-7600-4E76-B617-23AFCCDC9026}tf67061901_win32</Template>
  <TotalTime>669</TotalTime>
  <Words>283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Franklin Gothic Book</vt:lpstr>
      <vt:lpstr>Franklin Gothic Demi</vt:lpstr>
      <vt:lpstr>Gill Sans MT</vt:lpstr>
      <vt:lpstr>Helvetica Neue</vt:lpstr>
      <vt:lpstr>Wingdings 2</vt:lpstr>
      <vt:lpstr>DividendVTI</vt:lpstr>
      <vt:lpstr>Covid analysis Rate BY: Vaccination &amp; Death (US States)</vt:lpstr>
      <vt:lpstr>My Objective</vt:lpstr>
      <vt:lpstr>Methodology</vt:lpstr>
      <vt:lpstr>Data Sources used for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analysis Rate BY: Vaccination &amp; Death (US States)</dc:title>
  <dc:creator>lisa Charles</dc:creator>
  <cp:lastModifiedBy>lisa Charles</cp:lastModifiedBy>
  <cp:revision>1</cp:revision>
  <dcterms:created xsi:type="dcterms:W3CDTF">2021-08-09T17:41:45Z</dcterms:created>
  <dcterms:modified xsi:type="dcterms:W3CDTF">2021-08-10T04:51:34Z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