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8" r:id="rId12"/>
    <p:sldId id="269" r:id="rId13"/>
    <p:sldId id="270" r:id="rId14"/>
    <p:sldId id="271" r:id="rId15"/>
    <p:sldId id="272" r:id="rId16"/>
    <p:sldId id="267" r:id="rId17"/>
    <p:sldId id="274" r:id="rId18"/>
    <p:sldId id="276" r:id="rId19"/>
    <p:sldId id="277" r:id="rId20"/>
    <p:sldId id="275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8ED8-71AA-43CE-86FC-2726D830EB4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AA75-D64F-4107-A221-7B0386CA8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38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8ED8-71AA-43CE-86FC-2726D830EB4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AA75-D64F-4107-A221-7B0386CA8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20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8ED8-71AA-43CE-86FC-2726D830EB4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AA75-D64F-4107-A221-7B0386CA8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09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8ED8-71AA-43CE-86FC-2726D830EB4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AA75-D64F-4107-A221-7B0386CA8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26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8ED8-71AA-43CE-86FC-2726D830EB4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AA75-D64F-4107-A221-7B0386CA8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97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8ED8-71AA-43CE-86FC-2726D830EB4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AA75-D64F-4107-A221-7B0386CA8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40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8ED8-71AA-43CE-86FC-2726D830EB4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AA75-D64F-4107-A221-7B0386CA8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9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8ED8-71AA-43CE-86FC-2726D830EB4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AA75-D64F-4107-A221-7B0386CA8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65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8ED8-71AA-43CE-86FC-2726D830EB4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AA75-D64F-4107-A221-7B0386CA8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32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8ED8-71AA-43CE-86FC-2726D830EB4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AA75-D64F-4107-A221-7B0386CA8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13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8ED8-71AA-43CE-86FC-2726D830EB4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AA75-D64F-4107-A221-7B0386CA8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91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F8ED8-71AA-43CE-86FC-2726D830EB4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FAA75-D64F-4107-A221-7B0386CA8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9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Encoding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r">
              <a:buFontTx/>
              <a:buChar char="-"/>
            </a:pPr>
            <a:r>
              <a:rPr lang="en-US" altLang="ko-KR" dirty="0" smtClean="0"/>
              <a:t>DNX</a:t>
            </a:r>
          </a:p>
          <a:p>
            <a:pPr marL="457200" indent="-457200" algn="r">
              <a:buFontTx/>
              <a:buChar char="-"/>
            </a:pPr>
            <a:r>
              <a:rPr lang="en-US" altLang="ko-KR" dirty="0" smtClean="0"/>
              <a:t>2019.04.02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15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Text &lt;-&gt; Binary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830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Binary -&gt; 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hex encoding</a:t>
            </a:r>
          </a:p>
          <a:p>
            <a:r>
              <a:rPr lang="en-US" altLang="ko-KR" dirty="0" smtClean="0"/>
              <a:t>Base64 encoding</a:t>
            </a:r>
          </a:p>
          <a:p>
            <a:r>
              <a:rPr lang="ko-KR" altLang="en-US" dirty="0" smtClean="0"/>
              <a:t>문자열 </a:t>
            </a:r>
            <a:r>
              <a:rPr lang="en-US" altLang="ko-KR" dirty="0" smtClean="0"/>
              <a:t>encoding</a:t>
            </a:r>
          </a:p>
          <a:p>
            <a:r>
              <a:rPr lang="en-US" altLang="ko-KR" dirty="0" smtClean="0"/>
              <a:t>\u</a:t>
            </a:r>
          </a:p>
          <a:p>
            <a:r>
              <a:rPr lang="en-US" altLang="ko-KR" dirty="0" err="1" smtClean="0"/>
              <a:t>etc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606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Hex Encoding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0x00 ~ 0xFF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70 b3 d5 f5 </a:t>
            </a:r>
            <a:r>
              <a:rPr lang="en-US" altLang="ko-KR" dirty="0" err="1" smtClean="0"/>
              <a:t>ca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fe</a:t>
            </a:r>
            <a:r>
              <a:rPr lang="en-US" altLang="ko-KR" dirty="0" smtClean="0"/>
              <a:t> 01 35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길이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배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628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Base64 Encoding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24bit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6bit</a:t>
            </a:r>
            <a:r>
              <a:rPr lang="ko-KR" altLang="en-US" dirty="0" smtClean="0"/>
              <a:t>씩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개로 변환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A-Za-z0-9+/=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00 00 00 </a:t>
            </a:r>
            <a:r>
              <a:rPr lang="en-US" altLang="ko-KR" dirty="0" smtClean="0">
                <a:solidFill>
                  <a:srgbClr val="0070C0"/>
                </a:solidFill>
              </a:rPr>
              <a:t>00 | 00 01</a:t>
            </a:r>
            <a:r>
              <a:rPr lang="en-US" altLang="ko-KR" dirty="0" smtClean="0"/>
              <a:t> 00 00 | 02 </a:t>
            </a:r>
            <a:r>
              <a:rPr lang="en-US" altLang="ko-KR" dirty="0" smtClean="0">
                <a:solidFill>
                  <a:srgbClr val="0070C0"/>
                </a:solidFill>
              </a:rPr>
              <a:t>FF </a:t>
            </a:r>
            <a:r>
              <a:rPr lang="en-US" altLang="ko-KR" dirty="0" err="1" smtClean="0">
                <a:solidFill>
                  <a:srgbClr val="0070C0"/>
                </a:solidFill>
              </a:rPr>
              <a:t>FF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en-US" altLang="ko-KR" dirty="0" err="1" smtClean="0">
                <a:solidFill>
                  <a:srgbClr val="0070C0"/>
                </a:solidFill>
              </a:rPr>
              <a:t>FF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ko-KR" dirty="0" smtClean="0"/>
              <a:t>-&gt; ABC/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길이 </a:t>
            </a:r>
            <a:r>
              <a:rPr lang="en-US" altLang="ko-KR" dirty="0" smtClean="0"/>
              <a:t>: 4 / 3</a:t>
            </a:r>
            <a:r>
              <a:rPr lang="ko-KR" altLang="en-US" dirty="0" smtClean="0"/>
              <a:t> </a:t>
            </a:r>
            <a:r>
              <a:rPr lang="en-US" altLang="ko-KR" dirty="0" smtClean="0"/>
              <a:t>+ α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= : padding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486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</a:t>
            </a:r>
            <a:r>
              <a:rPr lang="en-US" altLang="ko-KR" dirty="0" smtClean="0"/>
              <a:t>Encoding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ASCII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KSC5601 (CP949)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ISO8859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UTF-8 (UTF-16, UTF-32)</a:t>
            </a:r>
          </a:p>
          <a:p>
            <a:endParaRPr lang="en-US" altLang="ko-KR" dirty="0"/>
          </a:p>
          <a:p>
            <a:r>
              <a:rPr lang="en-US" altLang="ko-KR" dirty="0" smtClean="0"/>
              <a:t>Etc.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28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\u Encoding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JSON</a:t>
            </a:r>
          </a:p>
          <a:p>
            <a:endParaRPr lang="en-US" altLang="ko-KR" dirty="0"/>
          </a:p>
          <a:p>
            <a:r>
              <a:rPr lang="en-US" altLang="ko-KR" dirty="0" err="1" smtClean="0"/>
              <a:t>unicode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19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 -&gt; Binary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 / C++ : unsigned char *</a:t>
            </a:r>
          </a:p>
          <a:p>
            <a:endParaRPr lang="en-US" altLang="ko-KR" dirty="0"/>
          </a:p>
          <a:p>
            <a:r>
              <a:rPr lang="en-US" altLang="ko-KR" dirty="0" smtClean="0"/>
              <a:t>Java : </a:t>
            </a:r>
            <a:r>
              <a:rPr lang="en-US" altLang="ko-KR" dirty="0" err="1" smtClean="0"/>
              <a:t>getBytes</a:t>
            </a:r>
            <a:r>
              <a:rPr lang="en-US" altLang="ko-KR" dirty="0" smtClean="0"/>
              <a:t>()</a:t>
            </a:r>
          </a:p>
          <a:p>
            <a:endParaRPr lang="en-US" altLang="ko-KR" dirty="0"/>
          </a:p>
          <a:p>
            <a:r>
              <a:rPr lang="en-US" altLang="ko-KR" dirty="0" smtClean="0"/>
              <a:t>Python : decode()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5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</a:t>
            </a:r>
            <a:r>
              <a:rPr lang="en-US" altLang="ko-KR" dirty="0" smtClean="0"/>
              <a:t>Encoding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URL Encoding</a:t>
            </a:r>
          </a:p>
          <a:p>
            <a:endParaRPr lang="en-US" altLang="ko-KR" dirty="0"/>
          </a:p>
          <a:p>
            <a:r>
              <a:rPr lang="en-US" altLang="ko-KR" dirty="0" smtClean="0"/>
              <a:t>Encrypt / Decrypt</a:t>
            </a:r>
          </a:p>
          <a:p>
            <a:endParaRPr lang="en-US" altLang="ko-KR" dirty="0"/>
          </a:p>
          <a:p>
            <a:r>
              <a:rPr lang="en-US" altLang="ko-KR" dirty="0" smtClean="0"/>
              <a:t>Hash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9100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Char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Byte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496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Byte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Char</a:t>
            </a:r>
          </a:p>
          <a:p>
            <a:pPr lvl="1"/>
            <a:r>
              <a:rPr lang="en-US" altLang="ko-KR" dirty="0" smtClean="0"/>
              <a:t>Unit of String</a:t>
            </a:r>
          </a:p>
          <a:p>
            <a:pPr lvl="1"/>
            <a:r>
              <a:rPr lang="en-US" altLang="ko-KR" dirty="0" smtClean="0"/>
              <a:t>length != real bytes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Byte</a:t>
            </a:r>
          </a:p>
          <a:p>
            <a:pPr lvl="1"/>
            <a:r>
              <a:rPr lang="en-US" altLang="ko-KR" dirty="0" smtClean="0"/>
              <a:t>Unit of </a:t>
            </a:r>
            <a:r>
              <a:rPr lang="en-US" altLang="ko-KR" smtClean="0"/>
              <a:t>byte array</a:t>
            </a:r>
            <a:endParaRPr lang="en-US" altLang="ko-KR" dirty="0"/>
          </a:p>
          <a:p>
            <a:pPr lvl="1"/>
            <a:r>
              <a:rPr lang="en-US" altLang="ko-KR" dirty="0" smtClean="0"/>
              <a:t>length == real bytes</a:t>
            </a:r>
          </a:p>
        </p:txBody>
      </p:sp>
    </p:spTree>
    <p:extLst>
      <p:ext uri="{BB962C8B-B14F-4D97-AF65-F5344CB8AC3E}">
        <p14:creationId xmlns:p14="http://schemas.microsoft.com/office/powerpoint/2010/main" val="170827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Text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Binary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09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314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</a:t>
            </a:r>
            <a:r>
              <a:rPr lang="ko-KR" altLang="en-US" dirty="0" smtClean="0"/>
              <a:t>람이 읽을 수 있는 문자의 집합</a:t>
            </a:r>
            <a:endParaRPr lang="en-US" altLang="ko-KR" dirty="0" smtClean="0"/>
          </a:p>
          <a:p>
            <a:r>
              <a:rPr lang="en-US" altLang="ko-KR" dirty="0" smtClean="0"/>
              <a:t>ASCII</a:t>
            </a:r>
          </a:p>
          <a:p>
            <a:pPr lvl="1"/>
            <a:r>
              <a:rPr lang="en-US" altLang="ko-KR" dirty="0" smtClean="0"/>
              <a:t>Control Character</a:t>
            </a:r>
          </a:p>
          <a:p>
            <a:pPr lvl="1"/>
            <a:r>
              <a:rPr lang="en-US" altLang="ko-KR" dirty="0" smtClean="0"/>
              <a:t>Printable Character</a:t>
            </a:r>
          </a:p>
          <a:p>
            <a:r>
              <a:rPr lang="en-US" altLang="ko-KR" dirty="0" smtClean="0"/>
              <a:t>CJK etc.</a:t>
            </a:r>
          </a:p>
          <a:p>
            <a:r>
              <a:rPr lang="en-US" altLang="ko-KR" dirty="0" err="1" smtClean="0"/>
              <a:t>emoji</a:t>
            </a:r>
            <a:r>
              <a:rPr lang="en-US" altLang="ko-KR" dirty="0" smtClean="0"/>
              <a:t>(?)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74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Not Text</a:t>
            </a:r>
          </a:p>
          <a:p>
            <a:r>
              <a:rPr lang="en-US" altLang="ko-KR" dirty="0" smtClean="0"/>
              <a:t>Sequence of bytes</a:t>
            </a:r>
          </a:p>
          <a:p>
            <a:r>
              <a:rPr lang="en-US" altLang="ko-KR" dirty="0" err="1" smtClean="0"/>
              <a:t>SuperSet</a:t>
            </a:r>
            <a:r>
              <a:rPr lang="en-US" altLang="ko-KR" dirty="0" smtClean="0"/>
              <a:t> of Text(?)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1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Range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Text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Binary</a:t>
            </a:r>
          </a:p>
          <a:p>
            <a:pPr marL="457200" lvl="1" indent="0">
              <a:buNone/>
            </a:pPr>
            <a:endParaRPr lang="ko-KR" altLang="en-US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46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Range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Text</a:t>
            </a:r>
          </a:p>
          <a:p>
            <a:pPr lvl="1"/>
            <a:r>
              <a:rPr lang="en-US" altLang="ko-KR" dirty="0" smtClean="0"/>
              <a:t>Find </a:t>
            </a:r>
            <a:r>
              <a:rPr lang="en-US" altLang="ko-KR" dirty="0" smtClean="0">
                <a:solidFill>
                  <a:srgbClr val="FF0000"/>
                </a:solidFill>
              </a:rPr>
              <a:t>NULL </a:t>
            </a:r>
            <a:r>
              <a:rPr lang="en-US" altLang="ko-KR" dirty="0" smtClean="0"/>
              <a:t>byte</a:t>
            </a:r>
          </a:p>
          <a:p>
            <a:pPr lvl="1"/>
            <a:r>
              <a:rPr lang="en-US" altLang="ko-KR" dirty="0" smtClean="0"/>
              <a:t>\n is not NULL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 smtClean="0"/>
              <a:t>Binary</a:t>
            </a:r>
          </a:p>
          <a:p>
            <a:pPr lvl="1"/>
            <a:r>
              <a:rPr lang="en-US" altLang="ko-KR" dirty="0" smtClean="0"/>
              <a:t>length field + length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557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Encode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Decode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88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데이터를 약속된 규칙에 의해 컴퓨터 가 사용하는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변환하는 과정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원본데이터를 가공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zip, </a:t>
            </a:r>
            <a:r>
              <a:rPr lang="ko-KR" altLang="en-US" dirty="0" smtClean="0"/>
              <a:t>동영상</a:t>
            </a:r>
            <a:r>
              <a:rPr lang="en-US" altLang="ko-KR" dirty="0" smtClean="0"/>
              <a:t>, jpeg,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…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545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Reverse of Encode</a:t>
            </a:r>
          </a:p>
          <a:p>
            <a:endParaRPr lang="en-US" altLang="ko-KR" dirty="0"/>
          </a:p>
          <a:p>
            <a:r>
              <a:rPr lang="ko-KR" altLang="en-US" dirty="0" smtClean="0"/>
              <a:t>원본데이터를 만들어 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unzip, </a:t>
            </a:r>
            <a:r>
              <a:rPr lang="en-US" altLang="ko-KR" dirty="0" err="1" smtClean="0"/>
              <a:t>getBytes</a:t>
            </a:r>
            <a:r>
              <a:rPr lang="en-US" altLang="ko-KR" dirty="0" smtClean="0"/>
              <a:t>()…</a:t>
            </a:r>
          </a:p>
          <a:p>
            <a:endParaRPr lang="en-US" altLang="ko-KR" dirty="0"/>
          </a:p>
          <a:p>
            <a:r>
              <a:rPr lang="ko-KR" altLang="en-US" dirty="0" smtClean="0"/>
              <a:t>모든 데이터가 </a:t>
            </a:r>
            <a:r>
              <a:rPr lang="en-US" altLang="ko-KR" dirty="0" smtClean="0"/>
              <a:t>Encode</a:t>
            </a:r>
            <a:r>
              <a:rPr lang="ko-KR" altLang="en-US" dirty="0" smtClean="0"/>
              <a:t> 가능하지만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Decode </a:t>
            </a:r>
            <a:r>
              <a:rPr lang="ko-KR" altLang="en-US" dirty="0" smtClean="0"/>
              <a:t>가능하지는 않다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80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238</Words>
  <Application>Microsoft Office PowerPoint</Application>
  <PresentationFormat>화면 슬라이드 쇼(4:3)</PresentationFormat>
  <Paragraphs>104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Encoding</vt:lpstr>
      <vt:lpstr>Text vs Binary</vt:lpstr>
      <vt:lpstr>Text</vt:lpstr>
      <vt:lpstr>Binary</vt:lpstr>
      <vt:lpstr>Data Range</vt:lpstr>
      <vt:lpstr>Data Range</vt:lpstr>
      <vt:lpstr>Encode vs Decode</vt:lpstr>
      <vt:lpstr>Encode</vt:lpstr>
      <vt:lpstr>Decode</vt:lpstr>
      <vt:lpstr>Text &lt;-&gt; Binary</vt:lpstr>
      <vt:lpstr>Binary -&gt; Text</vt:lpstr>
      <vt:lpstr>Hex Encoding</vt:lpstr>
      <vt:lpstr>Base64 Encoding</vt:lpstr>
      <vt:lpstr>문자열 Encoding</vt:lpstr>
      <vt:lpstr>\u Encoding</vt:lpstr>
      <vt:lpstr>Text -&gt; Binary</vt:lpstr>
      <vt:lpstr>기타 Encoding</vt:lpstr>
      <vt:lpstr>Char vs Byte</vt:lpstr>
      <vt:lpstr>Char vs Byte</vt:lpstr>
      <vt:lpstr>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Encode / Decode</dc:title>
  <dc:creator>AD</dc:creator>
  <cp:lastModifiedBy>AD</cp:lastModifiedBy>
  <cp:revision>12</cp:revision>
  <dcterms:created xsi:type="dcterms:W3CDTF">2019-04-02T01:07:32Z</dcterms:created>
  <dcterms:modified xsi:type="dcterms:W3CDTF">2019-04-02T02:37:08Z</dcterms:modified>
</cp:coreProperties>
</file>