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31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2" r:id="rId4"/>
    <p:sldId id="301" r:id="rId5"/>
    <p:sldId id="302" r:id="rId6"/>
    <p:sldId id="303" r:id="rId7"/>
    <p:sldId id="304" r:id="rId8"/>
    <p:sldId id="309" r:id="rId9"/>
    <p:sldId id="305" r:id="rId10"/>
    <p:sldId id="306" r:id="rId11"/>
    <p:sldId id="307" r:id="rId12"/>
    <p:sldId id="308" r:id="rId13"/>
    <p:sldId id="300" r:id="rId14"/>
    <p:sldId id="286" r:id="rId15"/>
  </p:sldIdLst>
  <p:sldSz cx="9144000" cy="6858000" type="screen4x3"/>
  <p:notesSz cx="6858000" cy="9144000"/>
  <p:embeddedFontLst>
    <p:embeddedFont>
      <p:font typeface="DX별과그대B" panose="02020600000000000000" pitchFamily="18" charset="-127"/>
      <p:regular r:id="rId17"/>
    </p:embeddedFont>
    <p:embeddedFont>
      <p:font typeface="HY신명조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89F"/>
    <a:srgbClr val="438CCA"/>
    <a:srgbClr val="FF3300"/>
    <a:srgbClr val="7CAFD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706" autoAdjust="0"/>
  </p:normalViewPr>
  <p:slideViewPr>
    <p:cSldViewPr>
      <p:cViewPr>
        <p:scale>
          <a:sx n="60" d="100"/>
          <a:sy n="60" d="100"/>
        </p:scale>
        <p:origin x="1548" y="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B606E-8FD3-4B88-BA77-4932CFA8F1D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B34ABC1-8189-4B23-ACD8-F3A98D242B5D}">
      <dgm:prSet phldrT="[텍스트]"/>
      <dgm:spPr/>
      <dgm:t>
        <a:bodyPr/>
        <a:lstStyle/>
        <a:p>
          <a:pPr latinLnBrk="1"/>
          <a:r>
            <a:rPr lang="en-US" altLang="ko-KR" dirty="0">
              <a:latin typeface="HY신명조" panose="02030600000101010101" pitchFamily="18" charset="-127"/>
              <a:ea typeface="HY신명조" panose="02030600000101010101" pitchFamily="18" charset="-127"/>
            </a:rPr>
            <a:t>Application</a:t>
          </a:r>
          <a:r>
            <a:rPr lang="en-US" altLang="ko-KR" dirty="0"/>
            <a:t> </a:t>
          </a:r>
          <a:endParaRPr lang="ko-KR" altLang="en-US" dirty="0"/>
        </a:p>
      </dgm:t>
    </dgm:pt>
    <dgm:pt modelId="{DBDE6869-0EEE-4375-9335-488464F0DB1D}" type="parTrans" cxnId="{764F9E6F-662B-46EF-82C4-AB791B7F19CD}">
      <dgm:prSet/>
      <dgm:spPr/>
      <dgm:t>
        <a:bodyPr/>
        <a:lstStyle/>
        <a:p>
          <a:pPr latinLnBrk="1"/>
          <a:endParaRPr lang="ko-KR" altLang="en-US"/>
        </a:p>
      </dgm:t>
    </dgm:pt>
    <dgm:pt modelId="{C3759C76-3428-49A2-9164-EFAB1DCFCF3A}" type="sibTrans" cxnId="{764F9E6F-662B-46EF-82C4-AB791B7F19CD}">
      <dgm:prSet/>
      <dgm:spPr/>
      <dgm:t>
        <a:bodyPr/>
        <a:lstStyle/>
        <a:p>
          <a:pPr latinLnBrk="1"/>
          <a:endParaRPr lang="ko-KR" altLang="en-US"/>
        </a:p>
      </dgm:t>
    </dgm:pt>
    <dgm:pt modelId="{DD54D605-265F-45C5-B197-5BDE163F4E52}">
      <dgm:prSet phldrT="[텍스트]"/>
      <dgm:spPr/>
      <dgm:t>
        <a:bodyPr/>
        <a:lstStyle/>
        <a:p>
          <a:pPr latinLnBrk="1"/>
          <a:r>
            <a:rPr lang="en-US" altLang="ko-KR" dirty="0">
              <a:latin typeface="HY신명조" panose="02030600000101010101" pitchFamily="18" charset="-127"/>
              <a:ea typeface="HY신명조" panose="02030600000101010101" pitchFamily="18" charset="-127"/>
            </a:rPr>
            <a:t>Transport</a:t>
          </a:r>
          <a:endParaRPr lang="ko-KR" altLang="en-US" dirty="0">
            <a:latin typeface="HY신명조" panose="02030600000101010101" pitchFamily="18" charset="-127"/>
            <a:ea typeface="HY신명조" panose="02030600000101010101" pitchFamily="18" charset="-127"/>
          </a:endParaRPr>
        </a:p>
      </dgm:t>
    </dgm:pt>
    <dgm:pt modelId="{E3681C68-66BF-4B91-8AF3-CF1615087068}" type="parTrans" cxnId="{477D6449-0087-4F77-B45D-D4D13C931036}">
      <dgm:prSet/>
      <dgm:spPr/>
      <dgm:t>
        <a:bodyPr/>
        <a:lstStyle/>
        <a:p>
          <a:pPr latinLnBrk="1"/>
          <a:endParaRPr lang="ko-KR" altLang="en-US"/>
        </a:p>
      </dgm:t>
    </dgm:pt>
    <dgm:pt modelId="{C9D42DEA-B3F9-46E7-A4A3-C0B3495DC8F7}" type="sibTrans" cxnId="{477D6449-0087-4F77-B45D-D4D13C931036}">
      <dgm:prSet/>
      <dgm:spPr/>
      <dgm:t>
        <a:bodyPr/>
        <a:lstStyle/>
        <a:p>
          <a:pPr latinLnBrk="1"/>
          <a:endParaRPr lang="ko-KR" altLang="en-US"/>
        </a:p>
      </dgm:t>
    </dgm:pt>
    <dgm:pt modelId="{A9355CF1-BB43-42B1-B91A-F1C07BE1916A}">
      <dgm:prSet phldrT="[텍스트]"/>
      <dgm:spPr/>
      <dgm:t>
        <a:bodyPr/>
        <a:lstStyle/>
        <a:p>
          <a:pPr latinLnBrk="1"/>
          <a:r>
            <a:rPr lang="en-US" altLang="ko-KR" dirty="0">
              <a:latin typeface="HY신명조" panose="02030600000101010101" pitchFamily="18" charset="-127"/>
              <a:ea typeface="HY신명조" panose="02030600000101010101" pitchFamily="18" charset="-127"/>
            </a:rPr>
            <a:t>Network</a:t>
          </a:r>
          <a:endParaRPr lang="ko-KR" altLang="en-US" dirty="0">
            <a:latin typeface="HY신명조" panose="02030600000101010101" pitchFamily="18" charset="-127"/>
            <a:ea typeface="HY신명조" panose="02030600000101010101" pitchFamily="18" charset="-127"/>
          </a:endParaRPr>
        </a:p>
      </dgm:t>
    </dgm:pt>
    <dgm:pt modelId="{3A27C5FF-B2C1-49B4-A772-6EC88823DE2F}" type="parTrans" cxnId="{670478BB-A6EC-44C0-89FA-78BD7AD473F2}">
      <dgm:prSet/>
      <dgm:spPr/>
      <dgm:t>
        <a:bodyPr/>
        <a:lstStyle/>
        <a:p>
          <a:pPr latinLnBrk="1"/>
          <a:endParaRPr lang="ko-KR" altLang="en-US"/>
        </a:p>
      </dgm:t>
    </dgm:pt>
    <dgm:pt modelId="{52FD915D-7EA3-43FD-8D69-B8881CDDB9FD}" type="sibTrans" cxnId="{670478BB-A6EC-44C0-89FA-78BD7AD473F2}">
      <dgm:prSet/>
      <dgm:spPr/>
      <dgm:t>
        <a:bodyPr/>
        <a:lstStyle/>
        <a:p>
          <a:pPr latinLnBrk="1"/>
          <a:endParaRPr lang="ko-KR" altLang="en-US"/>
        </a:p>
      </dgm:t>
    </dgm:pt>
    <dgm:pt modelId="{A6303624-FBDD-4931-9777-7D08AF74EDA7}">
      <dgm:prSet phldrT="[텍스트]"/>
      <dgm:spPr/>
      <dgm:t>
        <a:bodyPr/>
        <a:lstStyle/>
        <a:p>
          <a:pPr latinLnBrk="1"/>
          <a:r>
            <a:rPr lang="en-US" altLang="ko-KR" dirty="0">
              <a:latin typeface="HY신명조" panose="02030600000101010101" pitchFamily="18" charset="-127"/>
              <a:ea typeface="HY신명조" panose="02030600000101010101" pitchFamily="18" charset="-127"/>
            </a:rPr>
            <a:t>Link</a:t>
          </a:r>
          <a:endParaRPr lang="ko-KR" altLang="en-US" dirty="0">
            <a:latin typeface="HY신명조" panose="02030600000101010101" pitchFamily="18" charset="-127"/>
            <a:ea typeface="HY신명조" panose="02030600000101010101" pitchFamily="18" charset="-127"/>
          </a:endParaRPr>
        </a:p>
      </dgm:t>
    </dgm:pt>
    <dgm:pt modelId="{B4C27C29-FB32-4938-8B3F-756640A0F486}" type="parTrans" cxnId="{1FB69F3F-5EA9-47D0-8884-80DB8DA50FEE}">
      <dgm:prSet/>
      <dgm:spPr/>
      <dgm:t>
        <a:bodyPr/>
        <a:lstStyle/>
        <a:p>
          <a:pPr latinLnBrk="1"/>
          <a:endParaRPr lang="ko-KR" altLang="en-US"/>
        </a:p>
      </dgm:t>
    </dgm:pt>
    <dgm:pt modelId="{81E255B7-75FD-49B7-8167-2CD588A2A08D}" type="sibTrans" cxnId="{1FB69F3F-5EA9-47D0-8884-80DB8DA50FEE}">
      <dgm:prSet/>
      <dgm:spPr/>
      <dgm:t>
        <a:bodyPr/>
        <a:lstStyle/>
        <a:p>
          <a:pPr latinLnBrk="1"/>
          <a:endParaRPr lang="ko-KR" altLang="en-US"/>
        </a:p>
      </dgm:t>
    </dgm:pt>
    <dgm:pt modelId="{565DA40B-DB03-4D8D-BEFE-09B7EAD6916B}">
      <dgm:prSet phldrT="[텍스트]"/>
      <dgm:spPr/>
      <dgm:t>
        <a:bodyPr/>
        <a:lstStyle/>
        <a:p>
          <a:pPr latinLnBrk="1"/>
          <a:r>
            <a:rPr lang="en-US" altLang="ko-KR" dirty="0">
              <a:latin typeface="HY신명조" panose="02030600000101010101" pitchFamily="18" charset="-127"/>
              <a:ea typeface="HY신명조" panose="02030600000101010101" pitchFamily="18" charset="-127"/>
            </a:rPr>
            <a:t>Physical</a:t>
          </a:r>
          <a:endParaRPr lang="ko-KR" altLang="en-US" dirty="0">
            <a:latin typeface="HY신명조" panose="02030600000101010101" pitchFamily="18" charset="-127"/>
            <a:ea typeface="HY신명조" panose="02030600000101010101" pitchFamily="18" charset="-127"/>
          </a:endParaRPr>
        </a:p>
      </dgm:t>
    </dgm:pt>
    <dgm:pt modelId="{0731A29B-4E74-4FF6-A805-5A77756B2C50}" type="parTrans" cxnId="{F14E5FF6-3497-4F3E-9E9D-EE0784BFA4B2}">
      <dgm:prSet/>
      <dgm:spPr/>
      <dgm:t>
        <a:bodyPr/>
        <a:lstStyle/>
        <a:p>
          <a:pPr latinLnBrk="1"/>
          <a:endParaRPr lang="ko-KR" altLang="en-US"/>
        </a:p>
      </dgm:t>
    </dgm:pt>
    <dgm:pt modelId="{21317C05-2A6C-48DF-89B4-DF765742790D}" type="sibTrans" cxnId="{F14E5FF6-3497-4F3E-9E9D-EE0784BFA4B2}">
      <dgm:prSet/>
      <dgm:spPr/>
      <dgm:t>
        <a:bodyPr/>
        <a:lstStyle/>
        <a:p>
          <a:pPr latinLnBrk="1"/>
          <a:endParaRPr lang="ko-KR" altLang="en-US"/>
        </a:p>
      </dgm:t>
    </dgm:pt>
    <dgm:pt modelId="{19911D4B-7064-4558-8A8B-C43D825C6539}" type="pres">
      <dgm:prSet presAssocID="{1F8B606E-8FD3-4B88-BA77-4932CFA8F1D8}" presName="Name0" presStyleCnt="0">
        <dgm:presLayoutVars>
          <dgm:dir/>
          <dgm:animLvl val="lvl"/>
          <dgm:resizeHandles val="exact"/>
        </dgm:presLayoutVars>
      </dgm:prSet>
      <dgm:spPr/>
    </dgm:pt>
    <dgm:pt modelId="{E7D9EE42-A8CB-48D2-9E8B-D118238E2852}" type="pres">
      <dgm:prSet presAssocID="{5B34ABC1-8189-4B23-ACD8-F3A98D242B5D}" presName="linNode" presStyleCnt="0"/>
      <dgm:spPr/>
    </dgm:pt>
    <dgm:pt modelId="{EFC72F7A-6D18-4F4E-9ABB-0C3BBE2EE3DD}" type="pres">
      <dgm:prSet presAssocID="{5B34ABC1-8189-4B23-ACD8-F3A98D242B5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1F6AD4A-73C9-4249-8CA4-186CD687F87E}" type="pres">
      <dgm:prSet presAssocID="{C3759C76-3428-49A2-9164-EFAB1DCFCF3A}" presName="sp" presStyleCnt="0"/>
      <dgm:spPr/>
    </dgm:pt>
    <dgm:pt modelId="{7DC6082C-5C0E-43FA-9C3D-F5C43F17145A}" type="pres">
      <dgm:prSet presAssocID="{DD54D605-265F-45C5-B197-5BDE163F4E52}" presName="linNode" presStyleCnt="0"/>
      <dgm:spPr/>
    </dgm:pt>
    <dgm:pt modelId="{830BBD77-A6AD-4F2E-8E43-67A25A1CB124}" type="pres">
      <dgm:prSet presAssocID="{DD54D605-265F-45C5-B197-5BDE163F4E5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9C5663E-A8FD-40BC-B4B8-F3D5A2FCEA16}" type="pres">
      <dgm:prSet presAssocID="{C9D42DEA-B3F9-46E7-A4A3-C0B3495DC8F7}" presName="sp" presStyleCnt="0"/>
      <dgm:spPr/>
    </dgm:pt>
    <dgm:pt modelId="{50B49D09-3924-40F4-B17A-765E11C780B8}" type="pres">
      <dgm:prSet presAssocID="{A9355CF1-BB43-42B1-B91A-F1C07BE1916A}" presName="linNode" presStyleCnt="0"/>
      <dgm:spPr/>
    </dgm:pt>
    <dgm:pt modelId="{C50AB872-A3E7-4CD7-BE07-C7903A5B8F75}" type="pres">
      <dgm:prSet presAssocID="{A9355CF1-BB43-42B1-B91A-F1C07BE1916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E299328-C3CF-4CA2-ABB1-D5CE17F9C348}" type="pres">
      <dgm:prSet presAssocID="{52FD915D-7EA3-43FD-8D69-B8881CDDB9FD}" presName="sp" presStyleCnt="0"/>
      <dgm:spPr/>
    </dgm:pt>
    <dgm:pt modelId="{F376FCAF-E336-4F11-AA6F-0D4D3AA8B74D}" type="pres">
      <dgm:prSet presAssocID="{A6303624-FBDD-4931-9777-7D08AF74EDA7}" presName="linNode" presStyleCnt="0"/>
      <dgm:spPr/>
    </dgm:pt>
    <dgm:pt modelId="{2020BF65-492C-4304-B57E-CD9DD21FD42B}" type="pres">
      <dgm:prSet presAssocID="{A6303624-FBDD-4931-9777-7D08AF74EDA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FADC162-D800-48F2-B01C-AF2F4804A598}" type="pres">
      <dgm:prSet presAssocID="{81E255B7-75FD-49B7-8167-2CD588A2A08D}" presName="sp" presStyleCnt="0"/>
      <dgm:spPr/>
    </dgm:pt>
    <dgm:pt modelId="{87C6D52D-E0DE-4B03-B60E-19A0D9B2BE4B}" type="pres">
      <dgm:prSet presAssocID="{565DA40B-DB03-4D8D-BEFE-09B7EAD6916B}" presName="linNode" presStyleCnt="0"/>
      <dgm:spPr/>
    </dgm:pt>
    <dgm:pt modelId="{B8ED7AF2-0A70-4465-B266-8D305BDFEF9A}" type="pres">
      <dgm:prSet presAssocID="{565DA40B-DB03-4D8D-BEFE-09B7EAD6916B}" presName="parentText" presStyleLbl="node1" presStyleIdx="4" presStyleCnt="5" custLinFactNeighborX="322" custLinFactNeighborY="-1726">
        <dgm:presLayoutVars>
          <dgm:chMax val="1"/>
          <dgm:bulletEnabled val="1"/>
        </dgm:presLayoutVars>
      </dgm:prSet>
      <dgm:spPr/>
    </dgm:pt>
  </dgm:ptLst>
  <dgm:cxnLst>
    <dgm:cxn modelId="{4BCA5428-64EB-41F4-8D7B-C53D0C8C5F3F}" type="presOf" srcId="{DD54D605-265F-45C5-B197-5BDE163F4E52}" destId="{830BBD77-A6AD-4F2E-8E43-67A25A1CB124}" srcOrd="0" destOrd="0" presId="urn:microsoft.com/office/officeart/2005/8/layout/vList5"/>
    <dgm:cxn modelId="{87BE4530-893F-4CB6-A739-48D971142098}" type="presOf" srcId="{565DA40B-DB03-4D8D-BEFE-09B7EAD6916B}" destId="{B8ED7AF2-0A70-4465-B266-8D305BDFEF9A}" srcOrd="0" destOrd="0" presId="urn:microsoft.com/office/officeart/2005/8/layout/vList5"/>
    <dgm:cxn modelId="{1FB69F3F-5EA9-47D0-8884-80DB8DA50FEE}" srcId="{1F8B606E-8FD3-4B88-BA77-4932CFA8F1D8}" destId="{A6303624-FBDD-4931-9777-7D08AF74EDA7}" srcOrd="3" destOrd="0" parTransId="{B4C27C29-FB32-4938-8B3F-756640A0F486}" sibTransId="{81E255B7-75FD-49B7-8167-2CD588A2A08D}"/>
    <dgm:cxn modelId="{93BF7067-B733-4AF3-A817-58C472B9B6FA}" type="presOf" srcId="{A6303624-FBDD-4931-9777-7D08AF74EDA7}" destId="{2020BF65-492C-4304-B57E-CD9DD21FD42B}" srcOrd="0" destOrd="0" presId="urn:microsoft.com/office/officeart/2005/8/layout/vList5"/>
    <dgm:cxn modelId="{477D6449-0087-4F77-B45D-D4D13C931036}" srcId="{1F8B606E-8FD3-4B88-BA77-4932CFA8F1D8}" destId="{DD54D605-265F-45C5-B197-5BDE163F4E52}" srcOrd="1" destOrd="0" parTransId="{E3681C68-66BF-4B91-8AF3-CF1615087068}" sibTransId="{C9D42DEA-B3F9-46E7-A4A3-C0B3495DC8F7}"/>
    <dgm:cxn modelId="{764F9E6F-662B-46EF-82C4-AB791B7F19CD}" srcId="{1F8B606E-8FD3-4B88-BA77-4932CFA8F1D8}" destId="{5B34ABC1-8189-4B23-ACD8-F3A98D242B5D}" srcOrd="0" destOrd="0" parTransId="{DBDE6869-0EEE-4375-9335-488464F0DB1D}" sibTransId="{C3759C76-3428-49A2-9164-EFAB1DCFCF3A}"/>
    <dgm:cxn modelId="{F4AA1676-BC43-4F31-97C1-905B4E69A277}" type="presOf" srcId="{5B34ABC1-8189-4B23-ACD8-F3A98D242B5D}" destId="{EFC72F7A-6D18-4F4E-9ABB-0C3BBE2EE3DD}" srcOrd="0" destOrd="0" presId="urn:microsoft.com/office/officeart/2005/8/layout/vList5"/>
    <dgm:cxn modelId="{84D4179B-0C6B-41AA-A95E-6E0752669075}" type="presOf" srcId="{1F8B606E-8FD3-4B88-BA77-4932CFA8F1D8}" destId="{19911D4B-7064-4558-8A8B-C43D825C6539}" srcOrd="0" destOrd="0" presId="urn:microsoft.com/office/officeart/2005/8/layout/vList5"/>
    <dgm:cxn modelId="{670478BB-A6EC-44C0-89FA-78BD7AD473F2}" srcId="{1F8B606E-8FD3-4B88-BA77-4932CFA8F1D8}" destId="{A9355CF1-BB43-42B1-B91A-F1C07BE1916A}" srcOrd="2" destOrd="0" parTransId="{3A27C5FF-B2C1-49B4-A772-6EC88823DE2F}" sibTransId="{52FD915D-7EA3-43FD-8D69-B8881CDDB9FD}"/>
    <dgm:cxn modelId="{73D361C5-C0DB-4837-95DC-9D79A92DFCB7}" type="presOf" srcId="{A9355CF1-BB43-42B1-B91A-F1C07BE1916A}" destId="{C50AB872-A3E7-4CD7-BE07-C7903A5B8F75}" srcOrd="0" destOrd="0" presId="urn:microsoft.com/office/officeart/2005/8/layout/vList5"/>
    <dgm:cxn modelId="{F14E5FF6-3497-4F3E-9E9D-EE0784BFA4B2}" srcId="{1F8B606E-8FD3-4B88-BA77-4932CFA8F1D8}" destId="{565DA40B-DB03-4D8D-BEFE-09B7EAD6916B}" srcOrd="4" destOrd="0" parTransId="{0731A29B-4E74-4FF6-A805-5A77756B2C50}" sibTransId="{21317C05-2A6C-48DF-89B4-DF765742790D}"/>
    <dgm:cxn modelId="{1AABE55C-E993-4D4C-8C7E-AAE1E93F63F8}" type="presParOf" srcId="{19911D4B-7064-4558-8A8B-C43D825C6539}" destId="{E7D9EE42-A8CB-48D2-9E8B-D118238E2852}" srcOrd="0" destOrd="0" presId="urn:microsoft.com/office/officeart/2005/8/layout/vList5"/>
    <dgm:cxn modelId="{9145C321-AEF3-4ACA-9768-89864BE3CAB6}" type="presParOf" srcId="{E7D9EE42-A8CB-48D2-9E8B-D118238E2852}" destId="{EFC72F7A-6D18-4F4E-9ABB-0C3BBE2EE3DD}" srcOrd="0" destOrd="0" presId="urn:microsoft.com/office/officeart/2005/8/layout/vList5"/>
    <dgm:cxn modelId="{E7E2CC4B-EDE8-491B-BAA4-50B756D2FAF8}" type="presParOf" srcId="{19911D4B-7064-4558-8A8B-C43D825C6539}" destId="{B1F6AD4A-73C9-4249-8CA4-186CD687F87E}" srcOrd="1" destOrd="0" presId="urn:microsoft.com/office/officeart/2005/8/layout/vList5"/>
    <dgm:cxn modelId="{9576AA33-AB1C-4C4B-ACE3-4CD274F1AFE4}" type="presParOf" srcId="{19911D4B-7064-4558-8A8B-C43D825C6539}" destId="{7DC6082C-5C0E-43FA-9C3D-F5C43F17145A}" srcOrd="2" destOrd="0" presId="urn:microsoft.com/office/officeart/2005/8/layout/vList5"/>
    <dgm:cxn modelId="{843C1D5F-EFA7-40CB-A57E-475514A181ED}" type="presParOf" srcId="{7DC6082C-5C0E-43FA-9C3D-F5C43F17145A}" destId="{830BBD77-A6AD-4F2E-8E43-67A25A1CB124}" srcOrd="0" destOrd="0" presId="urn:microsoft.com/office/officeart/2005/8/layout/vList5"/>
    <dgm:cxn modelId="{13D166E5-110F-4859-851A-AA7BC02B01BF}" type="presParOf" srcId="{19911D4B-7064-4558-8A8B-C43D825C6539}" destId="{89C5663E-A8FD-40BC-B4B8-F3D5A2FCEA16}" srcOrd="3" destOrd="0" presId="urn:microsoft.com/office/officeart/2005/8/layout/vList5"/>
    <dgm:cxn modelId="{7BB5D829-6468-4741-9919-83A94BE77566}" type="presParOf" srcId="{19911D4B-7064-4558-8A8B-C43D825C6539}" destId="{50B49D09-3924-40F4-B17A-765E11C780B8}" srcOrd="4" destOrd="0" presId="urn:microsoft.com/office/officeart/2005/8/layout/vList5"/>
    <dgm:cxn modelId="{E3018E4F-2F2D-47DE-9A70-AB3837239EA6}" type="presParOf" srcId="{50B49D09-3924-40F4-B17A-765E11C780B8}" destId="{C50AB872-A3E7-4CD7-BE07-C7903A5B8F75}" srcOrd="0" destOrd="0" presId="urn:microsoft.com/office/officeart/2005/8/layout/vList5"/>
    <dgm:cxn modelId="{BDF7F2E5-742C-4C8D-879B-F06B943E4B0F}" type="presParOf" srcId="{19911D4B-7064-4558-8A8B-C43D825C6539}" destId="{EE299328-C3CF-4CA2-ABB1-D5CE17F9C348}" srcOrd="5" destOrd="0" presId="urn:microsoft.com/office/officeart/2005/8/layout/vList5"/>
    <dgm:cxn modelId="{5B6C5477-9A4D-403B-85F7-A0AD8E7085AA}" type="presParOf" srcId="{19911D4B-7064-4558-8A8B-C43D825C6539}" destId="{F376FCAF-E336-4F11-AA6F-0D4D3AA8B74D}" srcOrd="6" destOrd="0" presId="urn:microsoft.com/office/officeart/2005/8/layout/vList5"/>
    <dgm:cxn modelId="{A36E4ABB-91CE-48D4-AEC6-86C3CFF23F29}" type="presParOf" srcId="{F376FCAF-E336-4F11-AA6F-0D4D3AA8B74D}" destId="{2020BF65-492C-4304-B57E-CD9DD21FD42B}" srcOrd="0" destOrd="0" presId="urn:microsoft.com/office/officeart/2005/8/layout/vList5"/>
    <dgm:cxn modelId="{26795724-F6A1-4DA9-B9E2-4DCD0D5C36AC}" type="presParOf" srcId="{19911D4B-7064-4558-8A8B-C43D825C6539}" destId="{2FADC162-D800-48F2-B01C-AF2F4804A598}" srcOrd="7" destOrd="0" presId="urn:microsoft.com/office/officeart/2005/8/layout/vList5"/>
    <dgm:cxn modelId="{FD052C40-F015-402D-8AE6-C5AB2A0EA39D}" type="presParOf" srcId="{19911D4B-7064-4558-8A8B-C43D825C6539}" destId="{87C6D52D-E0DE-4B03-B60E-19A0D9B2BE4B}" srcOrd="8" destOrd="0" presId="urn:microsoft.com/office/officeart/2005/8/layout/vList5"/>
    <dgm:cxn modelId="{F1B20DC1-E720-4EC8-83CE-4755405582B3}" type="presParOf" srcId="{87C6D52D-E0DE-4B03-B60E-19A0D9B2BE4B}" destId="{B8ED7AF2-0A70-4465-B266-8D305BDFEF9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72F7A-6D18-4F4E-9ABB-0C3BBE2EE3DD}">
      <dsp:nvSpPr>
        <dsp:cNvPr id="0" name=""/>
        <dsp:cNvSpPr/>
      </dsp:nvSpPr>
      <dsp:spPr>
        <a:xfrm>
          <a:off x="1991101" y="1785"/>
          <a:ext cx="2239989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신명조" panose="02030600000101010101" pitchFamily="18" charset="-127"/>
              <a:ea typeface="HY신명조" panose="02030600000101010101" pitchFamily="18" charset="-127"/>
            </a:rPr>
            <a:t>Application</a:t>
          </a:r>
          <a:r>
            <a:rPr lang="en-US" altLang="ko-KR" sz="2600" kern="1200" dirty="0"/>
            <a:t> </a:t>
          </a:r>
          <a:endParaRPr lang="ko-KR" altLang="en-US" sz="2600" kern="1200" dirty="0"/>
        </a:p>
      </dsp:txBody>
      <dsp:txXfrm>
        <a:off x="2029219" y="39903"/>
        <a:ext cx="2163753" cy="704615"/>
      </dsp:txXfrm>
    </dsp:sp>
    <dsp:sp modelId="{830BBD77-A6AD-4F2E-8E43-67A25A1CB124}">
      <dsp:nvSpPr>
        <dsp:cNvPr id="0" name=""/>
        <dsp:cNvSpPr/>
      </dsp:nvSpPr>
      <dsp:spPr>
        <a:xfrm>
          <a:off x="1991101" y="821680"/>
          <a:ext cx="2239989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신명조" panose="02030600000101010101" pitchFamily="18" charset="-127"/>
              <a:ea typeface="HY신명조" panose="02030600000101010101" pitchFamily="18" charset="-127"/>
            </a:rPr>
            <a:t>Transport</a:t>
          </a:r>
          <a:endParaRPr lang="ko-KR" altLang="en-US" sz="2600" kern="1200" dirty="0">
            <a:latin typeface="HY신명조" panose="02030600000101010101" pitchFamily="18" charset="-127"/>
            <a:ea typeface="HY신명조" panose="02030600000101010101" pitchFamily="18" charset="-127"/>
          </a:endParaRPr>
        </a:p>
      </dsp:txBody>
      <dsp:txXfrm>
        <a:off x="2029219" y="859798"/>
        <a:ext cx="2163753" cy="704615"/>
      </dsp:txXfrm>
    </dsp:sp>
    <dsp:sp modelId="{C50AB872-A3E7-4CD7-BE07-C7903A5B8F75}">
      <dsp:nvSpPr>
        <dsp:cNvPr id="0" name=""/>
        <dsp:cNvSpPr/>
      </dsp:nvSpPr>
      <dsp:spPr>
        <a:xfrm>
          <a:off x="1991101" y="1641574"/>
          <a:ext cx="2239989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신명조" panose="02030600000101010101" pitchFamily="18" charset="-127"/>
              <a:ea typeface="HY신명조" panose="02030600000101010101" pitchFamily="18" charset="-127"/>
            </a:rPr>
            <a:t>Network</a:t>
          </a:r>
          <a:endParaRPr lang="ko-KR" altLang="en-US" sz="2600" kern="1200" dirty="0">
            <a:latin typeface="HY신명조" panose="02030600000101010101" pitchFamily="18" charset="-127"/>
            <a:ea typeface="HY신명조" panose="02030600000101010101" pitchFamily="18" charset="-127"/>
          </a:endParaRPr>
        </a:p>
      </dsp:txBody>
      <dsp:txXfrm>
        <a:off x="2029219" y="1679692"/>
        <a:ext cx="2163753" cy="704615"/>
      </dsp:txXfrm>
    </dsp:sp>
    <dsp:sp modelId="{2020BF65-492C-4304-B57E-CD9DD21FD42B}">
      <dsp:nvSpPr>
        <dsp:cNvPr id="0" name=""/>
        <dsp:cNvSpPr/>
      </dsp:nvSpPr>
      <dsp:spPr>
        <a:xfrm>
          <a:off x="1991101" y="2461468"/>
          <a:ext cx="2239989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신명조" panose="02030600000101010101" pitchFamily="18" charset="-127"/>
              <a:ea typeface="HY신명조" panose="02030600000101010101" pitchFamily="18" charset="-127"/>
            </a:rPr>
            <a:t>Link</a:t>
          </a:r>
          <a:endParaRPr lang="ko-KR" altLang="en-US" sz="2600" kern="1200" dirty="0">
            <a:latin typeface="HY신명조" panose="02030600000101010101" pitchFamily="18" charset="-127"/>
            <a:ea typeface="HY신명조" panose="02030600000101010101" pitchFamily="18" charset="-127"/>
          </a:endParaRPr>
        </a:p>
      </dsp:txBody>
      <dsp:txXfrm>
        <a:off x="2029219" y="2499586"/>
        <a:ext cx="2163753" cy="704615"/>
      </dsp:txXfrm>
    </dsp:sp>
    <dsp:sp modelId="{B8ED7AF2-0A70-4465-B266-8D305BDFEF9A}">
      <dsp:nvSpPr>
        <dsp:cNvPr id="0" name=""/>
        <dsp:cNvSpPr/>
      </dsp:nvSpPr>
      <dsp:spPr>
        <a:xfrm>
          <a:off x="1998314" y="3267885"/>
          <a:ext cx="2239989" cy="780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신명조" panose="02030600000101010101" pitchFamily="18" charset="-127"/>
              <a:ea typeface="HY신명조" panose="02030600000101010101" pitchFamily="18" charset="-127"/>
            </a:rPr>
            <a:t>Physical</a:t>
          </a:r>
          <a:endParaRPr lang="ko-KR" altLang="en-US" sz="2600" kern="1200" dirty="0">
            <a:latin typeface="HY신명조" panose="02030600000101010101" pitchFamily="18" charset="-127"/>
            <a:ea typeface="HY신명조" panose="02030600000101010101" pitchFamily="18" charset="-127"/>
          </a:endParaRPr>
        </a:p>
      </dsp:txBody>
      <dsp:txXfrm>
        <a:off x="2036432" y="3306003"/>
        <a:ext cx="2163753" cy="70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CC9B0-49B8-4F68-8F2D-963AE336096F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0381-A6AB-4355-A955-E14D68496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9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오늘 </a:t>
            </a:r>
            <a:r>
              <a:rPr lang="en-US" altLang="ko-KR" dirty="0"/>
              <a:t>HTTP</a:t>
            </a:r>
            <a:r>
              <a:rPr lang="ko-KR" altLang="en-US" dirty="0"/>
              <a:t>에 대한 발표를 맡은 이승민입니다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저는 지난주 일주일동안 </a:t>
            </a:r>
            <a:r>
              <a:rPr lang="en-US" altLang="ko-KR" dirty="0"/>
              <a:t>HTTP</a:t>
            </a:r>
            <a:r>
              <a:rPr lang="ko-KR" altLang="en-US" dirty="0"/>
              <a:t>에 대해 </a:t>
            </a:r>
            <a:r>
              <a:rPr lang="ko-KR" altLang="en-US" dirty="0" err="1"/>
              <a:t>셀프스터디를</a:t>
            </a:r>
            <a:r>
              <a:rPr lang="ko-KR" altLang="en-US" dirty="0"/>
              <a:t> 진행해왔습니다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발표에서는 일주일동안 </a:t>
            </a:r>
            <a:r>
              <a:rPr lang="en-US" altLang="ko-KR" dirty="0"/>
              <a:t>HTTP</a:t>
            </a:r>
            <a:r>
              <a:rPr lang="ko-KR" altLang="en-US" dirty="0"/>
              <a:t>에 대해 무엇을 공부하였는지</a:t>
            </a:r>
            <a:r>
              <a:rPr lang="en-US" altLang="ko-KR" dirty="0"/>
              <a:t>, </a:t>
            </a:r>
            <a:r>
              <a:rPr lang="ko-KR" altLang="en-US" dirty="0"/>
              <a:t>흥미로웠던 부분은 무엇이 있었는지에 대해 언급을 하려고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HTTP</a:t>
            </a:r>
            <a:r>
              <a:rPr lang="ko-KR" altLang="en-US" dirty="0"/>
              <a:t>에서 사용되는 용어들 대부분이 영어이고</a:t>
            </a:r>
            <a:r>
              <a:rPr lang="en-US" altLang="ko-KR" dirty="0"/>
              <a:t>, </a:t>
            </a:r>
            <a:r>
              <a:rPr lang="ko-KR" altLang="en-US" dirty="0"/>
              <a:t>해석을 하면 뜻이 와전될 수 있기 때문에 발표 </a:t>
            </a:r>
            <a:r>
              <a:rPr lang="en-US" altLang="ko-KR" dirty="0"/>
              <a:t>ppt</a:t>
            </a:r>
            <a:r>
              <a:rPr lang="ko-KR" altLang="en-US" dirty="0"/>
              <a:t>는 모두 영어로 작성이 되었습니다</a:t>
            </a:r>
            <a:r>
              <a:rPr lang="en-US" altLang="ko-KR" dirty="0"/>
              <a:t>. </a:t>
            </a:r>
            <a:r>
              <a:rPr lang="ko-KR" altLang="en-US" dirty="0"/>
              <a:t>그러나 발표는 한국어로 진행이 되며</a:t>
            </a:r>
            <a:r>
              <a:rPr lang="en-US" altLang="ko-KR" dirty="0"/>
              <a:t>, </a:t>
            </a:r>
            <a:r>
              <a:rPr lang="ko-KR" altLang="en-US" dirty="0"/>
              <a:t>이 부분에 대해 미리 양해의 말씀을 드립니다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다음으로 목차로 넘어가겠습니다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60381-A6AB-4355-A955-E14D68496E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0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여기는 원래 중간발표 당시의 설계와 비교 평가를 하는 구간이다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앞에서 설계구조는 동일하다고 했으니 여기서는 실제로 그럼 목표와 결과물이 어떤 차이가 있는지를 말해줘야 할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하차 정류장을 구현하지 않았다고 말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0381-A6AB-4355-A955-E14D68496E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51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여기는 원래 중간발표 당시의 설계와 비교 평가를 하는 구간이다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앞에서 설계구조는 동일하다고 했으니 여기서는 실제로 그럼 목표와 결과물이 어떤 차이가 있는지를 말해줘야 할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하차 정류장을 구현하지 않았다고 말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0381-A6AB-4355-A955-E14D68496E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15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ko-KR" altLang="en-US" dirty="0"/>
              <a:t>위에는 장점 밑에는 단점</a:t>
            </a:r>
            <a:r>
              <a:rPr lang="en-US" altLang="ko-KR" dirty="0"/>
              <a:t>. </a:t>
            </a:r>
          </a:p>
          <a:p>
            <a:pPr marL="0" indent="0" rtl="0">
              <a:buNone/>
            </a:pPr>
            <a:r>
              <a:rPr lang="ko-KR" altLang="en-US" dirty="0"/>
              <a:t>짧은 시간 안에 완성해야 한다는 시간적 압박이 있었고</a:t>
            </a:r>
            <a:r>
              <a:rPr lang="en-US" altLang="ko-KR" dirty="0"/>
              <a:t>, </a:t>
            </a:r>
            <a:r>
              <a:rPr lang="ko-KR" altLang="en-US" dirty="0"/>
              <a:t>안드로이드 프로그래밍 경험이 전무하여 처음 시작이 굉장히 막막하였으며</a:t>
            </a:r>
            <a:r>
              <a:rPr lang="en-US" altLang="ko-KR" dirty="0"/>
              <a:t>, </a:t>
            </a:r>
          </a:p>
          <a:p>
            <a:pPr marL="0" indent="0" rtl="0">
              <a:buNone/>
            </a:pPr>
            <a:r>
              <a:rPr lang="ko-KR" altLang="en-US" dirty="0"/>
              <a:t>경험부족에서 오는 지식의 부재로 많은 시간을 </a:t>
            </a:r>
            <a:r>
              <a:rPr lang="ko-KR" altLang="en-US" dirty="0" err="1"/>
              <a:t>투자해야헀다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말하면 될 것 같음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장점으로 팀원 모두가 열심히 자신이 맡은 몫을 다하고 적극적으로 참여하였기에 좋은 팀워크를 경험하는 시간이 되었으며 온전한 서비스를 완성했다는 것에 많은 보람을 느낀다</a:t>
            </a:r>
            <a:r>
              <a:rPr lang="en-US" altLang="ko-KR" dirty="0"/>
              <a:t>. </a:t>
            </a:r>
            <a:r>
              <a:rPr lang="ko-KR" altLang="en-US" dirty="0" err="1"/>
              <a:t>이런식으로</a:t>
            </a:r>
            <a:r>
              <a:rPr lang="ko-KR" altLang="en-US" dirty="0"/>
              <a:t> 말하면 좋을 것 같음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E7DA-80A0-4103-907B-A743E41D12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가지의 세션으로 구성이 되어있습니다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 첫번째로 </a:t>
            </a:r>
            <a:r>
              <a:rPr lang="en-US" altLang="ko-KR" dirty="0"/>
              <a:t>HTTP</a:t>
            </a:r>
            <a:r>
              <a:rPr lang="ko-KR" altLang="en-US" dirty="0"/>
              <a:t>의 기본 개념에 대해서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60381-A6AB-4355-A955-E14D68496E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6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여기는 원래 중간발표 당시의 설계와 비교 평가를 하는 구간이다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앞에서 설계구조는 동일하다고 했으니 여기서는 실제로 그럼 목표와 결과물이 어떤 차이가 있는지를 말해줘야 할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하차 정류장을 구현하지 않았다고 말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0381-A6AB-4355-A955-E14D68496E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82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0381-A6AB-4355-A955-E14D68496E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0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여기는 원래 중간발표 당시의 설계와 비교 평가를 하는 구간이다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앞에서 설계구조는 동일하다고 했으니 여기서는 실제로 그럼 목표와 결과물이 어떤 차이가 있는지를 말해줘야 할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하차 정류장을 구현하지 않았다고 말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0381-A6AB-4355-A955-E14D68496E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00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여기는 원래 중간발표 당시의 설계와 비교 평가를 하는 구간이다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앞에서 설계구조는 동일하다고 했으니 여기서는 실제로 그럼 목표와 결과물이 어떤 차이가 있는지를 말해줘야 할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하차 정류장을 구현하지 않았다고 말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0381-A6AB-4355-A955-E14D68496E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77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여기는 원래 중간발표 당시의 설계와 비교 평가를 하는 구간이다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앞에서 설계구조는 동일하다고 했으니 여기서는 실제로 그럼 목표와 결과물이 어떤 차이가 있는지를 말해줘야 할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하차 정류장을 구현하지 않았다고 말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0381-A6AB-4355-A955-E14D68496E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상태코드는 사유와 함께 나오지만 사유는 그냥 사람이 보기 </a:t>
            </a:r>
            <a:r>
              <a:rPr lang="ko-KR" altLang="en-US" dirty="0" err="1"/>
              <a:t>편하려는</a:t>
            </a:r>
            <a:r>
              <a:rPr lang="ko-KR" altLang="en-US" dirty="0"/>
              <a:t> 목적으로 쓰이고</a:t>
            </a:r>
            <a:r>
              <a:rPr lang="en-US" altLang="ko-KR" dirty="0"/>
              <a:t>, </a:t>
            </a:r>
            <a:r>
              <a:rPr lang="ko-KR" altLang="en-US" dirty="0"/>
              <a:t>실질적인 처리는 앞의 상태코드를 보고 이루어진다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0381-A6AB-4355-A955-E14D68496E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91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0381-A6AB-4355-A955-E14D68496E6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46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E1B8-842A-455D-A3C6-C372FFE0202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jp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38CC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B85B3-FC92-45BD-909B-A2470A661977}"/>
              </a:ext>
            </a:extLst>
          </p:cNvPr>
          <p:cNvSpPr txBox="1"/>
          <p:nvPr/>
        </p:nvSpPr>
        <p:spPr>
          <a:xfrm>
            <a:off x="4751512" y="5472565"/>
            <a:ext cx="4392488" cy="8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Date</a:t>
            </a:r>
            <a:r>
              <a:rPr lang="ko-KR" altLang="en-US" sz="1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2019/9/16</a:t>
            </a:r>
            <a:br>
              <a:rPr lang="en-US" altLang="ko-KR" sz="28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Presenter</a:t>
            </a:r>
            <a:r>
              <a:rPr lang="ko-KR" altLang="en-US" sz="2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lang="en-US" altLang="ko-KR" sz="2400" dirty="0" err="1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Seungmin</a:t>
            </a:r>
            <a:r>
              <a:rPr lang="ko-KR" altLang="en-US" sz="2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07860-0537-46B0-AE2A-B578C782D210}"/>
              </a:ext>
            </a:extLst>
          </p:cNvPr>
          <p:cNvSpPr txBox="1"/>
          <p:nvPr/>
        </p:nvSpPr>
        <p:spPr>
          <a:xfrm>
            <a:off x="539044" y="2351562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HTTP</a:t>
            </a:r>
            <a:r>
              <a:rPr lang="ko-KR" altLang="en-US" sz="4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 study presentation</a:t>
            </a:r>
            <a:r>
              <a:rPr lang="ko-KR" altLang="en-US" sz="4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87F299-E2AC-49E8-A8AB-078553FEFDE7}"/>
              </a:ext>
            </a:extLst>
          </p:cNvPr>
          <p:cNvSpPr/>
          <p:nvPr/>
        </p:nvSpPr>
        <p:spPr>
          <a:xfrm>
            <a:off x="0" y="0"/>
            <a:ext cx="9144000" cy="986763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38CCA"/>
                </a:solidFill>
                <a:effectLst/>
                <a:uLnTx/>
                <a:uFillTx/>
                <a:latin typeface="DX별과그대B" panose="02020600000000000000" pitchFamily="18" charset="-127"/>
                <a:ea typeface="DX별과그대B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38CCA"/>
              </a:solidFill>
              <a:effectLst/>
              <a:uLnTx/>
              <a:uFillTx/>
              <a:latin typeface="DX별과그대B" panose="02020600000000000000" pitchFamily="18" charset="-127"/>
              <a:ea typeface="DX별과그대B" panose="02020600000000000000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EDFBF-02C2-44C7-8F07-90545292086E}"/>
              </a:ext>
            </a:extLst>
          </p:cNvPr>
          <p:cNvSpPr/>
          <p:nvPr/>
        </p:nvSpPr>
        <p:spPr>
          <a:xfrm>
            <a:off x="251520" y="231771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HTTP</a:t>
            </a:r>
            <a:r>
              <a:rPr lang="ko-KR" altLang="en-US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connection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052F0-6056-41B3-8643-804C3BEE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4" y="1170702"/>
            <a:ext cx="4761967" cy="547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A6EAD-A75B-461F-A92E-5D2F8B7FAE5D}"/>
              </a:ext>
            </a:extLst>
          </p:cNvPr>
          <p:cNvSpPr txBox="1"/>
          <p:nvPr/>
        </p:nvSpPr>
        <p:spPr>
          <a:xfrm>
            <a:off x="5048130" y="2460653"/>
            <a:ext cx="43204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Web page contain several component and client has to send request about all of them. Consequently, TCP connection between client and server must manage effectively. 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438CCA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Parallel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438CCA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Persist Connections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DE204-B7E0-495B-89ED-2383255A4896}"/>
              </a:ext>
            </a:extLst>
          </p:cNvPr>
          <p:cNvSpPr/>
          <p:nvPr/>
        </p:nvSpPr>
        <p:spPr>
          <a:xfrm>
            <a:off x="0" y="1170702"/>
            <a:ext cx="9144000" cy="5570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4D4962-CE66-462E-BB61-DA646A52B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1" y="1170702"/>
            <a:ext cx="8024856" cy="26455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852570-F1BD-4689-8C1B-A6E7BB676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1" y="3499370"/>
            <a:ext cx="8024856" cy="32136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1DBB16-E26C-4739-83BB-7E1CCA49D651}"/>
              </a:ext>
            </a:extLst>
          </p:cNvPr>
          <p:cNvSpPr/>
          <p:nvPr/>
        </p:nvSpPr>
        <p:spPr>
          <a:xfrm>
            <a:off x="0" y="986763"/>
            <a:ext cx="9144000" cy="587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1AC6F8-71AD-49E6-83AD-8F5A4E09C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6" y="1116877"/>
            <a:ext cx="791638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87F299-E2AC-49E8-A8AB-078553FEFDE7}"/>
              </a:ext>
            </a:extLst>
          </p:cNvPr>
          <p:cNvSpPr/>
          <p:nvPr/>
        </p:nvSpPr>
        <p:spPr>
          <a:xfrm>
            <a:off x="0" y="0"/>
            <a:ext cx="9144000" cy="986763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38CCA"/>
                </a:solidFill>
                <a:effectLst/>
                <a:uLnTx/>
                <a:uFillTx/>
                <a:latin typeface="DX별과그대B" panose="02020600000000000000" pitchFamily="18" charset="-127"/>
                <a:ea typeface="DX별과그대B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38CCA"/>
              </a:solidFill>
              <a:effectLst/>
              <a:uLnTx/>
              <a:uFillTx/>
              <a:latin typeface="DX별과그대B" panose="02020600000000000000" pitchFamily="18" charset="-127"/>
              <a:ea typeface="DX별과그대B" panose="02020600000000000000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EDFBF-02C2-44C7-8F07-90545292086E}"/>
              </a:ext>
            </a:extLst>
          </p:cNvPr>
          <p:cNvSpPr/>
          <p:nvPr/>
        </p:nvSpPr>
        <p:spPr>
          <a:xfrm>
            <a:off x="251520" y="231771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</a:rPr>
              <a:t>Proxy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56FCE75-AD06-431E-BA62-4BF5B81FD72B}"/>
              </a:ext>
            </a:extLst>
          </p:cNvPr>
          <p:cNvSpPr/>
          <p:nvPr/>
        </p:nvSpPr>
        <p:spPr>
          <a:xfrm>
            <a:off x="3917300" y="2381864"/>
            <a:ext cx="544734" cy="683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A5A013-6CBA-4563-834B-2345B4A039BE}"/>
              </a:ext>
            </a:extLst>
          </p:cNvPr>
          <p:cNvSpPr/>
          <p:nvPr/>
        </p:nvSpPr>
        <p:spPr>
          <a:xfrm>
            <a:off x="4081654" y="2425073"/>
            <a:ext cx="333756" cy="349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00D63E-3E61-4697-914E-462531C2218B}"/>
              </a:ext>
            </a:extLst>
          </p:cNvPr>
          <p:cNvSpPr/>
          <p:nvPr/>
        </p:nvSpPr>
        <p:spPr>
          <a:xfrm>
            <a:off x="3982689" y="4254860"/>
            <a:ext cx="544131" cy="683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89BDE7A-3F48-40E9-8084-32B23EE45741}"/>
              </a:ext>
            </a:extLst>
          </p:cNvPr>
          <p:cNvSpPr/>
          <p:nvPr/>
        </p:nvSpPr>
        <p:spPr>
          <a:xfrm>
            <a:off x="4146423" y="4298069"/>
            <a:ext cx="334517" cy="349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4CBF6FD-5FFA-4B29-9C69-AFA6882B8D63}"/>
              </a:ext>
            </a:extLst>
          </p:cNvPr>
          <p:cNvSpPr/>
          <p:nvPr/>
        </p:nvSpPr>
        <p:spPr>
          <a:xfrm>
            <a:off x="6011037" y="3113921"/>
            <a:ext cx="377190" cy="684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F37BA9A-AFD2-4012-B4F0-1C7199E722E2}"/>
              </a:ext>
            </a:extLst>
          </p:cNvPr>
          <p:cNvSpPr/>
          <p:nvPr/>
        </p:nvSpPr>
        <p:spPr>
          <a:xfrm>
            <a:off x="6012942" y="3193550"/>
            <a:ext cx="167005" cy="14604"/>
          </a:xfrm>
          <a:custGeom>
            <a:avLst/>
            <a:gdLst/>
            <a:ahLst/>
            <a:cxnLst/>
            <a:rect l="l" t="t" r="r" b="b"/>
            <a:pathLst>
              <a:path w="167004" h="14604">
                <a:moveTo>
                  <a:pt x="0" y="14477"/>
                </a:moveTo>
                <a:lnTo>
                  <a:pt x="166877" y="14477"/>
                </a:lnTo>
                <a:lnTo>
                  <a:pt x="166877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C1AAC95-CE26-4718-B7B3-78699AC4F78B}"/>
              </a:ext>
            </a:extLst>
          </p:cNvPr>
          <p:cNvSpPr/>
          <p:nvPr/>
        </p:nvSpPr>
        <p:spPr>
          <a:xfrm>
            <a:off x="6007990" y="3188598"/>
            <a:ext cx="177165" cy="24765"/>
          </a:xfrm>
          <a:custGeom>
            <a:avLst/>
            <a:gdLst/>
            <a:ahLst/>
            <a:cxnLst/>
            <a:rect l="l" t="t" r="r" b="b"/>
            <a:pathLst>
              <a:path w="177164" h="24764">
                <a:moveTo>
                  <a:pt x="0" y="24383"/>
                </a:moveTo>
                <a:lnTo>
                  <a:pt x="176783" y="24383"/>
                </a:lnTo>
                <a:lnTo>
                  <a:pt x="176783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7D4831C-0402-49E8-A240-1D3F071C4A56}"/>
              </a:ext>
            </a:extLst>
          </p:cNvPr>
          <p:cNvSpPr/>
          <p:nvPr/>
        </p:nvSpPr>
        <p:spPr>
          <a:xfrm>
            <a:off x="6163437" y="3184787"/>
            <a:ext cx="162560" cy="43815"/>
          </a:xfrm>
          <a:custGeom>
            <a:avLst/>
            <a:gdLst/>
            <a:ahLst/>
            <a:cxnLst/>
            <a:rect l="l" t="t" r="r" b="b"/>
            <a:pathLst>
              <a:path w="162559" h="43814">
                <a:moveTo>
                  <a:pt x="140589" y="0"/>
                </a:moveTo>
                <a:lnTo>
                  <a:pt x="21716" y="0"/>
                </a:lnTo>
                <a:lnTo>
                  <a:pt x="13287" y="1714"/>
                </a:lnTo>
                <a:lnTo>
                  <a:pt x="6381" y="6381"/>
                </a:lnTo>
                <a:lnTo>
                  <a:pt x="1714" y="13287"/>
                </a:lnTo>
                <a:lnTo>
                  <a:pt x="0" y="21716"/>
                </a:lnTo>
                <a:lnTo>
                  <a:pt x="1714" y="30146"/>
                </a:lnTo>
                <a:lnTo>
                  <a:pt x="6381" y="37052"/>
                </a:lnTo>
                <a:lnTo>
                  <a:pt x="13287" y="41719"/>
                </a:lnTo>
                <a:lnTo>
                  <a:pt x="21716" y="43433"/>
                </a:lnTo>
                <a:lnTo>
                  <a:pt x="140589" y="43433"/>
                </a:lnTo>
                <a:lnTo>
                  <a:pt x="149018" y="41719"/>
                </a:lnTo>
                <a:lnTo>
                  <a:pt x="155924" y="37052"/>
                </a:lnTo>
                <a:lnTo>
                  <a:pt x="160591" y="30146"/>
                </a:lnTo>
                <a:lnTo>
                  <a:pt x="162305" y="21716"/>
                </a:lnTo>
                <a:lnTo>
                  <a:pt x="160591" y="13287"/>
                </a:lnTo>
                <a:lnTo>
                  <a:pt x="155924" y="6381"/>
                </a:lnTo>
                <a:lnTo>
                  <a:pt x="149018" y="1714"/>
                </a:lnTo>
                <a:lnTo>
                  <a:pt x="140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05DAA4E-E100-4F5A-AE59-4362FAA21D70}"/>
              </a:ext>
            </a:extLst>
          </p:cNvPr>
          <p:cNvSpPr/>
          <p:nvPr/>
        </p:nvSpPr>
        <p:spPr>
          <a:xfrm>
            <a:off x="6166485" y="3189360"/>
            <a:ext cx="150875" cy="33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04C9BE4C-34D1-4EA1-A8BF-ABC07C3C8FBB}"/>
              </a:ext>
            </a:extLst>
          </p:cNvPr>
          <p:cNvSpPr/>
          <p:nvPr/>
        </p:nvSpPr>
        <p:spPr>
          <a:xfrm>
            <a:off x="6161914" y="3281562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43255" y="0"/>
                </a:moveTo>
                <a:lnTo>
                  <a:pt x="20574" y="0"/>
                </a:lnTo>
                <a:lnTo>
                  <a:pt x="12590" y="1625"/>
                </a:lnTo>
                <a:lnTo>
                  <a:pt x="6048" y="6048"/>
                </a:lnTo>
                <a:lnTo>
                  <a:pt x="1625" y="12590"/>
                </a:lnTo>
                <a:lnTo>
                  <a:pt x="0" y="20573"/>
                </a:lnTo>
                <a:lnTo>
                  <a:pt x="1625" y="28557"/>
                </a:lnTo>
                <a:lnTo>
                  <a:pt x="6048" y="35099"/>
                </a:lnTo>
                <a:lnTo>
                  <a:pt x="12590" y="39522"/>
                </a:lnTo>
                <a:lnTo>
                  <a:pt x="20574" y="41147"/>
                </a:lnTo>
                <a:lnTo>
                  <a:pt x="143255" y="41147"/>
                </a:lnTo>
                <a:lnTo>
                  <a:pt x="151239" y="39522"/>
                </a:lnTo>
                <a:lnTo>
                  <a:pt x="157781" y="35099"/>
                </a:lnTo>
                <a:lnTo>
                  <a:pt x="162204" y="28557"/>
                </a:lnTo>
                <a:lnTo>
                  <a:pt x="163829" y="20573"/>
                </a:lnTo>
                <a:lnTo>
                  <a:pt x="162204" y="12590"/>
                </a:lnTo>
                <a:lnTo>
                  <a:pt x="157781" y="6048"/>
                </a:lnTo>
                <a:lnTo>
                  <a:pt x="151239" y="1625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D468DDC-F398-45B8-9837-A49F5A6572B0}"/>
              </a:ext>
            </a:extLst>
          </p:cNvPr>
          <p:cNvSpPr/>
          <p:nvPr/>
        </p:nvSpPr>
        <p:spPr>
          <a:xfrm>
            <a:off x="6164961" y="3286895"/>
            <a:ext cx="156209" cy="312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6B65940B-83D8-404C-AD6F-2E978D4750F1}"/>
              </a:ext>
            </a:extLst>
          </p:cNvPr>
          <p:cNvSpPr/>
          <p:nvPr/>
        </p:nvSpPr>
        <p:spPr>
          <a:xfrm>
            <a:off x="6014467" y="3391670"/>
            <a:ext cx="167005" cy="14604"/>
          </a:xfrm>
          <a:custGeom>
            <a:avLst/>
            <a:gdLst/>
            <a:ahLst/>
            <a:cxnLst/>
            <a:rect l="l" t="t" r="r" b="b"/>
            <a:pathLst>
              <a:path w="167004" h="14604">
                <a:moveTo>
                  <a:pt x="0" y="14478"/>
                </a:moveTo>
                <a:lnTo>
                  <a:pt x="166877" y="14478"/>
                </a:lnTo>
                <a:lnTo>
                  <a:pt x="166877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337A0B4C-D6B7-49FF-BF40-45ED620D6377}"/>
              </a:ext>
            </a:extLst>
          </p:cNvPr>
          <p:cNvSpPr/>
          <p:nvPr/>
        </p:nvSpPr>
        <p:spPr>
          <a:xfrm>
            <a:off x="6009514" y="3386718"/>
            <a:ext cx="177165" cy="24765"/>
          </a:xfrm>
          <a:custGeom>
            <a:avLst/>
            <a:gdLst/>
            <a:ahLst/>
            <a:cxnLst/>
            <a:rect l="l" t="t" r="r" b="b"/>
            <a:pathLst>
              <a:path w="177164" h="24764">
                <a:moveTo>
                  <a:pt x="0" y="24383"/>
                </a:moveTo>
                <a:lnTo>
                  <a:pt x="176783" y="24383"/>
                </a:lnTo>
                <a:lnTo>
                  <a:pt x="176783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4BC97DC7-2F67-4EB5-8047-D3F00BAD7872}"/>
              </a:ext>
            </a:extLst>
          </p:cNvPr>
          <p:cNvSpPr/>
          <p:nvPr/>
        </p:nvSpPr>
        <p:spPr>
          <a:xfrm>
            <a:off x="6017515" y="3480825"/>
            <a:ext cx="167005" cy="13970"/>
          </a:xfrm>
          <a:custGeom>
            <a:avLst/>
            <a:gdLst/>
            <a:ahLst/>
            <a:cxnLst/>
            <a:rect l="l" t="t" r="r" b="b"/>
            <a:pathLst>
              <a:path w="167004" h="13970">
                <a:moveTo>
                  <a:pt x="0" y="13716"/>
                </a:moveTo>
                <a:lnTo>
                  <a:pt x="166877" y="13716"/>
                </a:lnTo>
                <a:lnTo>
                  <a:pt x="166877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7E61AA6-1E3A-4D28-8FA6-C863853A41CB}"/>
              </a:ext>
            </a:extLst>
          </p:cNvPr>
          <p:cNvSpPr/>
          <p:nvPr/>
        </p:nvSpPr>
        <p:spPr>
          <a:xfrm>
            <a:off x="6012561" y="3475871"/>
            <a:ext cx="177165" cy="24130"/>
          </a:xfrm>
          <a:custGeom>
            <a:avLst/>
            <a:gdLst/>
            <a:ahLst/>
            <a:cxnLst/>
            <a:rect l="l" t="t" r="r" b="b"/>
            <a:pathLst>
              <a:path w="177164" h="24129">
                <a:moveTo>
                  <a:pt x="0" y="23622"/>
                </a:moveTo>
                <a:lnTo>
                  <a:pt x="176783" y="23622"/>
                </a:lnTo>
                <a:lnTo>
                  <a:pt x="176783" y="0"/>
                </a:lnTo>
                <a:lnTo>
                  <a:pt x="0" y="0"/>
                </a:lnTo>
                <a:lnTo>
                  <a:pt x="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08EC551D-D40B-4479-A25A-D5992FD98176}"/>
              </a:ext>
            </a:extLst>
          </p:cNvPr>
          <p:cNvSpPr/>
          <p:nvPr/>
        </p:nvSpPr>
        <p:spPr>
          <a:xfrm>
            <a:off x="6158866" y="3472062"/>
            <a:ext cx="163195" cy="45085"/>
          </a:xfrm>
          <a:custGeom>
            <a:avLst/>
            <a:gdLst/>
            <a:ahLst/>
            <a:cxnLst/>
            <a:rect l="l" t="t" r="r" b="b"/>
            <a:pathLst>
              <a:path w="163195" h="45085">
                <a:moveTo>
                  <a:pt x="140589" y="0"/>
                </a:moveTo>
                <a:lnTo>
                  <a:pt x="22478" y="0"/>
                </a:lnTo>
                <a:lnTo>
                  <a:pt x="13716" y="1762"/>
                </a:lnTo>
                <a:lnTo>
                  <a:pt x="6572" y="6572"/>
                </a:lnTo>
                <a:lnTo>
                  <a:pt x="1762" y="13715"/>
                </a:lnTo>
                <a:lnTo>
                  <a:pt x="0" y="22478"/>
                </a:lnTo>
                <a:lnTo>
                  <a:pt x="1762" y="31241"/>
                </a:lnTo>
                <a:lnTo>
                  <a:pt x="6572" y="38385"/>
                </a:lnTo>
                <a:lnTo>
                  <a:pt x="13715" y="43195"/>
                </a:lnTo>
                <a:lnTo>
                  <a:pt x="22478" y="44957"/>
                </a:lnTo>
                <a:lnTo>
                  <a:pt x="140589" y="44957"/>
                </a:lnTo>
                <a:lnTo>
                  <a:pt x="149352" y="43195"/>
                </a:lnTo>
                <a:lnTo>
                  <a:pt x="156495" y="38385"/>
                </a:lnTo>
                <a:lnTo>
                  <a:pt x="161305" y="31241"/>
                </a:lnTo>
                <a:lnTo>
                  <a:pt x="163068" y="22478"/>
                </a:lnTo>
                <a:lnTo>
                  <a:pt x="161305" y="13715"/>
                </a:lnTo>
                <a:lnTo>
                  <a:pt x="156495" y="6572"/>
                </a:lnTo>
                <a:lnTo>
                  <a:pt x="149351" y="1762"/>
                </a:lnTo>
                <a:lnTo>
                  <a:pt x="140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F203D30C-F123-43C1-9C10-F59F813CCD6D}"/>
              </a:ext>
            </a:extLst>
          </p:cNvPr>
          <p:cNvSpPr/>
          <p:nvPr/>
        </p:nvSpPr>
        <p:spPr>
          <a:xfrm>
            <a:off x="6161914" y="3477395"/>
            <a:ext cx="155448" cy="350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D4F18E66-7B46-4286-804E-10B4BC1E2A8B}"/>
              </a:ext>
            </a:extLst>
          </p:cNvPr>
          <p:cNvSpPr/>
          <p:nvPr/>
        </p:nvSpPr>
        <p:spPr>
          <a:xfrm>
            <a:off x="6160390" y="3382145"/>
            <a:ext cx="163830" cy="41275"/>
          </a:xfrm>
          <a:custGeom>
            <a:avLst/>
            <a:gdLst/>
            <a:ahLst/>
            <a:cxnLst/>
            <a:rect l="l" t="t" r="r" b="b"/>
            <a:pathLst>
              <a:path w="163829" h="41275">
                <a:moveTo>
                  <a:pt x="143255" y="0"/>
                </a:moveTo>
                <a:lnTo>
                  <a:pt x="20574" y="0"/>
                </a:lnTo>
                <a:lnTo>
                  <a:pt x="12590" y="1625"/>
                </a:lnTo>
                <a:lnTo>
                  <a:pt x="6048" y="6048"/>
                </a:lnTo>
                <a:lnTo>
                  <a:pt x="1625" y="12590"/>
                </a:lnTo>
                <a:lnTo>
                  <a:pt x="0" y="20574"/>
                </a:lnTo>
                <a:lnTo>
                  <a:pt x="1625" y="28557"/>
                </a:lnTo>
                <a:lnTo>
                  <a:pt x="6048" y="35099"/>
                </a:lnTo>
                <a:lnTo>
                  <a:pt x="12590" y="39522"/>
                </a:lnTo>
                <a:lnTo>
                  <a:pt x="20574" y="41148"/>
                </a:lnTo>
                <a:lnTo>
                  <a:pt x="143255" y="41148"/>
                </a:lnTo>
                <a:lnTo>
                  <a:pt x="151239" y="39522"/>
                </a:lnTo>
                <a:lnTo>
                  <a:pt x="157781" y="35099"/>
                </a:lnTo>
                <a:lnTo>
                  <a:pt x="162204" y="28557"/>
                </a:lnTo>
                <a:lnTo>
                  <a:pt x="163829" y="20574"/>
                </a:lnTo>
                <a:lnTo>
                  <a:pt x="162204" y="12590"/>
                </a:lnTo>
                <a:lnTo>
                  <a:pt x="157781" y="6048"/>
                </a:lnTo>
                <a:lnTo>
                  <a:pt x="151239" y="1625"/>
                </a:lnTo>
                <a:lnTo>
                  <a:pt x="1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E2470A39-549C-49F3-9F50-94431B5921D5}"/>
              </a:ext>
            </a:extLst>
          </p:cNvPr>
          <p:cNvSpPr/>
          <p:nvPr/>
        </p:nvSpPr>
        <p:spPr>
          <a:xfrm>
            <a:off x="6163437" y="3114302"/>
            <a:ext cx="158876" cy="6842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2150EFE0-94EB-4AE8-B2F3-1B1D83EF8166}"/>
              </a:ext>
            </a:extLst>
          </p:cNvPr>
          <p:cNvSpPr/>
          <p:nvPr/>
        </p:nvSpPr>
        <p:spPr>
          <a:xfrm>
            <a:off x="6298311" y="3109350"/>
            <a:ext cx="29209" cy="694690"/>
          </a:xfrm>
          <a:custGeom>
            <a:avLst/>
            <a:gdLst/>
            <a:ahLst/>
            <a:cxnLst/>
            <a:rect l="l" t="t" r="r" b="b"/>
            <a:pathLst>
              <a:path w="29209" h="694689">
                <a:moveTo>
                  <a:pt x="0" y="694181"/>
                </a:moveTo>
                <a:lnTo>
                  <a:pt x="28955" y="694181"/>
                </a:lnTo>
                <a:lnTo>
                  <a:pt x="28955" y="0"/>
                </a:lnTo>
                <a:lnTo>
                  <a:pt x="0" y="0"/>
                </a:lnTo>
                <a:lnTo>
                  <a:pt x="0" y="694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8FC42029-324F-4631-AA45-73F2809D4CC3}"/>
              </a:ext>
            </a:extLst>
          </p:cNvPr>
          <p:cNvSpPr/>
          <p:nvPr/>
        </p:nvSpPr>
        <p:spPr>
          <a:xfrm>
            <a:off x="6321171" y="3286133"/>
            <a:ext cx="66294" cy="6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5F6E9527-E82C-4CF8-AE3B-A3196C36BC84}"/>
              </a:ext>
            </a:extLst>
          </p:cNvPr>
          <p:cNvSpPr/>
          <p:nvPr/>
        </p:nvSpPr>
        <p:spPr>
          <a:xfrm>
            <a:off x="6321933" y="3188598"/>
            <a:ext cx="68579" cy="716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578CC763-C532-41D0-AA24-615F7D9FBE6B}"/>
              </a:ext>
            </a:extLst>
          </p:cNvPr>
          <p:cNvSpPr/>
          <p:nvPr/>
        </p:nvSpPr>
        <p:spPr>
          <a:xfrm>
            <a:off x="6379845" y="3766194"/>
            <a:ext cx="12700" cy="28575"/>
          </a:xfrm>
          <a:custGeom>
            <a:avLst/>
            <a:gdLst/>
            <a:ahLst/>
            <a:cxnLst/>
            <a:rect l="l" t="t" r="r" b="b"/>
            <a:pathLst>
              <a:path w="12700" h="28575">
                <a:moveTo>
                  <a:pt x="9525" y="0"/>
                </a:moveTo>
                <a:lnTo>
                  <a:pt x="2667" y="0"/>
                </a:lnTo>
                <a:lnTo>
                  <a:pt x="0" y="6350"/>
                </a:lnTo>
                <a:lnTo>
                  <a:pt x="0" y="21844"/>
                </a:lnTo>
                <a:lnTo>
                  <a:pt x="2667" y="28194"/>
                </a:lnTo>
                <a:lnTo>
                  <a:pt x="9525" y="28194"/>
                </a:lnTo>
                <a:lnTo>
                  <a:pt x="12192" y="21844"/>
                </a:lnTo>
                <a:lnTo>
                  <a:pt x="12192" y="63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CC46FFE0-55E9-45A6-A90B-A47D825BE105}"/>
              </a:ext>
            </a:extLst>
          </p:cNvPr>
          <p:cNvSpPr/>
          <p:nvPr/>
        </p:nvSpPr>
        <p:spPr>
          <a:xfrm>
            <a:off x="6318123" y="3766194"/>
            <a:ext cx="68580" cy="60325"/>
          </a:xfrm>
          <a:custGeom>
            <a:avLst/>
            <a:gdLst/>
            <a:ahLst/>
            <a:cxnLst/>
            <a:rect l="l" t="t" r="r" b="b"/>
            <a:pathLst>
              <a:path w="68579" h="60325">
                <a:moveTo>
                  <a:pt x="67183" y="0"/>
                </a:moveTo>
                <a:lnTo>
                  <a:pt x="0" y="26543"/>
                </a:lnTo>
                <a:lnTo>
                  <a:pt x="508" y="60198"/>
                </a:lnTo>
                <a:lnTo>
                  <a:pt x="68580" y="27559"/>
                </a:lnTo>
                <a:lnTo>
                  <a:pt x="6718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BDF5C33B-1E6A-4FD3-9DB0-C981E548E3BE}"/>
              </a:ext>
            </a:extLst>
          </p:cNvPr>
          <p:cNvSpPr/>
          <p:nvPr/>
        </p:nvSpPr>
        <p:spPr>
          <a:xfrm>
            <a:off x="5992368" y="3785625"/>
            <a:ext cx="337185" cy="44450"/>
          </a:xfrm>
          <a:custGeom>
            <a:avLst/>
            <a:gdLst/>
            <a:ahLst/>
            <a:cxnLst/>
            <a:rect l="l" t="t" r="r" b="b"/>
            <a:pathLst>
              <a:path w="337184" h="44450">
                <a:moveTo>
                  <a:pt x="314705" y="0"/>
                </a:moveTo>
                <a:lnTo>
                  <a:pt x="22098" y="0"/>
                </a:lnTo>
                <a:lnTo>
                  <a:pt x="13501" y="1738"/>
                </a:lnTo>
                <a:lnTo>
                  <a:pt x="6477" y="6477"/>
                </a:lnTo>
                <a:lnTo>
                  <a:pt x="1738" y="13501"/>
                </a:lnTo>
                <a:lnTo>
                  <a:pt x="0" y="22098"/>
                </a:lnTo>
                <a:lnTo>
                  <a:pt x="1738" y="30694"/>
                </a:lnTo>
                <a:lnTo>
                  <a:pt x="6476" y="37719"/>
                </a:lnTo>
                <a:lnTo>
                  <a:pt x="13501" y="42457"/>
                </a:lnTo>
                <a:lnTo>
                  <a:pt x="22098" y="44196"/>
                </a:lnTo>
                <a:lnTo>
                  <a:pt x="314705" y="44196"/>
                </a:lnTo>
                <a:lnTo>
                  <a:pt x="323302" y="42457"/>
                </a:lnTo>
                <a:lnTo>
                  <a:pt x="330326" y="37719"/>
                </a:lnTo>
                <a:lnTo>
                  <a:pt x="335065" y="30694"/>
                </a:lnTo>
                <a:lnTo>
                  <a:pt x="336803" y="22098"/>
                </a:lnTo>
                <a:lnTo>
                  <a:pt x="335065" y="13501"/>
                </a:lnTo>
                <a:lnTo>
                  <a:pt x="330326" y="6477"/>
                </a:lnTo>
                <a:lnTo>
                  <a:pt x="323302" y="1738"/>
                </a:lnTo>
                <a:lnTo>
                  <a:pt x="31470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3E15DCEA-3154-4997-9018-32E41CBD5B68}"/>
              </a:ext>
            </a:extLst>
          </p:cNvPr>
          <p:cNvSpPr/>
          <p:nvPr/>
        </p:nvSpPr>
        <p:spPr>
          <a:xfrm>
            <a:off x="5992368" y="3785625"/>
            <a:ext cx="337185" cy="44450"/>
          </a:xfrm>
          <a:custGeom>
            <a:avLst/>
            <a:gdLst/>
            <a:ahLst/>
            <a:cxnLst/>
            <a:rect l="l" t="t" r="r" b="b"/>
            <a:pathLst>
              <a:path w="337184" h="44450">
                <a:moveTo>
                  <a:pt x="0" y="22098"/>
                </a:moveTo>
                <a:lnTo>
                  <a:pt x="1738" y="13501"/>
                </a:lnTo>
                <a:lnTo>
                  <a:pt x="6477" y="6477"/>
                </a:lnTo>
                <a:lnTo>
                  <a:pt x="13501" y="1738"/>
                </a:lnTo>
                <a:lnTo>
                  <a:pt x="22098" y="0"/>
                </a:lnTo>
                <a:lnTo>
                  <a:pt x="314705" y="0"/>
                </a:lnTo>
                <a:lnTo>
                  <a:pt x="323302" y="1738"/>
                </a:lnTo>
                <a:lnTo>
                  <a:pt x="330326" y="6477"/>
                </a:lnTo>
                <a:lnTo>
                  <a:pt x="335065" y="13501"/>
                </a:lnTo>
                <a:lnTo>
                  <a:pt x="336803" y="22098"/>
                </a:lnTo>
                <a:lnTo>
                  <a:pt x="335065" y="30694"/>
                </a:lnTo>
                <a:lnTo>
                  <a:pt x="330326" y="37719"/>
                </a:lnTo>
                <a:lnTo>
                  <a:pt x="323302" y="42457"/>
                </a:lnTo>
                <a:lnTo>
                  <a:pt x="314705" y="44196"/>
                </a:lnTo>
                <a:lnTo>
                  <a:pt x="22098" y="44196"/>
                </a:lnTo>
                <a:lnTo>
                  <a:pt x="13501" y="42457"/>
                </a:lnTo>
                <a:lnTo>
                  <a:pt x="6476" y="37719"/>
                </a:lnTo>
                <a:lnTo>
                  <a:pt x="1738" y="30694"/>
                </a:lnTo>
                <a:lnTo>
                  <a:pt x="0" y="22098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7D51BE19-AF20-4104-966D-CAE2736AC22A}"/>
              </a:ext>
            </a:extLst>
          </p:cNvPr>
          <p:cNvSpPr/>
          <p:nvPr/>
        </p:nvSpPr>
        <p:spPr>
          <a:xfrm>
            <a:off x="6011418" y="3796293"/>
            <a:ext cx="300227" cy="243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4363726A-C6AC-46B4-9880-C201027AB4A7}"/>
              </a:ext>
            </a:extLst>
          </p:cNvPr>
          <p:cNvSpPr/>
          <p:nvPr/>
        </p:nvSpPr>
        <p:spPr>
          <a:xfrm>
            <a:off x="6011418" y="3796293"/>
            <a:ext cx="300355" cy="24765"/>
          </a:xfrm>
          <a:custGeom>
            <a:avLst/>
            <a:gdLst/>
            <a:ahLst/>
            <a:cxnLst/>
            <a:rect l="l" t="t" r="r" b="b"/>
            <a:pathLst>
              <a:path w="300354" h="24764">
                <a:moveTo>
                  <a:pt x="0" y="12192"/>
                </a:moveTo>
                <a:lnTo>
                  <a:pt x="0" y="5461"/>
                </a:lnTo>
                <a:lnTo>
                  <a:pt x="5461" y="0"/>
                </a:lnTo>
                <a:lnTo>
                  <a:pt x="12192" y="0"/>
                </a:lnTo>
                <a:lnTo>
                  <a:pt x="288036" y="0"/>
                </a:lnTo>
                <a:lnTo>
                  <a:pt x="294767" y="0"/>
                </a:lnTo>
                <a:lnTo>
                  <a:pt x="300227" y="5461"/>
                </a:lnTo>
                <a:lnTo>
                  <a:pt x="300227" y="12192"/>
                </a:lnTo>
                <a:lnTo>
                  <a:pt x="300227" y="18923"/>
                </a:lnTo>
                <a:lnTo>
                  <a:pt x="294767" y="24384"/>
                </a:lnTo>
                <a:lnTo>
                  <a:pt x="288036" y="24384"/>
                </a:lnTo>
                <a:lnTo>
                  <a:pt x="12192" y="24384"/>
                </a:lnTo>
                <a:lnTo>
                  <a:pt x="5461" y="24384"/>
                </a:lnTo>
                <a:lnTo>
                  <a:pt x="0" y="18923"/>
                </a:lnTo>
                <a:lnTo>
                  <a:pt x="0" y="12192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90CF6B18-AB69-4725-A3E5-A4908F38041D}"/>
              </a:ext>
            </a:extLst>
          </p:cNvPr>
          <p:cNvSpPr/>
          <p:nvPr/>
        </p:nvSpPr>
        <p:spPr>
          <a:xfrm>
            <a:off x="6039993" y="3697613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22098" y="0"/>
                </a:moveTo>
                <a:lnTo>
                  <a:pt x="13501" y="1672"/>
                </a:lnTo>
                <a:lnTo>
                  <a:pt x="6477" y="6238"/>
                </a:lnTo>
                <a:lnTo>
                  <a:pt x="1738" y="13019"/>
                </a:lnTo>
                <a:lnTo>
                  <a:pt x="0" y="21335"/>
                </a:lnTo>
                <a:lnTo>
                  <a:pt x="1738" y="29652"/>
                </a:lnTo>
                <a:lnTo>
                  <a:pt x="6476" y="36433"/>
                </a:lnTo>
                <a:lnTo>
                  <a:pt x="13501" y="40999"/>
                </a:lnTo>
                <a:lnTo>
                  <a:pt x="22098" y="42671"/>
                </a:lnTo>
                <a:lnTo>
                  <a:pt x="30694" y="40999"/>
                </a:lnTo>
                <a:lnTo>
                  <a:pt x="37719" y="36433"/>
                </a:lnTo>
                <a:lnTo>
                  <a:pt x="42457" y="29652"/>
                </a:lnTo>
                <a:lnTo>
                  <a:pt x="44196" y="21335"/>
                </a:lnTo>
                <a:lnTo>
                  <a:pt x="42457" y="13019"/>
                </a:lnTo>
                <a:lnTo>
                  <a:pt x="37719" y="6238"/>
                </a:lnTo>
                <a:lnTo>
                  <a:pt x="30694" y="1672"/>
                </a:lnTo>
                <a:lnTo>
                  <a:pt x="22098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04B8EE4F-6D9D-48EE-A59D-9342008DB6CD}"/>
              </a:ext>
            </a:extLst>
          </p:cNvPr>
          <p:cNvSpPr/>
          <p:nvPr/>
        </p:nvSpPr>
        <p:spPr>
          <a:xfrm>
            <a:off x="6088761" y="3697613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22098" y="0"/>
                </a:moveTo>
                <a:lnTo>
                  <a:pt x="13501" y="1672"/>
                </a:lnTo>
                <a:lnTo>
                  <a:pt x="6476" y="6238"/>
                </a:lnTo>
                <a:lnTo>
                  <a:pt x="1738" y="13019"/>
                </a:lnTo>
                <a:lnTo>
                  <a:pt x="0" y="21335"/>
                </a:lnTo>
                <a:lnTo>
                  <a:pt x="1738" y="29652"/>
                </a:lnTo>
                <a:lnTo>
                  <a:pt x="6476" y="36433"/>
                </a:lnTo>
                <a:lnTo>
                  <a:pt x="13501" y="40999"/>
                </a:lnTo>
                <a:lnTo>
                  <a:pt x="22098" y="42671"/>
                </a:lnTo>
                <a:lnTo>
                  <a:pt x="30694" y="40999"/>
                </a:lnTo>
                <a:lnTo>
                  <a:pt x="37718" y="36433"/>
                </a:lnTo>
                <a:lnTo>
                  <a:pt x="42457" y="29652"/>
                </a:lnTo>
                <a:lnTo>
                  <a:pt x="44196" y="21335"/>
                </a:lnTo>
                <a:lnTo>
                  <a:pt x="42457" y="13019"/>
                </a:lnTo>
                <a:lnTo>
                  <a:pt x="37719" y="6238"/>
                </a:lnTo>
                <a:lnTo>
                  <a:pt x="30694" y="1672"/>
                </a:lnTo>
                <a:lnTo>
                  <a:pt x="220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EE7DAADF-A95D-458B-B03A-9D8E87337235}"/>
              </a:ext>
            </a:extLst>
          </p:cNvPr>
          <p:cNvSpPr/>
          <p:nvPr/>
        </p:nvSpPr>
        <p:spPr>
          <a:xfrm>
            <a:off x="6138292" y="3696089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22098" y="0"/>
                </a:moveTo>
                <a:lnTo>
                  <a:pt x="13501" y="1672"/>
                </a:lnTo>
                <a:lnTo>
                  <a:pt x="6477" y="6238"/>
                </a:lnTo>
                <a:lnTo>
                  <a:pt x="1738" y="13019"/>
                </a:lnTo>
                <a:lnTo>
                  <a:pt x="0" y="21336"/>
                </a:lnTo>
                <a:lnTo>
                  <a:pt x="1738" y="29652"/>
                </a:lnTo>
                <a:lnTo>
                  <a:pt x="6477" y="36433"/>
                </a:lnTo>
                <a:lnTo>
                  <a:pt x="13501" y="40999"/>
                </a:lnTo>
                <a:lnTo>
                  <a:pt x="22098" y="42671"/>
                </a:lnTo>
                <a:lnTo>
                  <a:pt x="30694" y="40999"/>
                </a:lnTo>
                <a:lnTo>
                  <a:pt x="37718" y="36433"/>
                </a:lnTo>
                <a:lnTo>
                  <a:pt x="42457" y="29652"/>
                </a:lnTo>
                <a:lnTo>
                  <a:pt x="44196" y="21336"/>
                </a:lnTo>
                <a:lnTo>
                  <a:pt x="42457" y="13019"/>
                </a:lnTo>
                <a:lnTo>
                  <a:pt x="37719" y="6238"/>
                </a:lnTo>
                <a:lnTo>
                  <a:pt x="30694" y="1672"/>
                </a:lnTo>
                <a:lnTo>
                  <a:pt x="22098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01EEF644-31D3-4CBA-99E5-DC848127D13B}"/>
              </a:ext>
            </a:extLst>
          </p:cNvPr>
          <p:cNvSpPr/>
          <p:nvPr/>
        </p:nvSpPr>
        <p:spPr>
          <a:xfrm>
            <a:off x="6263260" y="3534926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5"/>
                </a:lnTo>
              </a:path>
            </a:pathLst>
          </a:custGeom>
          <a:ln w="23621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D67EB04D-5DA3-4000-9618-A55BC1571029}"/>
              </a:ext>
            </a:extLst>
          </p:cNvPr>
          <p:cNvSpPr/>
          <p:nvPr/>
        </p:nvSpPr>
        <p:spPr>
          <a:xfrm>
            <a:off x="6251448" y="3534926"/>
            <a:ext cx="24130" cy="227329"/>
          </a:xfrm>
          <a:custGeom>
            <a:avLst/>
            <a:gdLst/>
            <a:ahLst/>
            <a:cxnLst/>
            <a:rect l="l" t="t" r="r" b="b"/>
            <a:pathLst>
              <a:path w="24129" h="227329">
                <a:moveTo>
                  <a:pt x="0" y="227075"/>
                </a:moveTo>
                <a:lnTo>
                  <a:pt x="23621" y="227075"/>
                </a:lnTo>
                <a:lnTo>
                  <a:pt x="23621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794AECB1-FE70-4FB1-947A-929C4B024A38}"/>
              </a:ext>
            </a:extLst>
          </p:cNvPr>
          <p:cNvSpPr/>
          <p:nvPr/>
        </p:nvSpPr>
        <p:spPr>
          <a:xfrm>
            <a:off x="7960233" y="2492892"/>
            <a:ext cx="408431" cy="6842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D3E85880-54C9-4B0A-8A7B-EDBC5E2E43BD}"/>
              </a:ext>
            </a:extLst>
          </p:cNvPr>
          <p:cNvSpPr/>
          <p:nvPr/>
        </p:nvSpPr>
        <p:spPr>
          <a:xfrm>
            <a:off x="7962139" y="2572520"/>
            <a:ext cx="181610" cy="14604"/>
          </a:xfrm>
          <a:custGeom>
            <a:avLst/>
            <a:gdLst/>
            <a:ahLst/>
            <a:cxnLst/>
            <a:rect l="l" t="t" r="r" b="b"/>
            <a:pathLst>
              <a:path w="181609" h="14605">
                <a:moveTo>
                  <a:pt x="0" y="14477"/>
                </a:moveTo>
                <a:lnTo>
                  <a:pt x="181355" y="14477"/>
                </a:lnTo>
                <a:lnTo>
                  <a:pt x="181355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1B053633-4160-4F25-9493-90949F3EF2B4}"/>
              </a:ext>
            </a:extLst>
          </p:cNvPr>
          <p:cNvSpPr/>
          <p:nvPr/>
        </p:nvSpPr>
        <p:spPr>
          <a:xfrm>
            <a:off x="7957185" y="2567567"/>
            <a:ext cx="191770" cy="24765"/>
          </a:xfrm>
          <a:custGeom>
            <a:avLst/>
            <a:gdLst/>
            <a:ahLst/>
            <a:cxnLst/>
            <a:rect l="l" t="t" r="r" b="b"/>
            <a:pathLst>
              <a:path w="191770" h="24764">
                <a:moveTo>
                  <a:pt x="0" y="24383"/>
                </a:moveTo>
                <a:lnTo>
                  <a:pt x="191261" y="24383"/>
                </a:lnTo>
                <a:lnTo>
                  <a:pt x="191261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6F9D314F-6E23-42C3-838F-B4255572CFB2}"/>
              </a:ext>
            </a:extLst>
          </p:cNvPr>
          <p:cNvSpPr/>
          <p:nvPr/>
        </p:nvSpPr>
        <p:spPr>
          <a:xfrm>
            <a:off x="8125587" y="2564520"/>
            <a:ext cx="176530" cy="43180"/>
          </a:xfrm>
          <a:custGeom>
            <a:avLst/>
            <a:gdLst/>
            <a:ahLst/>
            <a:cxnLst/>
            <a:rect l="l" t="t" r="r" b="b"/>
            <a:pathLst>
              <a:path w="176529" h="43180">
                <a:moveTo>
                  <a:pt x="154685" y="0"/>
                </a:moveTo>
                <a:lnTo>
                  <a:pt x="21335" y="0"/>
                </a:lnTo>
                <a:lnTo>
                  <a:pt x="13019" y="1672"/>
                </a:lnTo>
                <a:lnTo>
                  <a:pt x="6238" y="6238"/>
                </a:lnTo>
                <a:lnTo>
                  <a:pt x="1672" y="13019"/>
                </a:lnTo>
                <a:lnTo>
                  <a:pt x="0" y="21336"/>
                </a:lnTo>
                <a:lnTo>
                  <a:pt x="1672" y="29652"/>
                </a:lnTo>
                <a:lnTo>
                  <a:pt x="6238" y="36433"/>
                </a:lnTo>
                <a:lnTo>
                  <a:pt x="13019" y="40999"/>
                </a:lnTo>
                <a:lnTo>
                  <a:pt x="21335" y="42672"/>
                </a:lnTo>
                <a:lnTo>
                  <a:pt x="154685" y="42672"/>
                </a:lnTo>
                <a:lnTo>
                  <a:pt x="163002" y="40999"/>
                </a:lnTo>
                <a:lnTo>
                  <a:pt x="169783" y="36433"/>
                </a:lnTo>
                <a:lnTo>
                  <a:pt x="174349" y="29652"/>
                </a:lnTo>
                <a:lnTo>
                  <a:pt x="176022" y="21336"/>
                </a:lnTo>
                <a:lnTo>
                  <a:pt x="174349" y="13019"/>
                </a:lnTo>
                <a:lnTo>
                  <a:pt x="169783" y="6238"/>
                </a:lnTo>
                <a:lnTo>
                  <a:pt x="163002" y="1672"/>
                </a:lnTo>
                <a:lnTo>
                  <a:pt x="154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305775AC-07EF-493F-BA73-8014D5AD472E}"/>
              </a:ext>
            </a:extLst>
          </p:cNvPr>
          <p:cNvSpPr/>
          <p:nvPr/>
        </p:nvSpPr>
        <p:spPr>
          <a:xfrm>
            <a:off x="8128635" y="2569092"/>
            <a:ext cx="168401" cy="335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7237E950-3D76-4658-A471-BE810F93E671}"/>
              </a:ext>
            </a:extLst>
          </p:cNvPr>
          <p:cNvSpPr/>
          <p:nvPr/>
        </p:nvSpPr>
        <p:spPr>
          <a:xfrm>
            <a:off x="7965948" y="2669295"/>
            <a:ext cx="180975" cy="14604"/>
          </a:xfrm>
          <a:custGeom>
            <a:avLst/>
            <a:gdLst/>
            <a:ahLst/>
            <a:cxnLst/>
            <a:rect l="l" t="t" r="r" b="b"/>
            <a:pathLst>
              <a:path w="180975" h="14605">
                <a:moveTo>
                  <a:pt x="0" y="14477"/>
                </a:moveTo>
                <a:lnTo>
                  <a:pt x="180594" y="14477"/>
                </a:lnTo>
                <a:lnTo>
                  <a:pt x="180594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7ED37775-65DD-497B-9D4C-352EFA9D2EBE}"/>
              </a:ext>
            </a:extLst>
          </p:cNvPr>
          <p:cNvSpPr/>
          <p:nvPr/>
        </p:nvSpPr>
        <p:spPr>
          <a:xfrm>
            <a:off x="7960995" y="2664342"/>
            <a:ext cx="190500" cy="24765"/>
          </a:xfrm>
          <a:custGeom>
            <a:avLst/>
            <a:gdLst/>
            <a:ahLst/>
            <a:cxnLst/>
            <a:rect l="l" t="t" r="r" b="b"/>
            <a:pathLst>
              <a:path w="190500" h="24764">
                <a:moveTo>
                  <a:pt x="0" y="24383"/>
                </a:moveTo>
                <a:lnTo>
                  <a:pt x="190500" y="24383"/>
                </a:lnTo>
                <a:lnTo>
                  <a:pt x="19050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3425C26E-6C0F-428E-ABE9-A118C43FCB59}"/>
              </a:ext>
            </a:extLst>
          </p:cNvPr>
          <p:cNvSpPr/>
          <p:nvPr/>
        </p:nvSpPr>
        <p:spPr>
          <a:xfrm>
            <a:off x="8124064" y="2661293"/>
            <a:ext cx="177800" cy="41275"/>
          </a:xfrm>
          <a:custGeom>
            <a:avLst/>
            <a:gdLst/>
            <a:ahLst/>
            <a:cxnLst/>
            <a:rect l="l" t="t" r="r" b="b"/>
            <a:pathLst>
              <a:path w="177800" h="41275">
                <a:moveTo>
                  <a:pt x="156972" y="0"/>
                </a:moveTo>
                <a:lnTo>
                  <a:pt x="20574" y="0"/>
                </a:lnTo>
                <a:lnTo>
                  <a:pt x="12590" y="1625"/>
                </a:lnTo>
                <a:lnTo>
                  <a:pt x="6048" y="6048"/>
                </a:lnTo>
                <a:lnTo>
                  <a:pt x="1625" y="12590"/>
                </a:lnTo>
                <a:lnTo>
                  <a:pt x="0" y="20574"/>
                </a:lnTo>
                <a:lnTo>
                  <a:pt x="1625" y="28557"/>
                </a:lnTo>
                <a:lnTo>
                  <a:pt x="6048" y="35099"/>
                </a:lnTo>
                <a:lnTo>
                  <a:pt x="12590" y="39522"/>
                </a:lnTo>
                <a:lnTo>
                  <a:pt x="20574" y="41148"/>
                </a:lnTo>
                <a:lnTo>
                  <a:pt x="156972" y="41148"/>
                </a:lnTo>
                <a:lnTo>
                  <a:pt x="164955" y="39522"/>
                </a:lnTo>
                <a:lnTo>
                  <a:pt x="171497" y="35099"/>
                </a:lnTo>
                <a:lnTo>
                  <a:pt x="175920" y="28557"/>
                </a:lnTo>
                <a:lnTo>
                  <a:pt x="177546" y="20574"/>
                </a:lnTo>
                <a:lnTo>
                  <a:pt x="175920" y="12590"/>
                </a:lnTo>
                <a:lnTo>
                  <a:pt x="171497" y="6048"/>
                </a:lnTo>
                <a:lnTo>
                  <a:pt x="164955" y="1625"/>
                </a:lnTo>
                <a:lnTo>
                  <a:pt x="156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F7D7C4A2-9851-4DE1-8E19-5A440C006719}"/>
              </a:ext>
            </a:extLst>
          </p:cNvPr>
          <p:cNvSpPr/>
          <p:nvPr/>
        </p:nvSpPr>
        <p:spPr>
          <a:xfrm>
            <a:off x="8127111" y="2665866"/>
            <a:ext cx="169925" cy="320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B19535B7-CA0A-43D1-B695-6D7ECB92CFC5}"/>
              </a:ext>
            </a:extLst>
          </p:cNvPr>
          <p:cNvSpPr/>
          <p:nvPr/>
        </p:nvSpPr>
        <p:spPr>
          <a:xfrm>
            <a:off x="7967472" y="2859795"/>
            <a:ext cx="180975" cy="14604"/>
          </a:xfrm>
          <a:custGeom>
            <a:avLst/>
            <a:gdLst/>
            <a:ahLst/>
            <a:cxnLst/>
            <a:rect l="l" t="t" r="r" b="b"/>
            <a:pathLst>
              <a:path w="180975" h="14605">
                <a:moveTo>
                  <a:pt x="0" y="14477"/>
                </a:moveTo>
                <a:lnTo>
                  <a:pt x="180594" y="14477"/>
                </a:lnTo>
                <a:lnTo>
                  <a:pt x="180594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97BB6F9A-D61D-41AF-9D65-80B568720157}"/>
              </a:ext>
            </a:extLst>
          </p:cNvPr>
          <p:cNvSpPr/>
          <p:nvPr/>
        </p:nvSpPr>
        <p:spPr>
          <a:xfrm>
            <a:off x="7962520" y="2854842"/>
            <a:ext cx="190500" cy="24765"/>
          </a:xfrm>
          <a:custGeom>
            <a:avLst/>
            <a:gdLst/>
            <a:ahLst/>
            <a:cxnLst/>
            <a:rect l="l" t="t" r="r" b="b"/>
            <a:pathLst>
              <a:path w="190500" h="24764">
                <a:moveTo>
                  <a:pt x="0" y="24383"/>
                </a:moveTo>
                <a:lnTo>
                  <a:pt x="190500" y="24383"/>
                </a:lnTo>
                <a:lnTo>
                  <a:pt x="19050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9AE9EAEB-C7BC-463C-B9DD-E868A1DDB745}"/>
              </a:ext>
            </a:extLst>
          </p:cNvPr>
          <p:cNvSpPr/>
          <p:nvPr/>
        </p:nvSpPr>
        <p:spPr>
          <a:xfrm>
            <a:off x="8121016" y="2851793"/>
            <a:ext cx="176530" cy="44450"/>
          </a:xfrm>
          <a:custGeom>
            <a:avLst/>
            <a:gdLst/>
            <a:ahLst/>
            <a:cxnLst/>
            <a:rect l="l" t="t" r="r" b="b"/>
            <a:pathLst>
              <a:path w="176529" h="44450">
                <a:moveTo>
                  <a:pt x="153924" y="0"/>
                </a:moveTo>
                <a:lnTo>
                  <a:pt x="22098" y="0"/>
                </a:lnTo>
                <a:lnTo>
                  <a:pt x="13501" y="1738"/>
                </a:lnTo>
                <a:lnTo>
                  <a:pt x="6476" y="6477"/>
                </a:lnTo>
                <a:lnTo>
                  <a:pt x="1738" y="13501"/>
                </a:lnTo>
                <a:lnTo>
                  <a:pt x="0" y="22098"/>
                </a:lnTo>
                <a:lnTo>
                  <a:pt x="1738" y="30694"/>
                </a:lnTo>
                <a:lnTo>
                  <a:pt x="6477" y="37719"/>
                </a:lnTo>
                <a:lnTo>
                  <a:pt x="13501" y="42457"/>
                </a:lnTo>
                <a:lnTo>
                  <a:pt x="22098" y="44196"/>
                </a:lnTo>
                <a:lnTo>
                  <a:pt x="153924" y="44196"/>
                </a:lnTo>
                <a:lnTo>
                  <a:pt x="162520" y="42457"/>
                </a:lnTo>
                <a:lnTo>
                  <a:pt x="169545" y="37719"/>
                </a:lnTo>
                <a:lnTo>
                  <a:pt x="174283" y="30694"/>
                </a:lnTo>
                <a:lnTo>
                  <a:pt x="176022" y="22098"/>
                </a:lnTo>
                <a:lnTo>
                  <a:pt x="174283" y="13501"/>
                </a:lnTo>
                <a:lnTo>
                  <a:pt x="169545" y="6477"/>
                </a:lnTo>
                <a:lnTo>
                  <a:pt x="162520" y="1738"/>
                </a:lnTo>
                <a:lnTo>
                  <a:pt x="153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11DCC6BC-0993-418D-B3E1-1BD33C354195}"/>
              </a:ext>
            </a:extLst>
          </p:cNvPr>
          <p:cNvSpPr/>
          <p:nvPr/>
        </p:nvSpPr>
        <p:spPr>
          <a:xfrm>
            <a:off x="8124064" y="2856366"/>
            <a:ext cx="166877" cy="350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56DCF3F4-9397-4F00-956D-8A2195FEC0A8}"/>
              </a:ext>
            </a:extLst>
          </p:cNvPr>
          <p:cNvSpPr/>
          <p:nvPr/>
        </p:nvSpPr>
        <p:spPr>
          <a:xfrm>
            <a:off x="8122540" y="2761116"/>
            <a:ext cx="176530" cy="41275"/>
          </a:xfrm>
          <a:custGeom>
            <a:avLst/>
            <a:gdLst/>
            <a:ahLst/>
            <a:cxnLst/>
            <a:rect l="l" t="t" r="r" b="b"/>
            <a:pathLst>
              <a:path w="176529" h="41275">
                <a:moveTo>
                  <a:pt x="155448" y="0"/>
                </a:moveTo>
                <a:lnTo>
                  <a:pt x="20574" y="0"/>
                </a:lnTo>
                <a:lnTo>
                  <a:pt x="12590" y="1625"/>
                </a:lnTo>
                <a:lnTo>
                  <a:pt x="6048" y="6048"/>
                </a:lnTo>
                <a:lnTo>
                  <a:pt x="1625" y="12590"/>
                </a:lnTo>
                <a:lnTo>
                  <a:pt x="0" y="20574"/>
                </a:lnTo>
                <a:lnTo>
                  <a:pt x="1625" y="28557"/>
                </a:lnTo>
                <a:lnTo>
                  <a:pt x="6048" y="35099"/>
                </a:lnTo>
                <a:lnTo>
                  <a:pt x="12590" y="39522"/>
                </a:lnTo>
                <a:lnTo>
                  <a:pt x="20574" y="41148"/>
                </a:lnTo>
                <a:lnTo>
                  <a:pt x="155448" y="41148"/>
                </a:lnTo>
                <a:lnTo>
                  <a:pt x="163431" y="39522"/>
                </a:lnTo>
                <a:lnTo>
                  <a:pt x="169973" y="35099"/>
                </a:lnTo>
                <a:lnTo>
                  <a:pt x="174396" y="28557"/>
                </a:lnTo>
                <a:lnTo>
                  <a:pt x="176022" y="20574"/>
                </a:lnTo>
                <a:lnTo>
                  <a:pt x="174396" y="12590"/>
                </a:lnTo>
                <a:lnTo>
                  <a:pt x="169973" y="6048"/>
                </a:lnTo>
                <a:lnTo>
                  <a:pt x="163431" y="1625"/>
                </a:lnTo>
                <a:lnTo>
                  <a:pt x="15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58DD594D-B5C3-43E8-81DF-4930A4076A7F}"/>
              </a:ext>
            </a:extLst>
          </p:cNvPr>
          <p:cNvSpPr/>
          <p:nvPr/>
        </p:nvSpPr>
        <p:spPr>
          <a:xfrm>
            <a:off x="8125587" y="2493273"/>
            <a:ext cx="173354" cy="6842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C3A73CBE-1E01-4453-81A2-B6443627052A}"/>
              </a:ext>
            </a:extLst>
          </p:cNvPr>
          <p:cNvSpPr/>
          <p:nvPr/>
        </p:nvSpPr>
        <p:spPr>
          <a:xfrm>
            <a:off x="8273416" y="2488320"/>
            <a:ext cx="30480" cy="694690"/>
          </a:xfrm>
          <a:custGeom>
            <a:avLst/>
            <a:gdLst/>
            <a:ahLst/>
            <a:cxnLst/>
            <a:rect l="l" t="t" r="r" b="b"/>
            <a:pathLst>
              <a:path w="30479" h="694689">
                <a:moveTo>
                  <a:pt x="0" y="694181"/>
                </a:moveTo>
                <a:lnTo>
                  <a:pt x="30480" y="694181"/>
                </a:lnTo>
                <a:lnTo>
                  <a:pt x="30480" y="0"/>
                </a:lnTo>
                <a:lnTo>
                  <a:pt x="0" y="0"/>
                </a:lnTo>
                <a:lnTo>
                  <a:pt x="0" y="694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1CF08AF1-6D44-47FD-B37D-C70B1180D4A0}"/>
              </a:ext>
            </a:extLst>
          </p:cNvPr>
          <p:cNvSpPr/>
          <p:nvPr/>
        </p:nvSpPr>
        <p:spPr>
          <a:xfrm>
            <a:off x="8296275" y="2665866"/>
            <a:ext cx="72390" cy="6324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FF0F82D6-BEF7-450C-8469-CDE1153C4DE4}"/>
              </a:ext>
            </a:extLst>
          </p:cNvPr>
          <p:cNvSpPr/>
          <p:nvPr/>
        </p:nvSpPr>
        <p:spPr>
          <a:xfrm>
            <a:off x="8297037" y="2567567"/>
            <a:ext cx="74675" cy="716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3D65DB5E-1DA9-4C90-A71F-3F88A89C1255}"/>
              </a:ext>
            </a:extLst>
          </p:cNvPr>
          <p:cNvSpPr/>
          <p:nvPr/>
        </p:nvSpPr>
        <p:spPr>
          <a:xfrm>
            <a:off x="8358759" y="3145163"/>
            <a:ext cx="14604" cy="29209"/>
          </a:xfrm>
          <a:custGeom>
            <a:avLst/>
            <a:gdLst/>
            <a:ahLst/>
            <a:cxnLst/>
            <a:rect l="l" t="t" r="r" b="b"/>
            <a:pathLst>
              <a:path w="14604" h="29210">
                <a:moveTo>
                  <a:pt x="11175" y="0"/>
                </a:moveTo>
                <a:lnTo>
                  <a:pt x="3301" y="0"/>
                </a:lnTo>
                <a:lnTo>
                  <a:pt x="0" y="6476"/>
                </a:lnTo>
                <a:lnTo>
                  <a:pt x="0" y="22478"/>
                </a:lnTo>
                <a:lnTo>
                  <a:pt x="3301" y="28955"/>
                </a:lnTo>
                <a:lnTo>
                  <a:pt x="11175" y="28955"/>
                </a:lnTo>
                <a:lnTo>
                  <a:pt x="14477" y="22478"/>
                </a:lnTo>
                <a:lnTo>
                  <a:pt x="14477" y="6476"/>
                </a:lnTo>
                <a:lnTo>
                  <a:pt x="1117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794332F2-CBBA-486E-8ADB-C98C3A5368B5}"/>
              </a:ext>
            </a:extLst>
          </p:cNvPr>
          <p:cNvSpPr/>
          <p:nvPr/>
        </p:nvSpPr>
        <p:spPr>
          <a:xfrm>
            <a:off x="8293228" y="3145925"/>
            <a:ext cx="74930" cy="59690"/>
          </a:xfrm>
          <a:custGeom>
            <a:avLst/>
            <a:gdLst/>
            <a:ahLst/>
            <a:cxnLst/>
            <a:rect l="l" t="t" r="r" b="b"/>
            <a:pathLst>
              <a:path w="74929" h="59689">
                <a:moveTo>
                  <a:pt x="73151" y="0"/>
                </a:moveTo>
                <a:lnTo>
                  <a:pt x="0" y="26288"/>
                </a:lnTo>
                <a:lnTo>
                  <a:pt x="507" y="59436"/>
                </a:lnTo>
                <a:lnTo>
                  <a:pt x="74675" y="27177"/>
                </a:lnTo>
                <a:lnTo>
                  <a:pt x="7315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AA4D06E5-D80D-44C8-9EBB-2707642D4286}"/>
              </a:ext>
            </a:extLst>
          </p:cNvPr>
          <p:cNvSpPr/>
          <p:nvPr/>
        </p:nvSpPr>
        <p:spPr>
          <a:xfrm>
            <a:off x="7940041" y="3164594"/>
            <a:ext cx="365760" cy="45085"/>
          </a:xfrm>
          <a:custGeom>
            <a:avLst/>
            <a:gdLst/>
            <a:ahLst/>
            <a:cxnLst/>
            <a:rect l="l" t="t" r="r" b="b"/>
            <a:pathLst>
              <a:path w="365759" h="45085">
                <a:moveTo>
                  <a:pt x="343280" y="0"/>
                </a:moveTo>
                <a:lnTo>
                  <a:pt x="22478" y="0"/>
                </a:lnTo>
                <a:lnTo>
                  <a:pt x="13715" y="1762"/>
                </a:lnTo>
                <a:lnTo>
                  <a:pt x="6572" y="6572"/>
                </a:lnTo>
                <a:lnTo>
                  <a:pt x="1762" y="13716"/>
                </a:lnTo>
                <a:lnTo>
                  <a:pt x="0" y="22479"/>
                </a:lnTo>
                <a:lnTo>
                  <a:pt x="1762" y="31242"/>
                </a:lnTo>
                <a:lnTo>
                  <a:pt x="6572" y="38385"/>
                </a:lnTo>
                <a:lnTo>
                  <a:pt x="13716" y="43195"/>
                </a:lnTo>
                <a:lnTo>
                  <a:pt x="22478" y="44958"/>
                </a:lnTo>
                <a:lnTo>
                  <a:pt x="343280" y="44958"/>
                </a:lnTo>
                <a:lnTo>
                  <a:pt x="352044" y="43195"/>
                </a:lnTo>
                <a:lnTo>
                  <a:pt x="359187" y="38385"/>
                </a:lnTo>
                <a:lnTo>
                  <a:pt x="363997" y="31242"/>
                </a:lnTo>
                <a:lnTo>
                  <a:pt x="365759" y="22479"/>
                </a:lnTo>
                <a:lnTo>
                  <a:pt x="363997" y="13716"/>
                </a:lnTo>
                <a:lnTo>
                  <a:pt x="359187" y="6572"/>
                </a:lnTo>
                <a:lnTo>
                  <a:pt x="352044" y="1762"/>
                </a:lnTo>
                <a:lnTo>
                  <a:pt x="34328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D12337EF-E37A-4CB6-A8EB-9A08C2A052F0}"/>
              </a:ext>
            </a:extLst>
          </p:cNvPr>
          <p:cNvSpPr/>
          <p:nvPr/>
        </p:nvSpPr>
        <p:spPr>
          <a:xfrm>
            <a:off x="7940041" y="3164594"/>
            <a:ext cx="365760" cy="45085"/>
          </a:xfrm>
          <a:custGeom>
            <a:avLst/>
            <a:gdLst/>
            <a:ahLst/>
            <a:cxnLst/>
            <a:rect l="l" t="t" r="r" b="b"/>
            <a:pathLst>
              <a:path w="365759" h="45085">
                <a:moveTo>
                  <a:pt x="0" y="22479"/>
                </a:moveTo>
                <a:lnTo>
                  <a:pt x="1762" y="13716"/>
                </a:lnTo>
                <a:lnTo>
                  <a:pt x="6572" y="6572"/>
                </a:lnTo>
                <a:lnTo>
                  <a:pt x="13715" y="1762"/>
                </a:lnTo>
                <a:lnTo>
                  <a:pt x="22478" y="0"/>
                </a:lnTo>
                <a:lnTo>
                  <a:pt x="343280" y="0"/>
                </a:lnTo>
                <a:lnTo>
                  <a:pt x="352044" y="1762"/>
                </a:lnTo>
                <a:lnTo>
                  <a:pt x="359187" y="6572"/>
                </a:lnTo>
                <a:lnTo>
                  <a:pt x="363997" y="13716"/>
                </a:lnTo>
                <a:lnTo>
                  <a:pt x="365759" y="22479"/>
                </a:lnTo>
                <a:lnTo>
                  <a:pt x="363997" y="31242"/>
                </a:lnTo>
                <a:lnTo>
                  <a:pt x="359187" y="38385"/>
                </a:lnTo>
                <a:lnTo>
                  <a:pt x="352044" y="43195"/>
                </a:lnTo>
                <a:lnTo>
                  <a:pt x="343280" y="44958"/>
                </a:lnTo>
                <a:lnTo>
                  <a:pt x="22478" y="44958"/>
                </a:lnTo>
                <a:lnTo>
                  <a:pt x="13715" y="43195"/>
                </a:lnTo>
                <a:lnTo>
                  <a:pt x="6572" y="38385"/>
                </a:lnTo>
                <a:lnTo>
                  <a:pt x="1762" y="31241"/>
                </a:lnTo>
                <a:lnTo>
                  <a:pt x="0" y="22479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B9876F72-1F87-420B-A265-1345D60D8797}"/>
              </a:ext>
            </a:extLst>
          </p:cNvPr>
          <p:cNvSpPr/>
          <p:nvPr/>
        </p:nvSpPr>
        <p:spPr>
          <a:xfrm>
            <a:off x="7960615" y="3176025"/>
            <a:ext cx="326135" cy="236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BC1F4B34-BFB1-4F80-B599-1B9F7778B282}"/>
              </a:ext>
            </a:extLst>
          </p:cNvPr>
          <p:cNvSpPr/>
          <p:nvPr/>
        </p:nvSpPr>
        <p:spPr>
          <a:xfrm>
            <a:off x="7960615" y="3176025"/>
            <a:ext cx="326390" cy="24130"/>
          </a:xfrm>
          <a:custGeom>
            <a:avLst/>
            <a:gdLst/>
            <a:ahLst/>
            <a:cxnLst/>
            <a:rect l="l" t="t" r="r" b="b"/>
            <a:pathLst>
              <a:path w="326390" h="24129">
                <a:moveTo>
                  <a:pt x="0" y="11811"/>
                </a:moveTo>
                <a:lnTo>
                  <a:pt x="0" y="5333"/>
                </a:lnTo>
                <a:lnTo>
                  <a:pt x="5333" y="0"/>
                </a:lnTo>
                <a:lnTo>
                  <a:pt x="11810" y="0"/>
                </a:lnTo>
                <a:lnTo>
                  <a:pt x="314325" y="0"/>
                </a:lnTo>
                <a:lnTo>
                  <a:pt x="320801" y="0"/>
                </a:lnTo>
                <a:lnTo>
                  <a:pt x="326135" y="5333"/>
                </a:lnTo>
                <a:lnTo>
                  <a:pt x="326135" y="11811"/>
                </a:lnTo>
                <a:lnTo>
                  <a:pt x="326135" y="18287"/>
                </a:lnTo>
                <a:lnTo>
                  <a:pt x="320801" y="23621"/>
                </a:lnTo>
                <a:lnTo>
                  <a:pt x="314325" y="23621"/>
                </a:lnTo>
                <a:lnTo>
                  <a:pt x="11810" y="23621"/>
                </a:lnTo>
                <a:lnTo>
                  <a:pt x="5333" y="23621"/>
                </a:lnTo>
                <a:lnTo>
                  <a:pt x="0" y="18287"/>
                </a:lnTo>
                <a:lnTo>
                  <a:pt x="0" y="11811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0A6CF579-7EB8-49B3-8CE8-B8819871EC2C}"/>
              </a:ext>
            </a:extLst>
          </p:cNvPr>
          <p:cNvSpPr/>
          <p:nvPr/>
        </p:nvSpPr>
        <p:spPr>
          <a:xfrm>
            <a:off x="7990714" y="3077345"/>
            <a:ext cx="48260" cy="43180"/>
          </a:xfrm>
          <a:custGeom>
            <a:avLst/>
            <a:gdLst/>
            <a:ahLst/>
            <a:cxnLst/>
            <a:rect l="l" t="t" r="r" b="b"/>
            <a:pathLst>
              <a:path w="48259" h="43179">
                <a:moveTo>
                  <a:pt x="24002" y="0"/>
                </a:moveTo>
                <a:lnTo>
                  <a:pt x="14680" y="1672"/>
                </a:lnTo>
                <a:lnTo>
                  <a:pt x="7048" y="6238"/>
                </a:lnTo>
                <a:lnTo>
                  <a:pt x="1893" y="13019"/>
                </a:lnTo>
                <a:lnTo>
                  <a:pt x="0" y="21336"/>
                </a:lnTo>
                <a:lnTo>
                  <a:pt x="1893" y="29652"/>
                </a:lnTo>
                <a:lnTo>
                  <a:pt x="7048" y="36433"/>
                </a:lnTo>
                <a:lnTo>
                  <a:pt x="14680" y="40999"/>
                </a:lnTo>
                <a:lnTo>
                  <a:pt x="24002" y="42672"/>
                </a:lnTo>
                <a:lnTo>
                  <a:pt x="33325" y="40999"/>
                </a:lnTo>
                <a:lnTo>
                  <a:pt x="40957" y="36433"/>
                </a:lnTo>
                <a:lnTo>
                  <a:pt x="46112" y="29652"/>
                </a:lnTo>
                <a:lnTo>
                  <a:pt x="48005" y="21336"/>
                </a:lnTo>
                <a:lnTo>
                  <a:pt x="46112" y="13019"/>
                </a:lnTo>
                <a:lnTo>
                  <a:pt x="40957" y="6238"/>
                </a:lnTo>
                <a:lnTo>
                  <a:pt x="33325" y="1672"/>
                </a:lnTo>
                <a:lnTo>
                  <a:pt x="24002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8D284CA8-FED2-4BAE-88F6-04A8D01D2B87}"/>
              </a:ext>
            </a:extLst>
          </p:cNvPr>
          <p:cNvSpPr/>
          <p:nvPr/>
        </p:nvSpPr>
        <p:spPr>
          <a:xfrm>
            <a:off x="8044816" y="3077345"/>
            <a:ext cx="49530" cy="43180"/>
          </a:xfrm>
          <a:custGeom>
            <a:avLst/>
            <a:gdLst/>
            <a:ahLst/>
            <a:cxnLst/>
            <a:rect l="l" t="t" r="r" b="b"/>
            <a:pathLst>
              <a:path w="49529" h="43179">
                <a:moveTo>
                  <a:pt x="24765" y="0"/>
                </a:moveTo>
                <a:lnTo>
                  <a:pt x="15109" y="1672"/>
                </a:lnTo>
                <a:lnTo>
                  <a:pt x="7238" y="6238"/>
                </a:lnTo>
                <a:lnTo>
                  <a:pt x="1940" y="13019"/>
                </a:lnTo>
                <a:lnTo>
                  <a:pt x="0" y="21336"/>
                </a:lnTo>
                <a:lnTo>
                  <a:pt x="1940" y="29652"/>
                </a:lnTo>
                <a:lnTo>
                  <a:pt x="7238" y="36433"/>
                </a:lnTo>
                <a:lnTo>
                  <a:pt x="15109" y="40999"/>
                </a:lnTo>
                <a:lnTo>
                  <a:pt x="24765" y="42672"/>
                </a:lnTo>
                <a:lnTo>
                  <a:pt x="34420" y="40999"/>
                </a:lnTo>
                <a:lnTo>
                  <a:pt x="42291" y="36433"/>
                </a:lnTo>
                <a:lnTo>
                  <a:pt x="47589" y="29652"/>
                </a:lnTo>
                <a:lnTo>
                  <a:pt x="49529" y="21336"/>
                </a:lnTo>
                <a:lnTo>
                  <a:pt x="47589" y="13019"/>
                </a:lnTo>
                <a:lnTo>
                  <a:pt x="42290" y="6238"/>
                </a:lnTo>
                <a:lnTo>
                  <a:pt x="34420" y="1672"/>
                </a:lnTo>
                <a:lnTo>
                  <a:pt x="247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FC85B443-5687-45E3-BA90-84D0552AB1F8}"/>
              </a:ext>
            </a:extLst>
          </p:cNvPr>
          <p:cNvSpPr/>
          <p:nvPr/>
        </p:nvSpPr>
        <p:spPr>
          <a:xfrm>
            <a:off x="8098918" y="3075821"/>
            <a:ext cx="47625" cy="43180"/>
          </a:xfrm>
          <a:custGeom>
            <a:avLst/>
            <a:gdLst/>
            <a:ahLst/>
            <a:cxnLst/>
            <a:rect l="l" t="t" r="r" b="b"/>
            <a:pathLst>
              <a:path w="47625" h="43179">
                <a:moveTo>
                  <a:pt x="23622" y="0"/>
                </a:moveTo>
                <a:lnTo>
                  <a:pt x="14412" y="1672"/>
                </a:lnTo>
                <a:lnTo>
                  <a:pt x="6905" y="6238"/>
                </a:lnTo>
                <a:lnTo>
                  <a:pt x="1851" y="13019"/>
                </a:lnTo>
                <a:lnTo>
                  <a:pt x="0" y="21336"/>
                </a:lnTo>
                <a:lnTo>
                  <a:pt x="1851" y="29652"/>
                </a:lnTo>
                <a:lnTo>
                  <a:pt x="6905" y="36433"/>
                </a:lnTo>
                <a:lnTo>
                  <a:pt x="14412" y="40999"/>
                </a:lnTo>
                <a:lnTo>
                  <a:pt x="23622" y="42672"/>
                </a:lnTo>
                <a:lnTo>
                  <a:pt x="32831" y="40999"/>
                </a:lnTo>
                <a:lnTo>
                  <a:pt x="40338" y="36433"/>
                </a:lnTo>
                <a:lnTo>
                  <a:pt x="45392" y="29652"/>
                </a:lnTo>
                <a:lnTo>
                  <a:pt x="47244" y="21336"/>
                </a:lnTo>
                <a:lnTo>
                  <a:pt x="45392" y="13019"/>
                </a:lnTo>
                <a:lnTo>
                  <a:pt x="40338" y="6238"/>
                </a:lnTo>
                <a:lnTo>
                  <a:pt x="32831" y="1672"/>
                </a:lnTo>
                <a:lnTo>
                  <a:pt x="23622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8F9DDCBE-6499-4881-A388-E50552E7F903}"/>
              </a:ext>
            </a:extLst>
          </p:cNvPr>
          <p:cNvSpPr/>
          <p:nvPr/>
        </p:nvSpPr>
        <p:spPr>
          <a:xfrm>
            <a:off x="8234172" y="2913896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5"/>
                </a:lnTo>
              </a:path>
            </a:pathLst>
          </a:custGeom>
          <a:ln w="25907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3F974A3F-A501-4FFC-874F-6ECEB5288D9E}"/>
              </a:ext>
            </a:extLst>
          </p:cNvPr>
          <p:cNvSpPr/>
          <p:nvPr/>
        </p:nvSpPr>
        <p:spPr>
          <a:xfrm>
            <a:off x="8221219" y="2913896"/>
            <a:ext cx="26034" cy="227329"/>
          </a:xfrm>
          <a:custGeom>
            <a:avLst/>
            <a:gdLst/>
            <a:ahLst/>
            <a:cxnLst/>
            <a:rect l="l" t="t" r="r" b="b"/>
            <a:pathLst>
              <a:path w="26034" h="227329">
                <a:moveTo>
                  <a:pt x="0" y="227075"/>
                </a:moveTo>
                <a:lnTo>
                  <a:pt x="25907" y="227075"/>
                </a:lnTo>
                <a:lnTo>
                  <a:pt x="25907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DAF10135-DD13-4C38-AE8A-7A1728EBD18C}"/>
              </a:ext>
            </a:extLst>
          </p:cNvPr>
          <p:cNvSpPr txBox="1"/>
          <p:nvPr/>
        </p:nvSpPr>
        <p:spPr>
          <a:xfrm>
            <a:off x="4012819" y="3051945"/>
            <a:ext cx="4997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clie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264E6F70-EF81-49B4-8F35-52C974BF54EE}"/>
              </a:ext>
            </a:extLst>
          </p:cNvPr>
          <p:cNvSpPr txBox="1"/>
          <p:nvPr/>
        </p:nvSpPr>
        <p:spPr>
          <a:xfrm>
            <a:off x="5998337" y="3051945"/>
            <a:ext cx="2552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35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9AC9F81C-DAD4-473C-A898-28AC36E18B03}"/>
              </a:ext>
            </a:extLst>
          </p:cNvPr>
          <p:cNvSpPr txBox="1"/>
          <p:nvPr/>
        </p:nvSpPr>
        <p:spPr>
          <a:xfrm>
            <a:off x="5798693" y="2457332"/>
            <a:ext cx="243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95"/>
              </a:spcBef>
              <a:tabLst>
                <a:tab pos="2159635" algn="l"/>
                <a:tab pos="2418080" algn="l"/>
              </a:tabLst>
            </a:pPr>
            <a:r>
              <a:rPr sz="2000" spc="-5" dirty="0">
                <a:latin typeface="Arial"/>
                <a:cs typeface="Arial"/>
              </a:rPr>
              <a:t>proxy	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3B1C004B-36FF-4809-AA40-45DC54C6FB44}"/>
              </a:ext>
            </a:extLst>
          </p:cNvPr>
          <p:cNvSpPr txBox="1"/>
          <p:nvPr/>
        </p:nvSpPr>
        <p:spPr>
          <a:xfrm>
            <a:off x="4134993" y="5023748"/>
            <a:ext cx="4997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clie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FD45F13D-4406-4EC0-99D7-9705493392CC}"/>
              </a:ext>
            </a:extLst>
          </p:cNvPr>
          <p:cNvSpPr/>
          <p:nvPr/>
        </p:nvSpPr>
        <p:spPr>
          <a:xfrm>
            <a:off x="4507866" y="3679417"/>
            <a:ext cx="1473708" cy="10653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E15DFEF6-2944-464C-A0C1-144B3E567E37}"/>
              </a:ext>
            </a:extLst>
          </p:cNvPr>
          <p:cNvSpPr/>
          <p:nvPr/>
        </p:nvSpPr>
        <p:spPr>
          <a:xfrm>
            <a:off x="4520692" y="2770133"/>
            <a:ext cx="3257550" cy="755015"/>
          </a:xfrm>
          <a:custGeom>
            <a:avLst/>
            <a:gdLst/>
            <a:ahLst/>
            <a:cxnLst/>
            <a:rect l="l" t="t" r="r" b="b"/>
            <a:pathLst>
              <a:path w="3257550" h="755014">
                <a:moveTo>
                  <a:pt x="11937" y="0"/>
                </a:moveTo>
                <a:lnTo>
                  <a:pt x="0" y="26416"/>
                </a:lnTo>
                <a:lnTo>
                  <a:pt x="1605026" y="753237"/>
                </a:lnTo>
                <a:lnTo>
                  <a:pt x="1608836" y="754888"/>
                </a:lnTo>
                <a:lnTo>
                  <a:pt x="1613154" y="754888"/>
                </a:lnTo>
                <a:lnTo>
                  <a:pt x="1616964" y="753237"/>
                </a:lnTo>
                <a:lnTo>
                  <a:pt x="1676537" y="726821"/>
                </a:lnTo>
                <a:lnTo>
                  <a:pt x="1605153" y="726821"/>
                </a:lnTo>
                <a:lnTo>
                  <a:pt x="1611120" y="724174"/>
                </a:lnTo>
                <a:lnTo>
                  <a:pt x="11937" y="0"/>
                </a:lnTo>
                <a:close/>
              </a:path>
              <a:path w="3257550" h="755014">
                <a:moveTo>
                  <a:pt x="1611120" y="724174"/>
                </a:moveTo>
                <a:lnTo>
                  <a:pt x="1605153" y="726821"/>
                </a:lnTo>
                <a:lnTo>
                  <a:pt x="1616964" y="726821"/>
                </a:lnTo>
                <a:lnTo>
                  <a:pt x="1611120" y="724174"/>
                </a:lnTo>
                <a:close/>
              </a:path>
              <a:path w="3257550" h="755014">
                <a:moveTo>
                  <a:pt x="3172124" y="32054"/>
                </a:moveTo>
                <a:lnTo>
                  <a:pt x="1611120" y="724174"/>
                </a:lnTo>
                <a:lnTo>
                  <a:pt x="1616964" y="726821"/>
                </a:lnTo>
                <a:lnTo>
                  <a:pt x="1676537" y="726821"/>
                </a:lnTo>
                <a:lnTo>
                  <a:pt x="3183828" y="58461"/>
                </a:lnTo>
                <a:lnTo>
                  <a:pt x="3172124" y="32054"/>
                </a:lnTo>
                <a:close/>
              </a:path>
              <a:path w="3257550" h="755014">
                <a:moveTo>
                  <a:pt x="3244109" y="26162"/>
                </a:moveTo>
                <a:lnTo>
                  <a:pt x="3185414" y="26162"/>
                </a:lnTo>
                <a:lnTo>
                  <a:pt x="3197098" y="52578"/>
                </a:lnTo>
                <a:lnTo>
                  <a:pt x="3183828" y="58461"/>
                </a:lnTo>
                <a:lnTo>
                  <a:pt x="3195574" y="84962"/>
                </a:lnTo>
                <a:lnTo>
                  <a:pt x="3244109" y="26162"/>
                </a:lnTo>
                <a:close/>
              </a:path>
              <a:path w="3257550" h="755014">
                <a:moveTo>
                  <a:pt x="3185414" y="26162"/>
                </a:moveTo>
                <a:lnTo>
                  <a:pt x="3172124" y="32054"/>
                </a:lnTo>
                <a:lnTo>
                  <a:pt x="3183828" y="58461"/>
                </a:lnTo>
                <a:lnTo>
                  <a:pt x="3197098" y="52578"/>
                </a:lnTo>
                <a:lnTo>
                  <a:pt x="3185414" y="26162"/>
                </a:lnTo>
                <a:close/>
              </a:path>
              <a:path w="3257550" h="755014">
                <a:moveTo>
                  <a:pt x="3160395" y="5587"/>
                </a:moveTo>
                <a:lnTo>
                  <a:pt x="3172124" y="32054"/>
                </a:lnTo>
                <a:lnTo>
                  <a:pt x="3185414" y="26162"/>
                </a:lnTo>
                <a:lnTo>
                  <a:pt x="3244109" y="26162"/>
                </a:lnTo>
                <a:lnTo>
                  <a:pt x="3257423" y="10033"/>
                </a:lnTo>
                <a:lnTo>
                  <a:pt x="3160395" y="558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93F9F870-BC72-48EE-8863-994295AE1A36}"/>
              </a:ext>
            </a:extLst>
          </p:cNvPr>
          <p:cNvSpPr/>
          <p:nvPr/>
        </p:nvSpPr>
        <p:spPr>
          <a:xfrm>
            <a:off x="4787011" y="2679582"/>
            <a:ext cx="1177290" cy="632460"/>
          </a:xfrm>
          <a:custGeom>
            <a:avLst/>
            <a:gdLst/>
            <a:ahLst/>
            <a:cxnLst/>
            <a:rect l="l" t="t" r="r" b="b"/>
            <a:pathLst>
              <a:path w="1177289" h="632460">
                <a:moveTo>
                  <a:pt x="88046" y="78359"/>
                </a:moveTo>
                <a:lnTo>
                  <a:pt x="45212" y="78359"/>
                </a:lnTo>
                <a:lnTo>
                  <a:pt x="114553" y="108712"/>
                </a:lnTo>
                <a:lnTo>
                  <a:pt x="86994" y="171576"/>
                </a:lnTo>
                <a:lnTo>
                  <a:pt x="104521" y="179324"/>
                </a:lnTo>
                <a:lnTo>
                  <a:pt x="142437" y="92963"/>
                </a:lnTo>
                <a:lnTo>
                  <a:pt x="121412" y="92963"/>
                </a:lnTo>
                <a:lnTo>
                  <a:pt x="88046" y="78359"/>
                </a:lnTo>
                <a:close/>
              </a:path>
              <a:path w="1177289" h="632460">
                <a:moveTo>
                  <a:pt x="58547" y="0"/>
                </a:moveTo>
                <a:lnTo>
                  <a:pt x="0" y="133350"/>
                </a:lnTo>
                <a:lnTo>
                  <a:pt x="17652" y="141097"/>
                </a:lnTo>
                <a:lnTo>
                  <a:pt x="45212" y="78359"/>
                </a:lnTo>
                <a:lnTo>
                  <a:pt x="88046" y="78359"/>
                </a:lnTo>
                <a:lnTo>
                  <a:pt x="52069" y="62611"/>
                </a:lnTo>
                <a:lnTo>
                  <a:pt x="76200" y="7747"/>
                </a:lnTo>
                <a:lnTo>
                  <a:pt x="58547" y="0"/>
                </a:lnTo>
                <a:close/>
              </a:path>
              <a:path w="1177289" h="632460">
                <a:moveTo>
                  <a:pt x="145414" y="38226"/>
                </a:moveTo>
                <a:lnTo>
                  <a:pt x="121412" y="92963"/>
                </a:lnTo>
                <a:lnTo>
                  <a:pt x="142437" y="92963"/>
                </a:lnTo>
                <a:lnTo>
                  <a:pt x="163067" y="45974"/>
                </a:lnTo>
                <a:lnTo>
                  <a:pt x="145414" y="38226"/>
                </a:lnTo>
                <a:close/>
              </a:path>
              <a:path w="1177289" h="632460">
                <a:moveTo>
                  <a:pt x="420115" y="158750"/>
                </a:moveTo>
                <a:lnTo>
                  <a:pt x="361568" y="292100"/>
                </a:lnTo>
                <a:lnTo>
                  <a:pt x="379222" y="299847"/>
                </a:lnTo>
                <a:lnTo>
                  <a:pt x="402971" y="245618"/>
                </a:lnTo>
                <a:lnTo>
                  <a:pt x="445726" y="245618"/>
                </a:lnTo>
                <a:lnTo>
                  <a:pt x="444373" y="245110"/>
                </a:lnTo>
                <a:lnTo>
                  <a:pt x="409955" y="229870"/>
                </a:lnTo>
                <a:lnTo>
                  <a:pt x="430784" y="182245"/>
                </a:lnTo>
                <a:lnTo>
                  <a:pt x="473562" y="182245"/>
                </a:lnTo>
                <a:lnTo>
                  <a:pt x="420115" y="158750"/>
                </a:lnTo>
                <a:close/>
              </a:path>
              <a:path w="1177289" h="632460">
                <a:moveTo>
                  <a:pt x="445726" y="245618"/>
                </a:moveTo>
                <a:lnTo>
                  <a:pt x="402971" y="245618"/>
                </a:lnTo>
                <a:lnTo>
                  <a:pt x="437261" y="260731"/>
                </a:lnTo>
                <a:lnTo>
                  <a:pt x="450595" y="265707"/>
                </a:lnTo>
                <a:lnTo>
                  <a:pt x="462406" y="268255"/>
                </a:lnTo>
                <a:lnTo>
                  <a:pt x="472693" y="268374"/>
                </a:lnTo>
                <a:lnTo>
                  <a:pt x="481456" y="266064"/>
                </a:lnTo>
                <a:lnTo>
                  <a:pt x="488932" y="261921"/>
                </a:lnTo>
                <a:lnTo>
                  <a:pt x="495347" y="256539"/>
                </a:lnTo>
                <a:lnTo>
                  <a:pt x="500422" y="250253"/>
                </a:lnTo>
                <a:lnTo>
                  <a:pt x="466018" y="250253"/>
                </a:lnTo>
                <a:lnTo>
                  <a:pt x="459708" y="249872"/>
                </a:lnTo>
                <a:lnTo>
                  <a:pt x="452493" y="248158"/>
                </a:lnTo>
                <a:lnTo>
                  <a:pt x="445726" y="245618"/>
                </a:lnTo>
                <a:close/>
              </a:path>
              <a:path w="1177289" h="632460">
                <a:moveTo>
                  <a:pt x="296417" y="104521"/>
                </a:moveTo>
                <a:lnTo>
                  <a:pt x="289432" y="120142"/>
                </a:lnTo>
                <a:lnTo>
                  <a:pt x="333375" y="139446"/>
                </a:lnTo>
                <a:lnTo>
                  <a:pt x="281813" y="257048"/>
                </a:lnTo>
                <a:lnTo>
                  <a:pt x="299338" y="264795"/>
                </a:lnTo>
                <a:lnTo>
                  <a:pt x="351027" y="147193"/>
                </a:lnTo>
                <a:lnTo>
                  <a:pt x="393686" y="147193"/>
                </a:lnTo>
                <a:lnTo>
                  <a:pt x="296417" y="104521"/>
                </a:lnTo>
                <a:close/>
              </a:path>
              <a:path w="1177289" h="632460">
                <a:moveTo>
                  <a:pt x="473562" y="182245"/>
                </a:moveTo>
                <a:lnTo>
                  <a:pt x="430784" y="182245"/>
                </a:lnTo>
                <a:lnTo>
                  <a:pt x="472948" y="200787"/>
                </a:lnTo>
                <a:lnTo>
                  <a:pt x="478281" y="203581"/>
                </a:lnTo>
                <a:lnTo>
                  <a:pt x="480949" y="205612"/>
                </a:lnTo>
                <a:lnTo>
                  <a:pt x="484886" y="208914"/>
                </a:lnTo>
                <a:lnTo>
                  <a:pt x="487552" y="213233"/>
                </a:lnTo>
                <a:lnTo>
                  <a:pt x="488568" y="218439"/>
                </a:lnTo>
                <a:lnTo>
                  <a:pt x="489712" y="223647"/>
                </a:lnTo>
                <a:lnTo>
                  <a:pt x="466018" y="250253"/>
                </a:lnTo>
                <a:lnTo>
                  <a:pt x="500422" y="250253"/>
                </a:lnTo>
                <a:lnTo>
                  <a:pt x="500717" y="249872"/>
                </a:lnTo>
                <a:lnTo>
                  <a:pt x="504951" y="242062"/>
                </a:lnTo>
                <a:lnTo>
                  <a:pt x="507873" y="235458"/>
                </a:lnTo>
                <a:lnTo>
                  <a:pt x="509142" y="228726"/>
                </a:lnTo>
                <a:lnTo>
                  <a:pt x="508635" y="215392"/>
                </a:lnTo>
                <a:lnTo>
                  <a:pt x="506984" y="209550"/>
                </a:lnTo>
                <a:lnTo>
                  <a:pt x="503809" y="204470"/>
                </a:lnTo>
                <a:lnTo>
                  <a:pt x="500761" y="199517"/>
                </a:lnTo>
                <a:lnTo>
                  <a:pt x="496188" y="195072"/>
                </a:lnTo>
                <a:lnTo>
                  <a:pt x="485775" y="188087"/>
                </a:lnTo>
                <a:lnTo>
                  <a:pt x="479298" y="184785"/>
                </a:lnTo>
                <a:lnTo>
                  <a:pt x="473562" y="182245"/>
                </a:lnTo>
                <a:close/>
              </a:path>
              <a:path w="1177289" h="632460">
                <a:moveTo>
                  <a:pt x="182625" y="54483"/>
                </a:moveTo>
                <a:lnTo>
                  <a:pt x="175767" y="70231"/>
                </a:lnTo>
                <a:lnTo>
                  <a:pt x="219710" y="89535"/>
                </a:lnTo>
                <a:lnTo>
                  <a:pt x="168021" y="207137"/>
                </a:lnTo>
                <a:lnTo>
                  <a:pt x="185674" y="214884"/>
                </a:lnTo>
                <a:lnTo>
                  <a:pt x="237362" y="97282"/>
                </a:lnTo>
                <a:lnTo>
                  <a:pt x="279917" y="97282"/>
                </a:lnTo>
                <a:lnTo>
                  <a:pt x="182625" y="54483"/>
                </a:lnTo>
                <a:close/>
              </a:path>
              <a:path w="1177289" h="632460">
                <a:moveTo>
                  <a:pt x="393686" y="147193"/>
                </a:moveTo>
                <a:lnTo>
                  <a:pt x="351027" y="147193"/>
                </a:lnTo>
                <a:lnTo>
                  <a:pt x="395097" y="166624"/>
                </a:lnTo>
                <a:lnTo>
                  <a:pt x="402081" y="150875"/>
                </a:lnTo>
                <a:lnTo>
                  <a:pt x="393686" y="147193"/>
                </a:lnTo>
                <a:close/>
              </a:path>
              <a:path w="1177289" h="632460">
                <a:moveTo>
                  <a:pt x="279917" y="97282"/>
                </a:moveTo>
                <a:lnTo>
                  <a:pt x="237362" y="97282"/>
                </a:lnTo>
                <a:lnTo>
                  <a:pt x="281431" y="116712"/>
                </a:lnTo>
                <a:lnTo>
                  <a:pt x="288289" y="100964"/>
                </a:lnTo>
                <a:lnTo>
                  <a:pt x="279917" y="97282"/>
                </a:lnTo>
                <a:close/>
              </a:path>
              <a:path w="1177289" h="632460">
                <a:moveTo>
                  <a:pt x="655891" y="307578"/>
                </a:moveTo>
                <a:lnTo>
                  <a:pt x="620537" y="323373"/>
                </a:lnTo>
                <a:lnTo>
                  <a:pt x="601989" y="364998"/>
                </a:lnTo>
                <a:lnTo>
                  <a:pt x="601880" y="369665"/>
                </a:lnTo>
                <a:lnTo>
                  <a:pt x="601983" y="376130"/>
                </a:lnTo>
                <a:lnTo>
                  <a:pt x="632078" y="413512"/>
                </a:lnTo>
                <a:lnTo>
                  <a:pt x="656010" y="418494"/>
                </a:lnTo>
                <a:lnTo>
                  <a:pt x="663321" y="417449"/>
                </a:lnTo>
                <a:lnTo>
                  <a:pt x="670302" y="415137"/>
                </a:lnTo>
                <a:lnTo>
                  <a:pt x="676783" y="411622"/>
                </a:lnTo>
                <a:lnTo>
                  <a:pt x="682787" y="406894"/>
                </a:lnTo>
                <a:lnTo>
                  <a:pt x="686090" y="403351"/>
                </a:lnTo>
                <a:lnTo>
                  <a:pt x="649986" y="403351"/>
                </a:lnTo>
                <a:lnTo>
                  <a:pt x="644143" y="402717"/>
                </a:lnTo>
                <a:lnTo>
                  <a:pt x="619871" y="369665"/>
                </a:lnTo>
                <a:lnTo>
                  <a:pt x="620932" y="362311"/>
                </a:lnTo>
                <a:lnTo>
                  <a:pt x="623315" y="354457"/>
                </a:lnTo>
                <a:lnTo>
                  <a:pt x="660063" y="354457"/>
                </a:lnTo>
                <a:lnTo>
                  <a:pt x="630174" y="341375"/>
                </a:lnTo>
                <a:lnTo>
                  <a:pt x="634364" y="333121"/>
                </a:lnTo>
                <a:lnTo>
                  <a:pt x="640206" y="327660"/>
                </a:lnTo>
                <a:lnTo>
                  <a:pt x="654812" y="322072"/>
                </a:lnTo>
                <a:lnTo>
                  <a:pt x="690407" y="322072"/>
                </a:lnTo>
                <a:lnTo>
                  <a:pt x="684418" y="317017"/>
                </a:lnTo>
                <a:lnTo>
                  <a:pt x="675513" y="312166"/>
                </a:lnTo>
                <a:lnTo>
                  <a:pt x="665606" y="308830"/>
                </a:lnTo>
                <a:lnTo>
                  <a:pt x="655891" y="307578"/>
                </a:lnTo>
                <a:close/>
              </a:path>
              <a:path w="1177289" h="632460">
                <a:moveTo>
                  <a:pt x="672338" y="391413"/>
                </a:moveTo>
                <a:lnTo>
                  <a:pt x="666750" y="397256"/>
                </a:lnTo>
                <a:lnTo>
                  <a:pt x="661162" y="400812"/>
                </a:lnTo>
                <a:lnTo>
                  <a:pt x="649986" y="403351"/>
                </a:lnTo>
                <a:lnTo>
                  <a:pt x="686090" y="403351"/>
                </a:lnTo>
                <a:lnTo>
                  <a:pt x="688339" y="400938"/>
                </a:lnTo>
                <a:lnTo>
                  <a:pt x="672338" y="391413"/>
                </a:lnTo>
                <a:close/>
              </a:path>
              <a:path w="1177289" h="632460">
                <a:moveTo>
                  <a:pt x="660063" y="354457"/>
                </a:moveTo>
                <a:lnTo>
                  <a:pt x="623315" y="354457"/>
                </a:lnTo>
                <a:lnTo>
                  <a:pt x="695325" y="386080"/>
                </a:lnTo>
                <a:lnTo>
                  <a:pt x="696340" y="384175"/>
                </a:lnTo>
                <a:lnTo>
                  <a:pt x="697356" y="381762"/>
                </a:lnTo>
                <a:lnTo>
                  <a:pt x="701546" y="370113"/>
                </a:lnTo>
                <a:lnTo>
                  <a:pt x="702517" y="364998"/>
                </a:lnTo>
                <a:lnTo>
                  <a:pt x="684149" y="364998"/>
                </a:lnTo>
                <a:lnTo>
                  <a:pt x="660063" y="354457"/>
                </a:lnTo>
                <a:close/>
              </a:path>
              <a:path w="1177289" h="632460">
                <a:moveTo>
                  <a:pt x="572642" y="269621"/>
                </a:moveTo>
                <a:lnTo>
                  <a:pt x="530225" y="366141"/>
                </a:lnTo>
                <a:lnTo>
                  <a:pt x="546607" y="373380"/>
                </a:lnTo>
                <a:lnTo>
                  <a:pt x="569165" y="322072"/>
                </a:lnTo>
                <a:lnTo>
                  <a:pt x="571880" y="315849"/>
                </a:lnTo>
                <a:lnTo>
                  <a:pt x="575563" y="309880"/>
                </a:lnTo>
                <a:lnTo>
                  <a:pt x="579881" y="304926"/>
                </a:lnTo>
                <a:lnTo>
                  <a:pt x="582802" y="301625"/>
                </a:lnTo>
                <a:lnTo>
                  <a:pt x="586104" y="299466"/>
                </a:lnTo>
                <a:lnTo>
                  <a:pt x="593725" y="297688"/>
                </a:lnTo>
                <a:lnTo>
                  <a:pt x="621765" y="297688"/>
                </a:lnTo>
                <a:lnTo>
                  <a:pt x="623697" y="295656"/>
                </a:lnTo>
                <a:lnTo>
                  <a:pt x="620324" y="290703"/>
                </a:lnTo>
                <a:lnTo>
                  <a:pt x="580898" y="290703"/>
                </a:lnTo>
                <a:lnTo>
                  <a:pt x="587375" y="276098"/>
                </a:lnTo>
                <a:lnTo>
                  <a:pt x="572642" y="269621"/>
                </a:lnTo>
                <a:close/>
              </a:path>
              <a:path w="1177289" h="632460">
                <a:moveTo>
                  <a:pt x="690407" y="322072"/>
                </a:moveTo>
                <a:lnTo>
                  <a:pt x="654812" y="322072"/>
                </a:lnTo>
                <a:lnTo>
                  <a:pt x="662304" y="322325"/>
                </a:lnTo>
                <a:lnTo>
                  <a:pt x="678052" y="329311"/>
                </a:lnTo>
                <a:lnTo>
                  <a:pt x="683513" y="335407"/>
                </a:lnTo>
                <a:lnTo>
                  <a:pt x="685926" y="344043"/>
                </a:lnTo>
                <a:lnTo>
                  <a:pt x="687577" y="349631"/>
                </a:lnTo>
                <a:lnTo>
                  <a:pt x="686942" y="356616"/>
                </a:lnTo>
                <a:lnTo>
                  <a:pt x="684149" y="364998"/>
                </a:lnTo>
                <a:lnTo>
                  <a:pt x="702517" y="364998"/>
                </a:lnTo>
                <a:lnTo>
                  <a:pt x="703627" y="359156"/>
                </a:lnTo>
                <a:lnTo>
                  <a:pt x="703589" y="348865"/>
                </a:lnTo>
                <a:lnTo>
                  <a:pt x="701421" y="339217"/>
                </a:lnTo>
                <a:lnTo>
                  <a:pt x="697372" y="330579"/>
                </a:lnTo>
                <a:lnTo>
                  <a:pt x="691705" y="323167"/>
                </a:lnTo>
                <a:lnTo>
                  <a:pt x="690407" y="322072"/>
                </a:lnTo>
                <a:close/>
              </a:path>
              <a:path w="1177289" h="632460">
                <a:moveTo>
                  <a:pt x="621765" y="297688"/>
                </a:moveTo>
                <a:lnTo>
                  <a:pt x="593725" y="297688"/>
                </a:lnTo>
                <a:lnTo>
                  <a:pt x="597407" y="298069"/>
                </a:lnTo>
                <a:lnTo>
                  <a:pt x="605027" y="301371"/>
                </a:lnTo>
                <a:lnTo>
                  <a:pt x="608456" y="304292"/>
                </a:lnTo>
                <a:lnTo>
                  <a:pt x="611504" y="308483"/>
                </a:lnTo>
                <a:lnTo>
                  <a:pt x="621765" y="297688"/>
                </a:lnTo>
                <a:close/>
              </a:path>
              <a:path w="1177289" h="632460">
                <a:moveTo>
                  <a:pt x="601472" y="280924"/>
                </a:moveTo>
                <a:lnTo>
                  <a:pt x="593216" y="282448"/>
                </a:lnTo>
                <a:lnTo>
                  <a:pt x="587755" y="285496"/>
                </a:lnTo>
                <a:lnTo>
                  <a:pt x="580898" y="290703"/>
                </a:lnTo>
                <a:lnTo>
                  <a:pt x="620324" y="290703"/>
                </a:lnTo>
                <a:lnTo>
                  <a:pt x="619632" y="289687"/>
                </a:lnTo>
                <a:lnTo>
                  <a:pt x="614806" y="285496"/>
                </a:lnTo>
                <a:lnTo>
                  <a:pt x="609218" y="283083"/>
                </a:lnTo>
                <a:lnTo>
                  <a:pt x="605409" y="281305"/>
                </a:lnTo>
                <a:lnTo>
                  <a:pt x="601472" y="280924"/>
                </a:lnTo>
                <a:close/>
              </a:path>
              <a:path w="1177289" h="632460">
                <a:moveTo>
                  <a:pt x="1132459" y="515620"/>
                </a:moveTo>
                <a:lnTo>
                  <a:pt x="1126871" y="528320"/>
                </a:lnTo>
                <a:lnTo>
                  <a:pt x="1138936" y="533400"/>
                </a:lnTo>
                <a:lnTo>
                  <a:pt x="1110106" y="599440"/>
                </a:lnTo>
                <a:lnTo>
                  <a:pt x="1107948" y="605790"/>
                </a:lnTo>
                <a:lnTo>
                  <a:pt x="1107948" y="613410"/>
                </a:lnTo>
                <a:lnTo>
                  <a:pt x="1109217" y="617220"/>
                </a:lnTo>
                <a:lnTo>
                  <a:pt x="1111630" y="619760"/>
                </a:lnTo>
                <a:lnTo>
                  <a:pt x="1114043" y="623570"/>
                </a:lnTo>
                <a:lnTo>
                  <a:pt x="1118235" y="626110"/>
                </a:lnTo>
                <a:lnTo>
                  <a:pt x="1124203" y="628650"/>
                </a:lnTo>
                <a:lnTo>
                  <a:pt x="1127887" y="631190"/>
                </a:lnTo>
                <a:lnTo>
                  <a:pt x="1132204" y="632460"/>
                </a:lnTo>
                <a:lnTo>
                  <a:pt x="1137285" y="632460"/>
                </a:lnTo>
                <a:lnTo>
                  <a:pt x="1141222" y="617220"/>
                </a:lnTo>
                <a:lnTo>
                  <a:pt x="1138047" y="617220"/>
                </a:lnTo>
                <a:lnTo>
                  <a:pt x="1135634" y="615950"/>
                </a:lnTo>
                <a:lnTo>
                  <a:pt x="1133728" y="614680"/>
                </a:lnTo>
                <a:lnTo>
                  <a:pt x="1131315" y="613410"/>
                </a:lnTo>
                <a:lnTo>
                  <a:pt x="1129664" y="613410"/>
                </a:lnTo>
                <a:lnTo>
                  <a:pt x="1128649" y="610870"/>
                </a:lnTo>
                <a:lnTo>
                  <a:pt x="1127760" y="609600"/>
                </a:lnTo>
                <a:lnTo>
                  <a:pt x="1127252" y="608330"/>
                </a:lnTo>
                <a:lnTo>
                  <a:pt x="1127252" y="605790"/>
                </a:lnTo>
                <a:lnTo>
                  <a:pt x="1128267" y="601980"/>
                </a:lnTo>
                <a:lnTo>
                  <a:pt x="1130300" y="598170"/>
                </a:lnTo>
                <a:lnTo>
                  <a:pt x="1155191" y="541020"/>
                </a:lnTo>
                <a:lnTo>
                  <a:pt x="1174927" y="541020"/>
                </a:lnTo>
                <a:lnTo>
                  <a:pt x="1177163" y="535939"/>
                </a:lnTo>
                <a:lnTo>
                  <a:pt x="1160779" y="528320"/>
                </a:lnTo>
                <a:lnTo>
                  <a:pt x="1164179" y="520700"/>
                </a:lnTo>
                <a:lnTo>
                  <a:pt x="1144524" y="520700"/>
                </a:lnTo>
                <a:lnTo>
                  <a:pt x="1132459" y="515620"/>
                </a:lnTo>
                <a:close/>
              </a:path>
              <a:path w="1177289" h="632460">
                <a:moveTo>
                  <a:pt x="1011681" y="543560"/>
                </a:moveTo>
                <a:lnTo>
                  <a:pt x="1010326" y="552450"/>
                </a:lnTo>
                <a:lnTo>
                  <a:pt x="1010269" y="558800"/>
                </a:lnTo>
                <a:lnTo>
                  <a:pt x="1011521" y="566420"/>
                </a:lnTo>
                <a:lnTo>
                  <a:pt x="1014094" y="572770"/>
                </a:lnTo>
                <a:lnTo>
                  <a:pt x="1018097" y="577850"/>
                </a:lnTo>
                <a:lnTo>
                  <a:pt x="1023635" y="584200"/>
                </a:lnTo>
                <a:lnTo>
                  <a:pt x="1030722" y="588010"/>
                </a:lnTo>
                <a:lnTo>
                  <a:pt x="1039367" y="593090"/>
                </a:lnTo>
                <a:lnTo>
                  <a:pt x="1046988" y="595630"/>
                </a:lnTo>
                <a:lnTo>
                  <a:pt x="1054353" y="598170"/>
                </a:lnTo>
                <a:lnTo>
                  <a:pt x="1068577" y="598170"/>
                </a:lnTo>
                <a:lnTo>
                  <a:pt x="1074801" y="595630"/>
                </a:lnTo>
                <a:lnTo>
                  <a:pt x="1085468" y="589280"/>
                </a:lnTo>
                <a:lnTo>
                  <a:pt x="1089278" y="585470"/>
                </a:lnTo>
                <a:lnTo>
                  <a:pt x="1089761" y="584200"/>
                </a:lnTo>
                <a:lnTo>
                  <a:pt x="1058926" y="584200"/>
                </a:lnTo>
                <a:lnTo>
                  <a:pt x="1052702" y="582930"/>
                </a:lnTo>
                <a:lnTo>
                  <a:pt x="1045210" y="579120"/>
                </a:lnTo>
                <a:lnTo>
                  <a:pt x="1037716" y="576580"/>
                </a:lnTo>
                <a:lnTo>
                  <a:pt x="1032637" y="571500"/>
                </a:lnTo>
                <a:lnTo>
                  <a:pt x="1029969" y="566420"/>
                </a:lnTo>
                <a:lnTo>
                  <a:pt x="1027429" y="561339"/>
                </a:lnTo>
                <a:lnTo>
                  <a:pt x="1027049" y="554989"/>
                </a:lnTo>
                <a:lnTo>
                  <a:pt x="1028953" y="548639"/>
                </a:lnTo>
                <a:lnTo>
                  <a:pt x="1011681" y="543560"/>
                </a:lnTo>
                <a:close/>
              </a:path>
              <a:path w="1177289" h="632460">
                <a:moveTo>
                  <a:pt x="1060703" y="485139"/>
                </a:moveTo>
                <a:lnTo>
                  <a:pt x="1056513" y="485139"/>
                </a:lnTo>
                <a:lnTo>
                  <a:pt x="1053211" y="486410"/>
                </a:lnTo>
                <a:lnTo>
                  <a:pt x="1048639" y="487680"/>
                </a:lnTo>
                <a:lnTo>
                  <a:pt x="1030097" y="511810"/>
                </a:lnTo>
                <a:lnTo>
                  <a:pt x="1030731" y="516889"/>
                </a:lnTo>
                <a:lnTo>
                  <a:pt x="1031493" y="521970"/>
                </a:lnTo>
                <a:lnTo>
                  <a:pt x="1033652" y="527050"/>
                </a:lnTo>
                <a:lnTo>
                  <a:pt x="1037336" y="530860"/>
                </a:lnTo>
                <a:lnTo>
                  <a:pt x="1040743" y="534670"/>
                </a:lnTo>
                <a:lnTo>
                  <a:pt x="1045448" y="539750"/>
                </a:lnTo>
                <a:lnTo>
                  <a:pt x="1051462" y="544830"/>
                </a:lnTo>
                <a:lnTo>
                  <a:pt x="1058799" y="549910"/>
                </a:lnTo>
                <a:lnTo>
                  <a:pt x="1066800" y="556260"/>
                </a:lnTo>
                <a:lnTo>
                  <a:pt x="1071499" y="560070"/>
                </a:lnTo>
                <a:lnTo>
                  <a:pt x="1073150" y="562610"/>
                </a:lnTo>
                <a:lnTo>
                  <a:pt x="1075436" y="566420"/>
                </a:lnTo>
                <a:lnTo>
                  <a:pt x="1075689" y="570230"/>
                </a:lnTo>
                <a:lnTo>
                  <a:pt x="1074165" y="574039"/>
                </a:lnTo>
                <a:lnTo>
                  <a:pt x="1072261" y="577850"/>
                </a:lnTo>
                <a:lnTo>
                  <a:pt x="1068959" y="580389"/>
                </a:lnTo>
                <a:lnTo>
                  <a:pt x="1063878" y="581660"/>
                </a:lnTo>
                <a:lnTo>
                  <a:pt x="1058926" y="584200"/>
                </a:lnTo>
                <a:lnTo>
                  <a:pt x="1089761" y="584200"/>
                </a:lnTo>
                <a:lnTo>
                  <a:pt x="1091691" y="579120"/>
                </a:lnTo>
                <a:lnTo>
                  <a:pt x="1094104" y="574039"/>
                </a:lnTo>
                <a:lnTo>
                  <a:pt x="1083540" y="547370"/>
                </a:lnTo>
                <a:lnTo>
                  <a:pt x="1078896" y="542289"/>
                </a:lnTo>
                <a:lnTo>
                  <a:pt x="1073062" y="538480"/>
                </a:lnTo>
                <a:lnTo>
                  <a:pt x="1066038" y="532130"/>
                </a:lnTo>
                <a:lnTo>
                  <a:pt x="1058926" y="527050"/>
                </a:lnTo>
                <a:lnTo>
                  <a:pt x="1053338" y="521970"/>
                </a:lnTo>
                <a:lnTo>
                  <a:pt x="1051052" y="519430"/>
                </a:lnTo>
                <a:lnTo>
                  <a:pt x="1049654" y="516889"/>
                </a:lnTo>
                <a:lnTo>
                  <a:pt x="1048385" y="511810"/>
                </a:lnTo>
                <a:lnTo>
                  <a:pt x="1048639" y="510539"/>
                </a:lnTo>
                <a:lnTo>
                  <a:pt x="1049527" y="508000"/>
                </a:lnTo>
                <a:lnTo>
                  <a:pt x="1051052" y="504189"/>
                </a:lnTo>
                <a:lnTo>
                  <a:pt x="1053846" y="501650"/>
                </a:lnTo>
                <a:lnTo>
                  <a:pt x="1062481" y="500380"/>
                </a:lnTo>
                <a:lnTo>
                  <a:pt x="1096835" y="500380"/>
                </a:lnTo>
                <a:lnTo>
                  <a:pt x="1094486" y="497839"/>
                </a:lnTo>
                <a:lnTo>
                  <a:pt x="1088263" y="494030"/>
                </a:lnTo>
                <a:lnTo>
                  <a:pt x="1075689" y="488950"/>
                </a:lnTo>
                <a:lnTo>
                  <a:pt x="1070610" y="486410"/>
                </a:lnTo>
                <a:lnTo>
                  <a:pt x="1060703" y="485139"/>
                </a:lnTo>
                <a:close/>
              </a:path>
              <a:path w="1177289" h="632460">
                <a:moveTo>
                  <a:pt x="965644" y="444500"/>
                </a:moveTo>
                <a:lnTo>
                  <a:pt x="956119" y="444500"/>
                </a:lnTo>
                <a:lnTo>
                  <a:pt x="946785" y="448310"/>
                </a:lnTo>
                <a:lnTo>
                  <a:pt x="917701" y="480060"/>
                </a:lnTo>
                <a:lnTo>
                  <a:pt x="911621" y="502920"/>
                </a:lnTo>
                <a:lnTo>
                  <a:pt x="911754" y="513080"/>
                </a:lnTo>
                <a:lnTo>
                  <a:pt x="941959" y="549910"/>
                </a:lnTo>
                <a:lnTo>
                  <a:pt x="958151" y="554989"/>
                </a:lnTo>
                <a:lnTo>
                  <a:pt x="965819" y="554989"/>
                </a:lnTo>
                <a:lnTo>
                  <a:pt x="995894" y="539750"/>
                </a:lnTo>
                <a:lnTo>
                  <a:pt x="953897" y="539750"/>
                </a:lnTo>
                <a:lnTo>
                  <a:pt x="947927" y="537210"/>
                </a:lnTo>
                <a:lnTo>
                  <a:pt x="929671" y="506730"/>
                </a:lnTo>
                <a:lnTo>
                  <a:pt x="930739" y="499110"/>
                </a:lnTo>
                <a:lnTo>
                  <a:pt x="933068" y="491489"/>
                </a:lnTo>
                <a:lnTo>
                  <a:pt x="971175" y="491489"/>
                </a:lnTo>
                <a:lnTo>
                  <a:pt x="939926" y="477520"/>
                </a:lnTo>
                <a:lnTo>
                  <a:pt x="944244" y="469900"/>
                </a:lnTo>
                <a:lnTo>
                  <a:pt x="949960" y="464820"/>
                </a:lnTo>
                <a:lnTo>
                  <a:pt x="964691" y="458470"/>
                </a:lnTo>
                <a:lnTo>
                  <a:pt x="1000001" y="458470"/>
                </a:lnTo>
                <a:lnTo>
                  <a:pt x="994171" y="453389"/>
                </a:lnTo>
                <a:lnTo>
                  <a:pt x="985265" y="448310"/>
                </a:lnTo>
                <a:lnTo>
                  <a:pt x="975359" y="445770"/>
                </a:lnTo>
                <a:lnTo>
                  <a:pt x="965644" y="444500"/>
                </a:lnTo>
                <a:close/>
              </a:path>
              <a:path w="1177289" h="632460">
                <a:moveTo>
                  <a:pt x="1174927" y="541020"/>
                </a:moveTo>
                <a:lnTo>
                  <a:pt x="1155191" y="541020"/>
                </a:lnTo>
                <a:lnTo>
                  <a:pt x="1171575" y="548639"/>
                </a:lnTo>
                <a:lnTo>
                  <a:pt x="1174927" y="541020"/>
                </a:lnTo>
                <a:close/>
              </a:path>
              <a:path w="1177289" h="632460">
                <a:moveTo>
                  <a:pt x="982090" y="528320"/>
                </a:moveTo>
                <a:lnTo>
                  <a:pt x="976502" y="533400"/>
                </a:lnTo>
                <a:lnTo>
                  <a:pt x="971041" y="537210"/>
                </a:lnTo>
                <a:lnTo>
                  <a:pt x="959738" y="539750"/>
                </a:lnTo>
                <a:lnTo>
                  <a:pt x="995894" y="539750"/>
                </a:lnTo>
                <a:lnTo>
                  <a:pt x="998092" y="537210"/>
                </a:lnTo>
                <a:lnTo>
                  <a:pt x="982090" y="528320"/>
                </a:lnTo>
                <a:close/>
              </a:path>
              <a:path w="1177289" h="632460">
                <a:moveTo>
                  <a:pt x="1096835" y="500380"/>
                </a:moveTo>
                <a:lnTo>
                  <a:pt x="1062481" y="500380"/>
                </a:lnTo>
                <a:lnTo>
                  <a:pt x="1068451" y="501650"/>
                </a:lnTo>
                <a:lnTo>
                  <a:pt x="1082293" y="508000"/>
                </a:lnTo>
                <a:lnTo>
                  <a:pt x="1086612" y="510539"/>
                </a:lnTo>
                <a:lnTo>
                  <a:pt x="1091184" y="519430"/>
                </a:lnTo>
                <a:lnTo>
                  <a:pt x="1091564" y="524510"/>
                </a:lnTo>
                <a:lnTo>
                  <a:pt x="1090040" y="529589"/>
                </a:lnTo>
                <a:lnTo>
                  <a:pt x="1107059" y="534670"/>
                </a:lnTo>
                <a:lnTo>
                  <a:pt x="1108837" y="528320"/>
                </a:lnTo>
                <a:lnTo>
                  <a:pt x="1109090" y="521970"/>
                </a:lnTo>
                <a:lnTo>
                  <a:pt x="1107948" y="516889"/>
                </a:lnTo>
                <a:lnTo>
                  <a:pt x="1106931" y="511810"/>
                </a:lnTo>
                <a:lnTo>
                  <a:pt x="1104011" y="508000"/>
                </a:lnTo>
                <a:lnTo>
                  <a:pt x="1099185" y="502920"/>
                </a:lnTo>
                <a:lnTo>
                  <a:pt x="1096835" y="500380"/>
                </a:lnTo>
                <a:close/>
              </a:path>
              <a:path w="1177289" h="632460">
                <a:moveTo>
                  <a:pt x="971175" y="491489"/>
                </a:moveTo>
                <a:lnTo>
                  <a:pt x="933068" y="491489"/>
                </a:lnTo>
                <a:lnTo>
                  <a:pt x="1005204" y="523239"/>
                </a:lnTo>
                <a:lnTo>
                  <a:pt x="1006093" y="520700"/>
                </a:lnTo>
                <a:lnTo>
                  <a:pt x="1007110" y="518160"/>
                </a:lnTo>
                <a:lnTo>
                  <a:pt x="1011352" y="506730"/>
                </a:lnTo>
                <a:lnTo>
                  <a:pt x="1012275" y="501650"/>
                </a:lnTo>
                <a:lnTo>
                  <a:pt x="993901" y="501650"/>
                </a:lnTo>
                <a:lnTo>
                  <a:pt x="971175" y="491489"/>
                </a:lnTo>
                <a:close/>
              </a:path>
              <a:path w="1177289" h="632460">
                <a:moveTo>
                  <a:pt x="1175512" y="495300"/>
                </a:moveTo>
                <a:lnTo>
                  <a:pt x="1154938" y="497839"/>
                </a:lnTo>
                <a:lnTo>
                  <a:pt x="1144524" y="520700"/>
                </a:lnTo>
                <a:lnTo>
                  <a:pt x="1164179" y="520700"/>
                </a:lnTo>
                <a:lnTo>
                  <a:pt x="1175512" y="495300"/>
                </a:lnTo>
                <a:close/>
              </a:path>
              <a:path w="1177289" h="632460">
                <a:moveTo>
                  <a:pt x="886423" y="497839"/>
                </a:moveTo>
                <a:lnTo>
                  <a:pt x="868552" y="497839"/>
                </a:lnTo>
                <a:lnTo>
                  <a:pt x="862329" y="513080"/>
                </a:lnTo>
                <a:lnTo>
                  <a:pt x="876935" y="519430"/>
                </a:lnTo>
                <a:lnTo>
                  <a:pt x="886423" y="497839"/>
                </a:lnTo>
                <a:close/>
              </a:path>
              <a:path w="1177289" h="632460">
                <a:moveTo>
                  <a:pt x="781456" y="455930"/>
                </a:moveTo>
                <a:lnTo>
                  <a:pt x="761873" y="455930"/>
                </a:lnTo>
                <a:lnTo>
                  <a:pt x="741044" y="504189"/>
                </a:lnTo>
                <a:lnTo>
                  <a:pt x="757427" y="510539"/>
                </a:lnTo>
                <a:lnTo>
                  <a:pt x="781456" y="455930"/>
                </a:lnTo>
                <a:close/>
              </a:path>
              <a:path w="1177289" h="632460">
                <a:moveTo>
                  <a:pt x="841121" y="388620"/>
                </a:moveTo>
                <a:lnTo>
                  <a:pt x="814831" y="448310"/>
                </a:lnTo>
                <a:lnTo>
                  <a:pt x="811784" y="454660"/>
                </a:lnTo>
                <a:lnTo>
                  <a:pt x="809878" y="459739"/>
                </a:lnTo>
                <a:lnTo>
                  <a:pt x="807974" y="468630"/>
                </a:lnTo>
                <a:lnTo>
                  <a:pt x="807847" y="473710"/>
                </a:lnTo>
                <a:lnTo>
                  <a:pt x="808863" y="477520"/>
                </a:lnTo>
                <a:lnTo>
                  <a:pt x="809751" y="482600"/>
                </a:lnTo>
                <a:lnTo>
                  <a:pt x="849868" y="505460"/>
                </a:lnTo>
                <a:lnTo>
                  <a:pt x="859264" y="502920"/>
                </a:lnTo>
                <a:lnTo>
                  <a:pt x="868552" y="497839"/>
                </a:lnTo>
                <a:lnTo>
                  <a:pt x="886423" y="497839"/>
                </a:lnTo>
                <a:lnTo>
                  <a:pt x="889213" y="491489"/>
                </a:lnTo>
                <a:lnTo>
                  <a:pt x="845057" y="491489"/>
                </a:lnTo>
                <a:lnTo>
                  <a:pt x="840231" y="488950"/>
                </a:lnTo>
                <a:lnTo>
                  <a:pt x="835278" y="486410"/>
                </a:lnTo>
                <a:lnTo>
                  <a:pt x="831723" y="483870"/>
                </a:lnTo>
                <a:lnTo>
                  <a:pt x="827151" y="476250"/>
                </a:lnTo>
                <a:lnTo>
                  <a:pt x="826515" y="471170"/>
                </a:lnTo>
                <a:lnTo>
                  <a:pt x="827277" y="466089"/>
                </a:lnTo>
                <a:lnTo>
                  <a:pt x="828039" y="463550"/>
                </a:lnTo>
                <a:lnTo>
                  <a:pt x="830199" y="457200"/>
                </a:lnTo>
                <a:lnTo>
                  <a:pt x="833881" y="448310"/>
                </a:lnTo>
                <a:lnTo>
                  <a:pt x="857503" y="394970"/>
                </a:lnTo>
                <a:lnTo>
                  <a:pt x="841121" y="388620"/>
                </a:lnTo>
                <a:close/>
              </a:path>
              <a:path w="1177289" h="632460">
                <a:moveTo>
                  <a:pt x="1000001" y="458470"/>
                </a:moveTo>
                <a:lnTo>
                  <a:pt x="972057" y="458470"/>
                </a:lnTo>
                <a:lnTo>
                  <a:pt x="987932" y="466089"/>
                </a:lnTo>
                <a:lnTo>
                  <a:pt x="993266" y="472439"/>
                </a:lnTo>
                <a:lnTo>
                  <a:pt x="995679" y="480060"/>
                </a:lnTo>
                <a:lnTo>
                  <a:pt x="997330" y="486410"/>
                </a:lnTo>
                <a:lnTo>
                  <a:pt x="996696" y="492760"/>
                </a:lnTo>
                <a:lnTo>
                  <a:pt x="993901" y="501650"/>
                </a:lnTo>
                <a:lnTo>
                  <a:pt x="1012275" y="501650"/>
                </a:lnTo>
                <a:lnTo>
                  <a:pt x="1013428" y="495300"/>
                </a:lnTo>
                <a:lnTo>
                  <a:pt x="1013360" y="485139"/>
                </a:lnTo>
                <a:lnTo>
                  <a:pt x="1011174" y="476250"/>
                </a:lnTo>
                <a:lnTo>
                  <a:pt x="1007125" y="467360"/>
                </a:lnTo>
                <a:lnTo>
                  <a:pt x="1001458" y="459739"/>
                </a:lnTo>
                <a:lnTo>
                  <a:pt x="1000001" y="458470"/>
                </a:lnTo>
                <a:close/>
              </a:path>
              <a:path w="1177289" h="632460">
                <a:moveTo>
                  <a:pt x="902969" y="415289"/>
                </a:moveTo>
                <a:lnTo>
                  <a:pt x="880237" y="467360"/>
                </a:lnTo>
                <a:lnTo>
                  <a:pt x="850264" y="491489"/>
                </a:lnTo>
                <a:lnTo>
                  <a:pt x="889213" y="491489"/>
                </a:lnTo>
                <a:lnTo>
                  <a:pt x="919352" y="422910"/>
                </a:lnTo>
                <a:lnTo>
                  <a:pt x="902969" y="415289"/>
                </a:lnTo>
                <a:close/>
              </a:path>
              <a:path w="1177289" h="632460">
                <a:moveTo>
                  <a:pt x="758571" y="351789"/>
                </a:moveTo>
                <a:lnTo>
                  <a:pt x="742314" y="354330"/>
                </a:lnTo>
                <a:lnTo>
                  <a:pt x="734949" y="358139"/>
                </a:lnTo>
                <a:lnTo>
                  <a:pt x="728090" y="364489"/>
                </a:lnTo>
                <a:lnTo>
                  <a:pt x="723278" y="368300"/>
                </a:lnTo>
                <a:lnTo>
                  <a:pt x="705357" y="410210"/>
                </a:lnTo>
                <a:lnTo>
                  <a:pt x="705401" y="420370"/>
                </a:lnTo>
                <a:lnTo>
                  <a:pt x="731138" y="457200"/>
                </a:lnTo>
                <a:lnTo>
                  <a:pt x="736218" y="459739"/>
                </a:lnTo>
                <a:lnTo>
                  <a:pt x="741679" y="461010"/>
                </a:lnTo>
                <a:lnTo>
                  <a:pt x="747267" y="461010"/>
                </a:lnTo>
                <a:lnTo>
                  <a:pt x="752855" y="459739"/>
                </a:lnTo>
                <a:lnTo>
                  <a:pt x="757681" y="458470"/>
                </a:lnTo>
                <a:lnTo>
                  <a:pt x="761873" y="455930"/>
                </a:lnTo>
                <a:lnTo>
                  <a:pt x="781456" y="455930"/>
                </a:lnTo>
                <a:lnTo>
                  <a:pt x="784809" y="448310"/>
                </a:lnTo>
                <a:lnTo>
                  <a:pt x="745363" y="448310"/>
                </a:lnTo>
                <a:lnTo>
                  <a:pt x="731138" y="441960"/>
                </a:lnTo>
                <a:lnTo>
                  <a:pt x="726186" y="435610"/>
                </a:lnTo>
                <a:lnTo>
                  <a:pt x="723773" y="426720"/>
                </a:lnTo>
                <a:lnTo>
                  <a:pt x="722628" y="420370"/>
                </a:lnTo>
                <a:lnTo>
                  <a:pt x="722995" y="412750"/>
                </a:lnTo>
                <a:lnTo>
                  <a:pt x="742505" y="374650"/>
                </a:lnTo>
                <a:lnTo>
                  <a:pt x="755650" y="367030"/>
                </a:lnTo>
                <a:lnTo>
                  <a:pt x="788511" y="367030"/>
                </a:lnTo>
                <a:lnTo>
                  <a:pt x="782244" y="360680"/>
                </a:lnTo>
                <a:lnTo>
                  <a:pt x="774191" y="355600"/>
                </a:lnTo>
                <a:lnTo>
                  <a:pt x="766572" y="353060"/>
                </a:lnTo>
                <a:lnTo>
                  <a:pt x="758571" y="351789"/>
                </a:lnTo>
                <a:close/>
              </a:path>
              <a:path w="1177289" h="632460">
                <a:moveTo>
                  <a:pt x="788511" y="367030"/>
                </a:moveTo>
                <a:lnTo>
                  <a:pt x="762888" y="367030"/>
                </a:lnTo>
                <a:lnTo>
                  <a:pt x="770001" y="369570"/>
                </a:lnTo>
                <a:lnTo>
                  <a:pt x="777239" y="373380"/>
                </a:lnTo>
                <a:lnTo>
                  <a:pt x="781938" y="378460"/>
                </a:lnTo>
                <a:lnTo>
                  <a:pt x="784478" y="387350"/>
                </a:lnTo>
                <a:lnTo>
                  <a:pt x="785546" y="394970"/>
                </a:lnTo>
                <a:lnTo>
                  <a:pt x="785113" y="402589"/>
                </a:lnTo>
                <a:lnTo>
                  <a:pt x="765776" y="440689"/>
                </a:lnTo>
                <a:lnTo>
                  <a:pt x="760222" y="443230"/>
                </a:lnTo>
                <a:lnTo>
                  <a:pt x="752601" y="447039"/>
                </a:lnTo>
                <a:lnTo>
                  <a:pt x="745363" y="448310"/>
                </a:lnTo>
                <a:lnTo>
                  <a:pt x="784809" y="448310"/>
                </a:lnTo>
                <a:lnTo>
                  <a:pt x="813307" y="383539"/>
                </a:lnTo>
                <a:lnTo>
                  <a:pt x="795781" y="383539"/>
                </a:lnTo>
                <a:lnTo>
                  <a:pt x="793015" y="374650"/>
                </a:lnTo>
                <a:lnTo>
                  <a:pt x="788511" y="367030"/>
                </a:lnTo>
                <a:close/>
              </a:path>
              <a:path w="1177289" h="632460">
                <a:moveTo>
                  <a:pt x="801369" y="370839"/>
                </a:moveTo>
                <a:lnTo>
                  <a:pt x="795781" y="383539"/>
                </a:lnTo>
                <a:lnTo>
                  <a:pt x="813307" y="383539"/>
                </a:lnTo>
                <a:lnTo>
                  <a:pt x="816101" y="377189"/>
                </a:lnTo>
                <a:lnTo>
                  <a:pt x="801369" y="37083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BFAAEBD6-C73F-4D21-8FD6-D28FD5AC5E4D}"/>
              </a:ext>
            </a:extLst>
          </p:cNvPr>
          <p:cNvSpPr/>
          <p:nvPr/>
        </p:nvSpPr>
        <p:spPr>
          <a:xfrm>
            <a:off x="6425184" y="2702632"/>
            <a:ext cx="1196340" cy="619760"/>
          </a:xfrm>
          <a:custGeom>
            <a:avLst/>
            <a:gdLst/>
            <a:ahLst/>
            <a:cxnLst/>
            <a:rect l="l" t="t" r="r" b="b"/>
            <a:pathLst>
              <a:path w="1196340" h="619760">
                <a:moveTo>
                  <a:pt x="17652" y="478345"/>
                </a:moveTo>
                <a:lnTo>
                  <a:pt x="0" y="486092"/>
                </a:lnTo>
                <a:lnTo>
                  <a:pt x="58420" y="619569"/>
                </a:lnTo>
                <a:lnTo>
                  <a:pt x="76073" y="611822"/>
                </a:lnTo>
                <a:lnTo>
                  <a:pt x="48513" y="548957"/>
                </a:lnTo>
                <a:lnTo>
                  <a:pt x="84340" y="533209"/>
                </a:lnTo>
                <a:lnTo>
                  <a:pt x="41655" y="533209"/>
                </a:lnTo>
                <a:lnTo>
                  <a:pt x="17652" y="478345"/>
                </a:lnTo>
                <a:close/>
              </a:path>
              <a:path w="1196340" h="619760">
                <a:moveTo>
                  <a:pt x="138888" y="518477"/>
                </a:moveTo>
                <a:lnTo>
                  <a:pt x="117855" y="518477"/>
                </a:lnTo>
                <a:lnTo>
                  <a:pt x="145414" y="581342"/>
                </a:lnTo>
                <a:lnTo>
                  <a:pt x="163068" y="573722"/>
                </a:lnTo>
                <a:lnTo>
                  <a:pt x="138888" y="518477"/>
                </a:lnTo>
                <a:close/>
              </a:path>
              <a:path w="1196340" h="619760">
                <a:moveTo>
                  <a:pt x="196051" y="428180"/>
                </a:moveTo>
                <a:lnTo>
                  <a:pt x="175005" y="428180"/>
                </a:lnTo>
                <a:lnTo>
                  <a:pt x="226568" y="545909"/>
                </a:lnTo>
                <a:lnTo>
                  <a:pt x="244221" y="538162"/>
                </a:lnTo>
                <a:lnTo>
                  <a:pt x="196051" y="428180"/>
                </a:lnTo>
                <a:close/>
              </a:path>
              <a:path w="1196340" h="619760">
                <a:moveTo>
                  <a:pt x="104648" y="440245"/>
                </a:moveTo>
                <a:lnTo>
                  <a:pt x="86995" y="447992"/>
                </a:lnTo>
                <a:lnTo>
                  <a:pt x="110998" y="502729"/>
                </a:lnTo>
                <a:lnTo>
                  <a:pt x="41655" y="533209"/>
                </a:lnTo>
                <a:lnTo>
                  <a:pt x="84340" y="533209"/>
                </a:lnTo>
                <a:lnTo>
                  <a:pt x="117855" y="518477"/>
                </a:lnTo>
                <a:lnTo>
                  <a:pt x="138888" y="518477"/>
                </a:lnTo>
                <a:lnTo>
                  <a:pt x="104648" y="440245"/>
                </a:lnTo>
                <a:close/>
              </a:path>
              <a:path w="1196340" h="619760">
                <a:moveTo>
                  <a:pt x="309847" y="378396"/>
                </a:moveTo>
                <a:lnTo>
                  <a:pt x="288798" y="378396"/>
                </a:lnTo>
                <a:lnTo>
                  <a:pt x="340359" y="495998"/>
                </a:lnTo>
                <a:lnTo>
                  <a:pt x="358012" y="488251"/>
                </a:lnTo>
                <a:lnTo>
                  <a:pt x="309847" y="378396"/>
                </a:lnTo>
                <a:close/>
              </a:path>
              <a:path w="1196340" h="619760">
                <a:moveTo>
                  <a:pt x="229870" y="385381"/>
                </a:moveTo>
                <a:lnTo>
                  <a:pt x="124205" y="431736"/>
                </a:lnTo>
                <a:lnTo>
                  <a:pt x="131063" y="447484"/>
                </a:lnTo>
                <a:lnTo>
                  <a:pt x="175005" y="428180"/>
                </a:lnTo>
                <a:lnTo>
                  <a:pt x="196051" y="428180"/>
                </a:lnTo>
                <a:lnTo>
                  <a:pt x="192658" y="420433"/>
                </a:lnTo>
                <a:lnTo>
                  <a:pt x="236727" y="401129"/>
                </a:lnTo>
                <a:lnTo>
                  <a:pt x="229870" y="385381"/>
                </a:lnTo>
                <a:close/>
              </a:path>
              <a:path w="1196340" h="619760">
                <a:moveTo>
                  <a:pt x="343661" y="335597"/>
                </a:moveTo>
                <a:lnTo>
                  <a:pt x="237871" y="381825"/>
                </a:lnTo>
                <a:lnTo>
                  <a:pt x="244855" y="397573"/>
                </a:lnTo>
                <a:lnTo>
                  <a:pt x="288798" y="378396"/>
                </a:lnTo>
                <a:lnTo>
                  <a:pt x="309847" y="378396"/>
                </a:lnTo>
                <a:lnTo>
                  <a:pt x="306450" y="370649"/>
                </a:lnTo>
                <a:lnTo>
                  <a:pt x="350520" y="351218"/>
                </a:lnTo>
                <a:lnTo>
                  <a:pt x="343661" y="335597"/>
                </a:lnTo>
                <a:close/>
              </a:path>
              <a:path w="1196340" h="619760">
                <a:moveTo>
                  <a:pt x="446277" y="295846"/>
                </a:moveTo>
                <a:lnTo>
                  <a:pt x="439927" y="296227"/>
                </a:lnTo>
                <a:lnTo>
                  <a:pt x="432815" y="298005"/>
                </a:lnTo>
                <a:lnTo>
                  <a:pt x="427735" y="299148"/>
                </a:lnTo>
                <a:lnTo>
                  <a:pt x="420877" y="301688"/>
                </a:lnTo>
                <a:lnTo>
                  <a:pt x="361696" y="327596"/>
                </a:lnTo>
                <a:lnTo>
                  <a:pt x="420115" y="461073"/>
                </a:lnTo>
                <a:lnTo>
                  <a:pt x="437769" y="453326"/>
                </a:lnTo>
                <a:lnTo>
                  <a:pt x="414020" y="399097"/>
                </a:lnTo>
                <a:lnTo>
                  <a:pt x="448182" y="384111"/>
                </a:lnTo>
                <a:lnTo>
                  <a:pt x="449677" y="383349"/>
                </a:lnTo>
                <a:lnTo>
                  <a:pt x="407161" y="383349"/>
                </a:lnTo>
                <a:lnTo>
                  <a:pt x="386206" y="335597"/>
                </a:lnTo>
                <a:lnTo>
                  <a:pt x="428371" y="317182"/>
                </a:lnTo>
                <a:lnTo>
                  <a:pt x="433958" y="315150"/>
                </a:lnTo>
                <a:lnTo>
                  <a:pt x="442468" y="313880"/>
                </a:lnTo>
                <a:lnTo>
                  <a:pt x="476669" y="313880"/>
                </a:lnTo>
                <a:lnTo>
                  <a:pt x="473455" y="309562"/>
                </a:lnTo>
                <a:lnTo>
                  <a:pt x="468375" y="305117"/>
                </a:lnTo>
                <a:lnTo>
                  <a:pt x="463296" y="300799"/>
                </a:lnTo>
                <a:lnTo>
                  <a:pt x="457834" y="298132"/>
                </a:lnTo>
                <a:lnTo>
                  <a:pt x="446277" y="295846"/>
                </a:lnTo>
                <a:close/>
              </a:path>
              <a:path w="1196340" h="619760">
                <a:moveTo>
                  <a:pt x="476669" y="313880"/>
                </a:moveTo>
                <a:lnTo>
                  <a:pt x="442468" y="313880"/>
                </a:lnTo>
                <a:lnTo>
                  <a:pt x="447421" y="314896"/>
                </a:lnTo>
                <a:lnTo>
                  <a:pt x="451865" y="317690"/>
                </a:lnTo>
                <a:lnTo>
                  <a:pt x="456437" y="320357"/>
                </a:lnTo>
                <a:lnTo>
                  <a:pt x="459994" y="324548"/>
                </a:lnTo>
                <a:lnTo>
                  <a:pt x="462406" y="330136"/>
                </a:lnTo>
                <a:lnTo>
                  <a:pt x="465835" y="337756"/>
                </a:lnTo>
                <a:lnTo>
                  <a:pt x="441578" y="368236"/>
                </a:lnTo>
                <a:lnTo>
                  <a:pt x="407161" y="383349"/>
                </a:lnTo>
                <a:lnTo>
                  <a:pt x="449677" y="383349"/>
                </a:lnTo>
                <a:lnTo>
                  <a:pt x="482219" y="355155"/>
                </a:lnTo>
                <a:lnTo>
                  <a:pt x="484568" y="338486"/>
                </a:lnTo>
                <a:lnTo>
                  <a:pt x="483326" y="330080"/>
                </a:lnTo>
                <a:lnTo>
                  <a:pt x="480440" y="321627"/>
                </a:lnTo>
                <a:lnTo>
                  <a:pt x="477520" y="315023"/>
                </a:lnTo>
                <a:lnTo>
                  <a:pt x="476669" y="313880"/>
                </a:lnTo>
                <a:close/>
              </a:path>
              <a:path w="1196340" h="619760">
                <a:moveTo>
                  <a:pt x="561212" y="284035"/>
                </a:moveTo>
                <a:lnTo>
                  <a:pt x="546480" y="290385"/>
                </a:lnTo>
                <a:lnTo>
                  <a:pt x="588899" y="387032"/>
                </a:lnTo>
                <a:lnTo>
                  <a:pt x="605281" y="379920"/>
                </a:lnTo>
                <a:lnTo>
                  <a:pt x="583056" y="329247"/>
                </a:lnTo>
                <a:lnTo>
                  <a:pt x="580008" y="322389"/>
                </a:lnTo>
                <a:lnTo>
                  <a:pt x="578103" y="315658"/>
                </a:lnTo>
                <a:lnTo>
                  <a:pt x="577469" y="309054"/>
                </a:lnTo>
                <a:lnTo>
                  <a:pt x="576960" y="304609"/>
                </a:lnTo>
                <a:lnTo>
                  <a:pt x="577723" y="300799"/>
                </a:lnTo>
                <a:lnTo>
                  <a:pt x="578922" y="298640"/>
                </a:lnTo>
                <a:lnTo>
                  <a:pt x="567689" y="298640"/>
                </a:lnTo>
                <a:lnTo>
                  <a:pt x="561212" y="284035"/>
                </a:lnTo>
                <a:close/>
              </a:path>
              <a:path w="1196340" h="619760">
                <a:moveTo>
                  <a:pt x="593089" y="269557"/>
                </a:moveTo>
                <a:lnTo>
                  <a:pt x="567689" y="298640"/>
                </a:lnTo>
                <a:lnTo>
                  <a:pt x="578922" y="298640"/>
                </a:lnTo>
                <a:lnTo>
                  <a:pt x="581532" y="293941"/>
                </a:lnTo>
                <a:lnTo>
                  <a:pt x="584200" y="291528"/>
                </a:lnTo>
                <a:lnTo>
                  <a:pt x="587755" y="289877"/>
                </a:lnTo>
                <a:lnTo>
                  <a:pt x="591820" y="288099"/>
                </a:lnTo>
                <a:lnTo>
                  <a:pt x="596392" y="287591"/>
                </a:lnTo>
                <a:lnTo>
                  <a:pt x="601308" y="287591"/>
                </a:lnTo>
                <a:lnTo>
                  <a:pt x="600328" y="270573"/>
                </a:lnTo>
                <a:lnTo>
                  <a:pt x="593089" y="269557"/>
                </a:lnTo>
                <a:close/>
              </a:path>
              <a:path w="1196340" h="619760">
                <a:moveTo>
                  <a:pt x="601308" y="287591"/>
                </a:moveTo>
                <a:lnTo>
                  <a:pt x="596392" y="287591"/>
                </a:lnTo>
                <a:lnTo>
                  <a:pt x="601345" y="288226"/>
                </a:lnTo>
                <a:lnTo>
                  <a:pt x="601308" y="287591"/>
                </a:lnTo>
                <a:close/>
              </a:path>
              <a:path w="1196340" h="619760">
                <a:moveTo>
                  <a:pt x="675788" y="240029"/>
                </a:moveTo>
                <a:lnTo>
                  <a:pt x="666511" y="240029"/>
                </a:lnTo>
                <a:lnTo>
                  <a:pt x="657068" y="241300"/>
                </a:lnTo>
                <a:lnTo>
                  <a:pt x="624943" y="262889"/>
                </a:lnTo>
                <a:lnTo>
                  <a:pt x="618521" y="292100"/>
                </a:lnTo>
                <a:lnTo>
                  <a:pt x="620597" y="303529"/>
                </a:lnTo>
                <a:lnTo>
                  <a:pt x="644717" y="341629"/>
                </a:lnTo>
                <a:lnTo>
                  <a:pt x="662600" y="349250"/>
                </a:lnTo>
                <a:lnTo>
                  <a:pt x="672258" y="349250"/>
                </a:lnTo>
                <a:lnTo>
                  <a:pt x="682273" y="347979"/>
                </a:lnTo>
                <a:lnTo>
                  <a:pt x="692657" y="345439"/>
                </a:lnTo>
                <a:lnTo>
                  <a:pt x="700518" y="340360"/>
                </a:lnTo>
                <a:lnTo>
                  <a:pt x="707151" y="336550"/>
                </a:lnTo>
                <a:lnTo>
                  <a:pt x="708235" y="335279"/>
                </a:lnTo>
                <a:lnTo>
                  <a:pt x="670813" y="335279"/>
                </a:lnTo>
                <a:lnTo>
                  <a:pt x="662939" y="331470"/>
                </a:lnTo>
                <a:lnTo>
                  <a:pt x="657274" y="328929"/>
                </a:lnTo>
                <a:lnTo>
                  <a:pt x="652097" y="323850"/>
                </a:lnTo>
                <a:lnTo>
                  <a:pt x="647420" y="318770"/>
                </a:lnTo>
                <a:lnTo>
                  <a:pt x="643254" y="311150"/>
                </a:lnTo>
                <a:lnTo>
                  <a:pt x="674994" y="297179"/>
                </a:lnTo>
                <a:lnTo>
                  <a:pt x="638301" y="297179"/>
                </a:lnTo>
                <a:lnTo>
                  <a:pt x="635126" y="288289"/>
                </a:lnTo>
                <a:lnTo>
                  <a:pt x="635000" y="280670"/>
                </a:lnTo>
                <a:lnTo>
                  <a:pt x="637921" y="273050"/>
                </a:lnTo>
                <a:lnTo>
                  <a:pt x="640842" y="266700"/>
                </a:lnTo>
                <a:lnTo>
                  <a:pt x="646049" y="260350"/>
                </a:lnTo>
                <a:lnTo>
                  <a:pt x="653542" y="257810"/>
                </a:lnTo>
                <a:lnTo>
                  <a:pt x="659782" y="255270"/>
                </a:lnTo>
                <a:lnTo>
                  <a:pt x="701103" y="255270"/>
                </a:lnTo>
                <a:lnTo>
                  <a:pt x="693483" y="248920"/>
                </a:lnTo>
                <a:lnTo>
                  <a:pt x="684910" y="243839"/>
                </a:lnTo>
                <a:lnTo>
                  <a:pt x="675788" y="240029"/>
                </a:lnTo>
                <a:close/>
              </a:path>
              <a:path w="1196340" h="619760">
                <a:moveTo>
                  <a:pt x="721486" y="294639"/>
                </a:moveTo>
                <a:lnTo>
                  <a:pt x="703706" y="299720"/>
                </a:lnTo>
                <a:lnTo>
                  <a:pt x="704214" y="308610"/>
                </a:lnTo>
                <a:lnTo>
                  <a:pt x="703072" y="314960"/>
                </a:lnTo>
                <a:lnTo>
                  <a:pt x="700151" y="320039"/>
                </a:lnTo>
                <a:lnTo>
                  <a:pt x="697356" y="325120"/>
                </a:lnTo>
                <a:lnTo>
                  <a:pt x="692911" y="328929"/>
                </a:lnTo>
                <a:lnTo>
                  <a:pt x="686815" y="331470"/>
                </a:lnTo>
                <a:lnTo>
                  <a:pt x="678814" y="335279"/>
                </a:lnTo>
                <a:lnTo>
                  <a:pt x="708235" y="335279"/>
                </a:lnTo>
                <a:lnTo>
                  <a:pt x="722127" y="303529"/>
                </a:lnTo>
                <a:lnTo>
                  <a:pt x="721486" y="294639"/>
                </a:lnTo>
                <a:close/>
              </a:path>
              <a:path w="1196340" h="619760">
                <a:moveTo>
                  <a:pt x="831328" y="278129"/>
                </a:moveTo>
                <a:lnTo>
                  <a:pt x="811529" y="278129"/>
                </a:lnTo>
                <a:lnTo>
                  <a:pt x="832230" y="325120"/>
                </a:lnTo>
                <a:lnTo>
                  <a:pt x="848613" y="317500"/>
                </a:lnTo>
                <a:lnTo>
                  <a:pt x="831328" y="278129"/>
                </a:lnTo>
                <a:close/>
              </a:path>
              <a:path w="1196340" h="619760">
                <a:moveTo>
                  <a:pt x="763809" y="198120"/>
                </a:moveTo>
                <a:lnTo>
                  <a:pt x="755026" y="198120"/>
                </a:lnTo>
                <a:lnTo>
                  <a:pt x="746125" y="200660"/>
                </a:lnTo>
                <a:lnTo>
                  <a:pt x="720725" y="231139"/>
                </a:lnTo>
                <a:lnTo>
                  <a:pt x="720792" y="241300"/>
                </a:lnTo>
                <a:lnTo>
                  <a:pt x="732813" y="279400"/>
                </a:lnTo>
                <a:lnTo>
                  <a:pt x="765196" y="303529"/>
                </a:lnTo>
                <a:lnTo>
                  <a:pt x="774207" y="304800"/>
                </a:lnTo>
                <a:lnTo>
                  <a:pt x="783052" y="304800"/>
                </a:lnTo>
                <a:lnTo>
                  <a:pt x="791718" y="300989"/>
                </a:lnTo>
                <a:lnTo>
                  <a:pt x="796798" y="299720"/>
                </a:lnTo>
                <a:lnTo>
                  <a:pt x="801243" y="295910"/>
                </a:lnTo>
                <a:lnTo>
                  <a:pt x="805234" y="290829"/>
                </a:lnTo>
                <a:lnTo>
                  <a:pt x="779906" y="290829"/>
                </a:lnTo>
                <a:lnTo>
                  <a:pt x="772286" y="289560"/>
                </a:lnTo>
                <a:lnTo>
                  <a:pt x="744220" y="261620"/>
                </a:lnTo>
                <a:lnTo>
                  <a:pt x="738290" y="236220"/>
                </a:lnTo>
                <a:lnTo>
                  <a:pt x="739267" y="229870"/>
                </a:lnTo>
                <a:lnTo>
                  <a:pt x="741552" y="222250"/>
                </a:lnTo>
                <a:lnTo>
                  <a:pt x="746251" y="215900"/>
                </a:lnTo>
                <a:lnTo>
                  <a:pt x="753363" y="213360"/>
                </a:lnTo>
                <a:lnTo>
                  <a:pt x="760476" y="209550"/>
                </a:lnTo>
                <a:lnTo>
                  <a:pt x="801218" y="209550"/>
                </a:lnTo>
                <a:lnTo>
                  <a:pt x="798430" y="203200"/>
                </a:lnTo>
                <a:lnTo>
                  <a:pt x="780923" y="203200"/>
                </a:lnTo>
                <a:lnTo>
                  <a:pt x="772449" y="199389"/>
                </a:lnTo>
                <a:lnTo>
                  <a:pt x="763809" y="198120"/>
                </a:lnTo>
                <a:close/>
              </a:path>
              <a:path w="1196340" h="619760">
                <a:moveTo>
                  <a:pt x="701103" y="255270"/>
                </a:moveTo>
                <a:lnTo>
                  <a:pt x="672026" y="255270"/>
                </a:lnTo>
                <a:lnTo>
                  <a:pt x="678052" y="257810"/>
                </a:lnTo>
                <a:lnTo>
                  <a:pt x="683259" y="260350"/>
                </a:lnTo>
                <a:lnTo>
                  <a:pt x="687958" y="265429"/>
                </a:lnTo>
                <a:lnTo>
                  <a:pt x="692276" y="274320"/>
                </a:lnTo>
                <a:lnTo>
                  <a:pt x="638301" y="297179"/>
                </a:lnTo>
                <a:lnTo>
                  <a:pt x="674994" y="297179"/>
                </a:lnTo>
                <a:lnTo>
                  <a:pt x="715390" y="279400"/>
                </a:lnTo>
                <a:lnTo>
                  <a:pt x="714501" y="278129"/>
                </a:lnTo>
                <a:lnTo>
                  <a:pt x="713485" y="275589"/>
                </a:lnTo>
                <a:lnTo>
                  <a:pt x="707771" y="264160"/>
                </a:lnTo>
                <a:lnTo>
                  <a:pt x="701103" y="255270"/>
                </a:lnTo>
                <a:close/>
              </a:path>
              <a:path w="1196340" h="619760">
                <a:moveTo>
                  <a:pt x="801218" y="209550"/>
                </a:moveTo>
                <a:lnTo>
                  <a:pt x="760476" y="209550"/>
                </a:lnTo>
                <a:lnTo>
                  <a:pt x="768223" y="210820"/>
                </a:lnTo>
                <a:lnTo>
                  <a:pt x="776351" y="214629"/>
                </a:lnTo>
                <a:lnTo>
                  <a:pt x="800260" y="248920"/>
                </a:lnTo>
                <a:lnTo>
                  <a:pt x="802391" y="264160"/>
                </a:lnTo>
                <a:lnTo>
                  <a:pt x="801243" y="270510"/>
                </a:lnTo>
                <a:lnTo>
                  <a:pt x="798829" y="278129"/>
                </a:lnTo>
                <a:lnTo>
                  <a:pt x="794130" y="284479"/>
                </a:lnTo>
                <a:lnTo>
                  <a:pt x="779906" y="290829"/>
                </a:lnTo>
                <a:lnTo>
                  <a:pt x="805234" y="290829"/>
                </a:lnTo>
                <a:lnTo>
                  <a:pt x="808227" y="287020"/>
                </a:lnTo>
                <a:lnTo>
                  <a:pt x="810513" y="281939"/>
                </a:lnTo>
                <a:lnTo>
                  <a:pt x="811529" y="278129"/>
                </a:lnTo>
                <a:lnTo>
                  <a:pt x="831328" y="278129"/>
                </a:lnTo>
                <a:lnTo>
                  <a:pt x="801218" y="209550"/>
                </a:lnTo>
                <a:close/>
              </a:path>
              <a:path w="1196340" h="619760">
                <a:moveTo>
                  <a:pt x="831342" y="166370"/>
                </a:moveTo>
                <a:lnTo>
                  <a:pt x="841248" y="233679"/>
                </a:lnTo>
                <a:lnTo>
                  <a:pt x="848995" y="247650"/>
                </a:lnTo>
                <a:lnTo>
                  <a:pt x="852043" y="252729"/>
                </a:lnTo>
                <a:lnTo>
                  <a:pt x="855472" y="255270"/>
                </a:lnTo>
                <a:lnTo>
                  <a:pt x="859281" y="257810"/>
                </a:lnTo>
                <a:lnTo>
                  <a:pt x="863219" y="260350"/>
                </a:lnTo>
                <a:lnTo>
                  <a:pt x="868045" y="261620"/>
                </a:lnTo>
                <a:lnTo>
                  <a:pt x="879855" y="261620"/>
                </a:lnTo>
                <a:lnTo>
                  <a:pt x="907593" y="245110"/>
                </a:lnTo>
                <a:lnTo>
                  <a:pt x="878839" y="245110"/>
                </a:lnTo>
                <a:lnTo>
                  <a:pt x="870076" y="242570"/>
                </a:lnTo>
                <a:lnTo>
                  <a:pt x="866394" y="240029"/>
                </a:lnTo>
                <a:lnTo>
                  <a:pt x="861440" y="233679"/>
                </a:lnTo>
                <a:lnTo>
                  <a:pt x="858647" y="228600"/>
                </a:lnTo>
                <a:lnTo>
                  <a:pt x="854836" y="219710"/>
                </a:lnTo>
                <a:lnTo>
                  <a:pt x="831342" y="166370"/>
                </a:lnTo>
                <a:close/>
              </a:path>
              <a:path w="1196340" h="619760">
                <a:moveTo>
                  <a:pt x="893318" y="139700"/>
                </a:moveTo>
                <a:lnTo>
                  <a:pt x="876934" y="146050"/>
                </a:lnTo>
                <a:lnTo>
                  <a:pt x="899668" y="198120"/>
                </a:lnTo>
                <a:lnTo>
                  <a:pt x="903224" y="205739"/>
                </a:lnTo>
                <a:lnTo>
                  <a:pt x="905128" y="213360"/>
                </a:lnTo>
                <a:lnTo>
                  <a:pt x="883538" y="243839"/>
                </a:lnTo>
                <a:lnTo>
                  <a:pt x="878839" y="245110"/>
                </a:lnTo>
                <a:lnTo>
                  <a:pt x="907593" y="245110"/>
                </a:lnTo>
                <a:lnTo>
                  <a:pt x="911806" y="237489"/>
                </a:lnTo>
                <a:lnTo>
                  <a:pt x="914780" y="227329"/>
                </a:lnTo>
                <a:lnTo>
                  <a:pt x="931829" y="227329"/>
                </a:lnTo>
                <a:lnTo>
                  <a:pt x="893318" y="139700"/>
                </a:lnTo>
                <a:close/>
              </a:path>
              <a:path w="1196340" h="619760">
                <a:moveTo>
                  <a:pt x="931829" y="227329"/>
                </a:moveTo>
                <a:lnTo>
                  <a:pt x="914780" y="227329"/>
                </a:lnTo>
                <a:lnTo>
                  <a:pt x="921003" y="242570"/>
                </a:lnTo>
                <a:lnTo>
                  <a:pt x="935735" y="236220"/>
                </a:lnTo>
                <a:lnTo>
                  <a:pt x="931829" y="227329"/>
                </a:lnTo>
                <a:close/>
              </a:path>
              <a:path w="1196340" h="619760">
                <a:moveTo>
                  <a:pt x="976391" y="104139"/>
                </a:moveTo>
                <a:lnTo>
                  <a:pt x="940657" y="119379"/>
                </a:lnTo>
                <a:lnTo>
                  <a:pt x="928354" y="156210"/>
                </a:lnTo>
                <a:lnTo>
                  <a:pt x="930459" y="167639"/>
                </a:lnTo>
                <a:lnTo>
                  <a:pt x="954597" y="205739"/>
                </a:lnTo>
                <a:lnTo>
                  <a:pt x="982138" y="214629"/>
                </a:lnTo>
                <a:lnTo>
                  <a:pt x="1002537" y="209550"/>
                </a:lnTo>
                <a:lnTo>
                  <a:pt x="1010344" y="204470"/>
                </a:lnTo>
                <a:lnTo>
                  <a:pt x="1016984" y="200660"/>
                </a:lnTo>
                <a:lnTo>
                  <a:pt x="1018074" y="199389"/>
                </a:lnTo>
                <a:lnTo>
                  <a:pt x="980694" y="199389"/>
                </a:lnTo>
                <a:lnTo>
                  <a:pt x="972820" y="195579"/>
                </a:lnTo>
                <a:lnTo>
                  <a:pt x="967154" y="193039"/>
                </a:lnTo>
                <a:lnTo>
                  <a:pt x="961977" y="187960"/>
                </a:lnTo>
                <a:lnTo>
                  <a:pt x="957300" y="182879"/>
                </a:lnTo>
                <a:lnTo>
                  <a:pt x="953134" y="175260"/>
                </a:lnTo>
                <a:lnTo>
                  <a:pt x="984818" y="161289"/>
                </a:lnTo>
                <a:lnTo>
                  <a:pt x="948181" y="161289"/>
                </a:lnTo>
                <a:lnTo>
                  <a:pt x="945006" y="152400"/>
                </a:lnTo>
                <a:lnTo>
                  <a:pt x="944879" y="144779"/>
                </a:lnTo>
                <a:lnTo>
                  <a:pt x="947801" y="137160"/>
                </a:lnTo>
                <a:lnTo>
                  <a:pt x="950722" y="130810"/>
                </a:lnTo>
                <a:lnTo>
                  <a:pt x="955928" y="124460"/>
                </a:lnTo>
                <a:lnTo>
                  <a:pt x="963422" y="121920"/>
                </a:lnTo>
                <a:lnTo>
                  <a:pt x="969662" y="119379"/>
                </a:lnTo>
                <a:lnTo>
                  <a:pt x="1010983" y="119379"/>
                </a:lnTo>
                <a:lnTo>
                  <a:pt x="1003363" y="113029"/>
                </a:lnTo>
                <a:lnTo>
                  <a:pt x="994790" y="107950"/>
                </a:lnTo>
                <a:lnTo>
                  <a:pt x="985668" y="105410"/>
                </a:lnTo>
                <a:lnTo>
                  <a:pt x="976391" y="104139"/>
                </a:lnTo>
                <a:close/>
              </a:path>
              <a:path w="1196340" h="619760">
                <a:moveTo>
                  <a:pt x="790067" y="184150"/>
                </a:moveTo>
                <a:lnTo>
                  <a:pt x="775334" y="190500"/>
                </a:lnTo>
                <a:lnTo>
                  <a:pt x="780923" y="203200"/>
                </a:lnTo>
                <a:lnTo>
                  <a:pt x="798430" y="203200"/>
                </a:lnTo>
                <a:lnTo>
                  <a:pt x="790067" y="184150"/>
                </a:lnTo>
                <a:close/>
              </a:path>
              <a:path w="1196340" h="619760">
                <a:moveTo>
                  <a:pt x="1031367" y="158750"/>
                </a:moveTo>
                <a:lnTo>
                  <a:pt x="1013586" y="165100"/>
                </a:lnTo>
                <a:lnTo>
                  <a:pt x="1014095" y="172720"/>
                </a:lnTo>
                <a:lnTo>
                  <a:pt x="1012951" y="179070"/>
                </a:lnTo>
                <a:lnTo>
                  <a:pt x="1010030" y="184150"/>
                </a:lnTo>
                <a:lnTo>
                  <a:pt x="1007236" y="189229"/>
                </a:lnTo>
                <a:lnTo>
                  <a:pt x="1002792" y="193039"/>
                </a:lnTo>
                <a:lnTo>
                  <a:pt x="996696" y="195579"/>
                </a:lnTo>
                <a:lnTo>
                  <a:pt x="988695" y="199389"/>
                </a:lnTo>
                <a:lnTo>
                  <a:pt x="1018074" y="199389"/>
                </a:lnTo>
                <a:lnTo>
                  <a:pt x="1031914" y="168910"/>
                </a:lnTo>
                <a:lnTo>
                  <a:pt x="1031824" y="165100"/>
                </a:lnTo>
                <a:lnTo>
                  <a:pt x="1031367" y="158750"/>
                </a:lnTo>
                <a:close/>
              </a:path>
              <a:path w="1196340" h="619760">
                <a:moveTo>
                  <a:pt x="1060196" y="143510"/>
                </a:moveTo>
                <a:lnTo>
                  <a:pt x="1045082" y="153670"/>
                </a:lnTo>
                <a:lnTo>
                  <a:pt x="1050083" y="160020"/>
                </a:lnTo>
                <a:lnTo>
                  <a:pt x="1055560" y="165100"/>
                </a:lnTo>
                <a:lnTo>
                  <a:pt x="1061513" y="168910"/>
                </a:lnTo>
                <a:lnTo>
                  <a:pt x="1067943" y="171450"/>
                </a:lnTo>
                <a:lnTo>
                  <a:pt x="1082579" y="171450"/>
                </a:lnTo>
                <a:lnTo>
                  <a:pt x="1114996" y="157479"/>
                </a:lnTo>
                <a:lnTo>
                  <a:pt x="1080007" y="157479"/>
                </a:lnTo>
                <a:lnTo>
                  <a:pt x="1074293" y="154939"/>
                </a:lnTo>
                <a:lnTo>
                  <a:pt x="1068704" y="153670"/>
                </a:lnTo>
                <a:lnTo>
                  <a:pt x="1064005" y="149860"/>
                </a:lnTo>
                <a:lnTo>
                  <a:pt x="1060196" y="143510"/>
                </a:lnTo>
                <a:close/>
              </a:path>
              <a:path w="1196340" h="619760">
                <a:moveTo>
                  <a:pt x="1010983" y="119379"/>
                </a:moveTo>
                <a:lnTo>
                  <a:pt x="975820" y="119379"/>
                </a:lnTo>
                <a:lnTo>
                  <a:pt x="987932" y="121920"/>
                </a:lnTo>
                <a:lnTo>
                  <a:pt x="993139" y="124460"/>
                </a:lnTo>
                <a:lnTo>
                  <a:pt x="997838" y="129539"/>
                </a:lnTo>
                <a:lnTo>
                  <a:pt x="1002156" y="138429"/>
                </a:lnTo>
                <a:lnTo>
                  <a:pt x="948181" y="161289"/>
                </a:lnTo>
                <a:lnTo>
                  <a:pt x="984818" y="161289"/>
                </a:lnTo>
                <a:lnTo>
                  <a:pt x="1025144" y="143510"/>
                </a:lnTo>
                <a:lnTo>
                  <a:pt x="1024381" y="142239"/>
                </a:lnTo>
                <a:lnTo>
                  <a:pt x="1023365" y="139700"/>
                </a:lnTo>
                <a:lnTo>
                  <a:pt x="1017651" y="128270"/>
                </a:lnTo>
                <a:lnTo>
                  <a:pt x="1010983" y="119379"/>
                </a:lnTo>
                <a:close/>
              </a:path>
              <a:path w="1196340" h="619760">
                <a:moveTo>
                  <a:pt x="1126566" y="120650"/>
                </a:moveTo>
                <a:lnTo>
                  <a:pt x="1100835" y="120650"/>
                </a:lnTo>
                <a:lnTo>
                  <a:pt x="1105027" y="121920"/>
                </a:lnTo>
                <a:lnTo>
                  <a:pt x="1107821" y="124460"/>
                </a:lnTo>
                <a:lnTo>
                  <a:pt x="1109472" y="128270"/>
                </a:lnTo>
                <a:lnTo>
                  <a:pt x="1111250" y="132079"/>
                </a:lnTo>
                <a:lnTo>
                  <a:pt x="1110996" y="135889"/>
                </a:lnTo>
                <a:lnTo>
                  <a:pt x="1106424" y="146050"/>
                </a:lnTo>
                <a:lnTo>
                  <a:pt x="1101598" y="149860"/>
                </a:lnTo>
                <a:lnTo>
                  <a:pt x="1093977" y="152400"/>
                </a:lnTo>
                <a:lnTo>
                  <a:pt x="1086611" y="156210"/>
                </a:lnTo>
                <a:lnTo>
                  <a:pt x="1080007" y="157479"/>
                </a:lnTo>
                <a:lnTo>
                  <a:pt x="1114996" y="157479"/>
                </a:lnTo>
                <a:lnTo>
                  <a:pt x="1118615" y="153670"/>
                </a:lnTo>
                <a:lnTo>
                  <a:pt x="1123569" y="148589"/>
                </a:lnTo>
                <a:lnTo>
                  <a:pt x="1126489" y="142239"/>
                </a:lnTo>
                <a:lnTo>
                  <a:pt x="1127505" y="135889"/>
                </a:lnTo>
                <a:lnTo>
                  <a:pt x="1128649" y="129539"/>
                </a:lnTo>
                <a:lnTo>
                  <a:pt x="1128013" y="124460"/>
                </a:lnTo>
                <a:lnTo>
                  <a:pt x="1126566" y="120650"/>
                </a:lnTo>
                <a:close/>
              </a:path>
              <a:path w="1196340" h="619760">
                <a:moveTo>
                  <a:pt x="1143634" y="53339"/>
                </a:moveTo>
                <a:lnTo>
                  <a:pt x="1124077" y="53339"/>
                </a:lnTo>
                <a:lnTo>
                  <a:pt x="1148460" y="109220"/>
                </a:lnTo>
                <a:lnTo>
                  <a:pt x="1169034" y="132079"/>
                </a:lnTo>
                <a:lnTo>
                  <a:pt x="1173226" y="132079"/>
                </a:lnTo>
                <a:lnTo>
                  <a:pt x="1178178" y="130810"/>
                </a:lnTo>
                <a:lnTo>
                  <a:pt x="1187830" y="127000"/>
                </a:lnTo>
                <a:lnTo>
                  <a:pt x="1191640" y="124460"/>
                </a:lnTo>
                <a:lnTo>
                  <a:pt x="1195831" y="121920"/>
                </a:lnTo>
                <a:lnTo>
                  <a:pt x="1190336" y="113029"/>
                </a:lnTo>
                <a:lnTo>
                  <a:pt x="1172463" y="113029"/>
                </a:lnTo>
                <a:lnTo>
                  <a:pt x="1171067" y="111760"/>
                </a:lnTo>
                <a:lnTo>
                  <a:pt x="1169924" y="111760"/>
                </a:lnTo>
                <a:lnTo>
                  <a:pt x="1168780" y="110489"/>
                </a:lnTo>
                <a:lnTo>
                  <a:pt x="1167129" y="106679"/>
                </a:lnTo>
                <a:lnTo>
                  <a:pt x="1165098" y="102870"/>
                </a:lnTo>
                <a:lnTo>
                  <a:pt x="1143634" y="53339"/>
                </a:lnTo>
                <a:close/>
              </a:path>
              <a:path w="1196340" h="619760">
                <a:moveTo>
                  <a:pt x="1080897" y="60960"/>
                </a:moveTo>
                <a:lnTo>
                  <a:pt x="1067434" y="60960"/>
                </a:lnTo>
                <a:lnTo>
                  <a:pt x="1060323" y="63500"/>
                </a:lnTo>
                <a:lnTo>
                  <a:pt x="1047750" y="68579"/>
                </a:lnTo>
                <a:lnTo>
                  <a:pt x="1043304" y="71120"/>
                </a:lnTo>
                <a:lnTo>
                  <a:pt x="1039495" y="74929"/>
                </a:lnTo>
                <a:lnTo>
                  <a:pt x="1035684" y="77470"/>
                </a:lnTo>
                <a:lnTo>
                  <a:pt x="1026795" y="101600"/>
                </a:lnTo>
                <a:lnTo>
                  <a:pt x="1027556" y="105410"/>
                </a:lnTo>
                <a:lnTo>
                  <a:pt x="1047623" y="125729"/>
                </a:lnTo>
                <a:lnTo>
                  <a:pt x="1064529" y="125729"/>
                </a:lnTo>
                <a:lnTo>
                  <a:pt x="1072374" y="124460"/>
                </a:lnTo>
                <a:lnTo>
                  <a:pt x="1081658" y="123189"/>
                </a:lnTo>
                <a:lnTo>
                  <a:pt x="1091564" y="120650"/>
                </a:lnTo>
                <a:lnTo>
                  <a:pt x="1126566" y="120650"/>
                </a:lnTo>
                <a:lnTo>
                  <a:pt x="1125601" y="118110"/>
                </a:lnTo>
                <a:lnTo>
                  <a:pt x="1123060" y="113029"/>
                </a:lnTo>
                <a:lnTo>
                  <a:pt x="1119758" y="109220"/>
                </a:lnTo>
                <a:lnTo>
                  <a:pt x="1117663" y="107950"/>
                </a:lnTo>
                <a:lnTo>
                  <a:pt x="1053719" y="107950"/>
                </a:lnTo>
                <a:lnTo>
                  <a:pt x="1051052" y="106679"/>
                </a:lnTo>
                <a:lnTo>
                  <a:pt x="1048893" y="105410"/>
                </a:lnTo>
                <a:lnTo>
                  <a:pt x="1046860" y="105410"/>
                </a:lnTo>
                <a:lnTo>
                  <a:pt x="1045336" y="102870"/>
                </a:lnTo>
                <a:lnTo>
                  <a:pt x="1044321" y="101600"/>
                </a:lnTo>
                <a:lnTo>
                  <a:pt x="1042924" y="97789"/>
                </a:lnTo>
                <a:lnTo>
                  <a:pt x="1043304" y="93979"/>
                </a:lnTo>
                <a:lnTo>
                  <a:pt x="1045336" y="90170"/>
                </a:lnTo>
                <a:lnTo>
                  <a:pt x="1047496" y="86360"/>
                </a:lnTo>
                <a:lnTo>
                  <a:pt x="1052322" y="82550"/>
                </a:lnTo>
                <a:lnTo>
                  <a:pt x="1066164" y="76200"/>
                </a:lnTo>
                <a:lnTo>
                  <a:pt x="1102232" y="76200"/>
                </a:lnTo>
                <a:lnTo>
                  <a:pt x="1099184" y="71120"/>
                </a:lnTo>
                <a:lnTo>
                  <a:pt x="1095121" y="67310"/>
                </a:lnTo>
                <a:lnTo>
                  <a:pt x="1090802" y="64770"/>
                </a:lnTo>
                <a:lnTo>
                  <a:pt x="1086357" y="62229"/>
                </a:lnTo>
                <a:lnTo>
                  <a:pt x="1080897" y="60960"/>
                </a:lnTo>
                <a:close/>
              </a:path>
              <a:path w="1196340" h="619760">
                <a:moveTo>
                  <a:pt x="1187196" y="107950"/>
                </a:moveTo>
                <a:lnTo>
                  <a:pt x="1184402" y="109220"/>
                </a:lnTo>
                <a:lnTo>
                  <a:pt x="1182115" y="110489"/>
                </a:lnTo>
                <a:lnTo>
                  <a:pt x="1180210" y="111760"/>
                </a:lnTo>
                <a:lnTo>
                  <a:pt x="1177798" y="113029"/>
                </a:lnTo>
                <a:lnTo>
                  <a:pt x="1190336" y="113029"/>
                </a:lnTo>
                <a:lnTo>
                  <a:pt x="1187196" y="107950"/>
                </a:lnTo>
                <a:close/>
              </a:path>
              <a:path w="1196340" h="619760">
                <a:moveTo>
                  <a:pt x="1106424" y="102870"/>
                </a:moveTo>
                <a:lnTo>
                  <a:pt x="1089993" y="102870"/>
                </a:lnTo>
                <a:lnTo>
                  <a:pt x="1082407" y="104139"/>
                </a:lnTo>
                <a:lnTo>
                  <a:pt x="1064386" y="106679"/>
                </a:lnTo>
                <a:lnTo>
                  <a:pt x="1058926" y="107950"/>
                </a:lnTo>
                <a:lnTo>
                  <a:pt x="1117663" y="107950"/>
                </a:lnTo>
                <a:lnTo>
                  <a:pt x="1115568" y="106679"/>
                </a:lnTo>
                <a:lnTo>
                  <a:pt x="1111250" y="104139"/>
                </a:lnTo>
                <a:lnTo>
                  <a:pt x="1106424" y="102870"/>
                </a:lnTo>
                <a:close/>
              </a:path>
              <a:path w="1196340" h="619760">
                <a:moveTo>
                  <a:pt x="1102232" y="76200"/>
                </a:moveTo>
                <a:lnTo>
                  <a:pt x="1071752" y="76200"/>
                </a:lnTo>
                <a:lnTo>
                  <a:pt x="1081151" y="78739"/>
                </a:lnTo>
                <a:lnTo>
                  <a:pt x="1084960" y="81279"/>
                </a:lnTo>
                <a:lnTo>
                  <a:pt x="1087881" y="86360"/>
                </a:lnTo>
                <a:lnTo>
                  <a:pt x="1102995" y="77470"/>
                </a:lnTo>
                <a:lnTo>
                  <a:pt x="1102232" y="76200"/>
                </a:lnTo>
                <a:close/>
              </a:path>
              <a:path w="1196340" h="619760">
                <a:moveTo>
                  <a:pt x="1120012" y="0"/>
                </a:moveTo>
                <a:lnTo>
                  <a:pt x="1107948" y="16510"/>
                </a:lnTo>
                <a:lnTo>
                  <a:pt x="1118488" y="40639"/>
                </a:lnTo>
                <a:lnTo>
                  <a:pt x="1106424" y="45720"/>
                </a:lnTo>
                <a:lnTo>
                  <a:pt x="1112011" y="58420"/>
                </a:lnTo>
                <a:lnTo>
                  <a:pt x="1124077" y="53339"/>
                </a:lnTo>
                <a:lnTo>
                  <a:pt x="1143634" y="53339"/>
                </a:lnTo>
                <a:lnTo>
                  <a:pt x="1140332" y="45720"/>
                </a:lnTo>
                <a:lnTo>
                  <a:pt x="1156843" y="39370"/>
                </a:lnTo>
                <a:lnTo>
                  <a:pt x="1154049" y="33020"/>
                </a:lnTo>
                <a:lnTo>
                  <a:pt x="1134745" y="33020"/>
                </a:lnTo>
                <a:lnTo>
                  <a:pt x="1120012" y="0"/>
                </a:lnTo>
                <a:close/>
              </a:path>
              <a:path w="1196340" h="619760">
                <a:moveTo>
                  <a:pt x="1151254" y="26670"/>
                </a:moveTo>
                <a:lnTo>
                  <a:pt x="1134745" y="33020"/>
                </a:lnTo>
                <a:lnTo>
                  <a:pt x="1154049" y="33020"/>
                </a:lnTo>
                <a:lnTo>
                  <a:pt x="1151254" y="266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F6223DC3-2356-4B27-AD5C-C569B3A69096}"/>
              </a:ext>
            </a:extLst>
          </p:cNvPr>
          <p:cNvSpPr txBox="1"/>
          <p:nvPr/>
        </p:nvSpPr>
        <p:spPr>
          <a:xfrm>
            <a:off x="7840345" y="5104774"/>
            <a:ext cx="591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origin  </a:t>
            </a:r>
            <a:r>
              <a:rPr sz="1600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393A898D-E2AE-47D2-8470-156466F55229}"/>
              </a:ext>
            </a:extLst>
          </p:cNvPr>
          <p:cNvSpPr txBox="1"/>
          <p:nvPr/>
        </p:nvSpPr>
        <p:spPr>
          <a:xfrm>
            <a:off x="7857871" y="3167769"/>
            <a:ext cx="591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origin  </a:t>
            </a:r>
            <a:r>
              <a:rPr sz="1600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FE7DFBEE-A5F9-4BBF-9F94-919F80D130FE}"/>
              </a:ext>
            </a:extLst>
          </p:cNvPr>
          <p:cNvSpPr/>
          <p:nvPr/>
        </p:nvSpPr>
        <p:spPr>
          <a:xfrm>
            <a:off x="8059294" y="2287914"/>
            <a:ext cx="526542" cy="4335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EB92FE4C-233C-40BB-8BB4-927DD9B9213E}"/>
              </a:ext>
            </a:extLst>
          </p:cNvPr>
          <p:cNvSpPr/>
          <p:nvPr/>
        </p:nvSpPr>
        <p:spPr>
          <a:xfrm>
            <a:off x="4499992" y="2852936"/>
            <a:ext cx="3369310" cy="783590"/>
          </a:xfrm>
          <a:custGeom>
            <a:avLst/>
            <a:gdLst/>
            <a:ahLst/>
            <a:cxnLst/>
            <a:rect l="l" t="t" r="r" b="b"/>
            <a:pathLst>
              <a:path w="3369309" h="783589">
                <a:moveTo>
                  <a:pt x="84967" y="49053"/>
                </a:moveTo>
                <a:lnTo>
                  <a:pt x="72918" y="75350"/>
                </a:lnTo>
                <a:lnTo>
                  <a:pt x="1613027" y="781684"/>
                </a:lnTo>
                <a:lnTo>
                  <a:pt x="1616710" y="783335"/>
                </a:lnTo>
                <a:lnTo>
                  <a:pt x="1621027" y="783335"/>
                </a:lnTo>
                <a:lnTo>
                  <a:pt x="1624838" y="781811"/>
                </a:lnTo>
                <a:lnTo>
                  <a:pt x="1686151" y="755268"/>
                </a:lnTo>
                <a:lnTo>
                  <a:pt x="1625092" y="755268"/>
                </a:lnTo>
                <a:lnTo>
                  <a:pt x="1613281" y="755141"/>
                </a:lnTo>
                <a:lnTo>
                  <a:pt x="1619214" y="752573"/>
                </a:lnTo>
                <a:lnTo>
                  <a:pt x="84967" y="49053"/>
                </a:lnTo>
                <a:close/>
              </a:path>
              <a:path w="3369309" h="783589">
                <a:moveTo>
                  <a:pt x="1619214" y="752573"/>
                </a:moveTo>
                <a:lnTo>
                  <a:pt x="1613281" y="755141"/>
                </a:lnTo>
                <a:lnTo>
                  <a:pt x="1625092" y="755268"/>
                </a:lnTo>
                <a:lnTo>
                  <a:pt x="1619214" y="752573"/>
                </a:lnTo>
                <a:close/>
              </a:path>
              <a:path w="3369309" h="783589">
                <a:moveTo>
                  <a:pt x="3357753" y="0"/>
                </a:moveTo>
                <a:lnTo>
                  <a:pt x="1619214" y="752573"/>
                </a:lnTo>
                <a:lnTo>
                  <a:pt x="1625092" y="755268"/>
                </a:lnTo>
                <a:lnTo>
                  <a:pt x="1686151" y="755268"/>
                </a:lnTo>
                <a:lnTo>
                  <a:pt x="3369182" y="26669"/>
                </a:lnTo>
                <a:lnTo>
                  <a:pt x="3357753" y="0"/>
                </a:lnTo>
                <a:close/>
              </a:path>
              <a:path w="3369309" h="783589">
                <a:moveTo>
                  <a:pt x="97027" y="22732"/>
                </a:moveTo>
                <a:lnTo>
                  <a:pt x="0" y="26034"/>
                </a:lnTo>
                <a:lnTo>
                  <a:pt x="60833" y="101726"/>
                </a:lnTo>
                <a:lnTo>
                  <a:pt x="72918" y="75350"/>
                </a:lnTo>
                <a:lnTo>
                  <a:pt x="59817" y="69341"/>
                </a:lnTo>
                <a:lnTo>
                  <a:pt x="71882" y="43052"/>
                </a:lnTo>
                <a:lnTo>
                  <a:pt x="87717" y="43052"/>
                </a:lnTo>
                <a:lnTo>
                  <a:pt x="97027" y="22732"/>
                </a:lnTo>
                <a:close/>
              </a:path>
              <a:path w="3369309" h="783589">
                <a:moveTo>
                  <a:pt x="71882" y="43052"/>
                </a:moveTo>
                <a:lnTo>
                  <a:pt x="59817" y="69341"/>
                </a:lnTo>
                <a:lnTo>
                  <a:pt x="72918" y="75350"/>
                </a:lnTo>
                <a:lnTo>
                  <a:pt x="84967" y="49053"/>
                </a:lnTo>
                <a:lnTo>
                  <a:pt x="71882" y="43052"/>
                </a:lnTo>
                <a:close/>
              </a:path>
              <a:path w="3369309" h="783589">
                <a:moveTo>
                  <a:pt x="87717" y="43052"/>
                </a:moveTo>
                <a:lnTo>
                  <a:pt x="71882" y="43052"/>
                </a:lnTo>
                <a:lnTo>
                  <a:pt x="84967" y="49053"/>
                </a:lnTo>
                <a:lnTo>
                  <a:pt x="87717" y="430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0B017155-1EA4-4091-ABBF-292BE4ADEF49}"/>
              </a:ext>
            </a:extLst>
          </p:cNvPr>
          <p:cNvSpPr/>
          <p:nvPr/>
        </p:nvSpPr>
        <p:spPr>
          <a:xfrm>
            <a:off x="4511929" y="3038864"/>
            <a:ext cx="1305274" cy="67820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63D886EE-ED2F-4E5C-87C7-34CE5068C267}"/>
              </a:ext>
            </a:extLst>
          </p:cNvPr>
          <p:cNvSpPr/>
          <p:nvPr/>
        </p:nvSpPr>
        <p:spPr>
          <a:xfrm>
            <a:off x="6466459" y="3065312"/>
            <a:ext cx="1322837" cy="6416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36C33F9E-62F8-46E0-9E04-D630315B43E4}"/>
              </a:ext>
            </a:extLst>
          </p:cNvPr>
          <p:cNvSpPr/>
          <p:nvPr/>
        </p:nvSpPr>
        <p:spPr>
          <a:xfrm>
            <a:off x="6078093" y="3709044"/>
            <a:ext cx="526542" cy="43357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9C7C0B40-D729-4C6A-B21D-03AD92512E6C}"/>
              </a:ext>
            </a:extLst>
          </p:cNvPr>
          <p:cNvSpPr/>
          <p:nvPr/>
        </p:nvSpPr>
        <p:spPr>
          <a:xfrm>
            <a:off x="3753993" y="2327538"/>
            <a:ext cx="526541" cy="4335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E25F2622-EA47-4825-AEDE-9D03653C7530}"/>
              </a:ext>
            </a:extLst>
          </p:cNvPr>
          <p:cNvSpPr/>
          <p:nvPr/>
        </p:nvSpPr>
        <p:spPr>
          <a:xfrm>
            <a:off x="3801237" y="4269113"/>
            <a:ext cx="527303" cy="4335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70B2A6B9-FCA7-4B4A-87B5-99BC9695C20E}"/>
              </a:ext>
            </a:extLst>
          </p:cNvPr>
          <p:cNvSpPr/>
          <p:nvPr/>
        </p:nvSpPr>
        <p:spPr>
          <a:xfrm>
            <a:off x="7893940" y="4419989"/>
            <a:ext cx="408431" cy="6842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04B0072A-AF65-4753-961B-675C081DBB43}"/>
              </a:ext>
            </a:extLst>
          </p:cNvPr>
          <p:cNvSpPr/>
          <p:nvPr/>
        </p:nvSpPr>
        <p:spPr>
          <a:xfrm>
            <a:off x="7895845" y="4499619"/>
            <a:ext cx="180975" cy="14604"/>
          </a:xfrm>
          <a:custGeom>
            <a:avLst/>
            <a:gdLst/>
            <a:ahLst/>
            <a:cxnLst/>
            <a:rect l="l" t="t" r="r" b="b"/>
            <a:pathLst>
              <a:path w="180975" h="14604">
                <a:moveTo>
                  <a:pt x="0" y="14478"/>
                </a:moveTo>
                <a:lnTo>
                  <a:pt x="180594" y="14478"/>
                </a:lnTo>
                <a:lnTo>
                  <a:pt x="180594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37187267-C099-43AF-8007-C615C4994107}"/>
              </a:ext>
            </a:extLst>
          </p:cNvPr>
          <p:cNvSpPr/>
          <p:nvPr/>
        </p:nvSpPr>
        <p:spPr>
          <a:xfrm>
            <a:off x="7890892" y="4494666"/>
            <a:ext cx="190500" cy="24765"/>
          </a:xfrm>
          <a:custGeom>
            <a:avLst/>
            <a:gdLst/>
            <a:ahLst/>
            <a:cxnLst/>
            <a:rect l="l" t="t" r="r" b="b"/>
            <a:pathLst>
              <a:path w="190500" h="24764">
                <a:moveTo>
                  <a:pt x="0" y="24383"/>
                </a:moveTo>
                <a:lnTo>
                  <a:pt x="190500" y="24383"/>
                </a:lnTo>
                <a:lnTo>
                  <a:pt x="19050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681D729F-A8AA-434C-AC05-3FF1CA455912}"/>
              </a:ext>
            </a:extLst>
          </p:cNvPr>
          <p:cNvSpPr/>
          <p:nvPr/>
        </p:nvSpPr>
        <p:spPr>
          <a:xfrm>
            <a:off x="8059294" y="4491618"/>
            <a:ext cx="176530" cy="43180"/>
          </a:xfrm>
          <a:custGeom>
            <a:avLst/>
            <a:gdLst/>
            <a:ahLst/>
            <a:cxnLst/>
            <a:rect l="l" t="t" r="r" b="b"/>
            <a:pathLst>
              <a:path w="176529" h="43179">
                <a:moveTo>
                  <a:pt x="154686" y="0"/>
                </a:moveTo>
                <a:lnTo>
                  <a:pt x="21336" y="0"/>
                </a:lnTo>
                <a:lnTo>
                  <a:pt x="13019" y="1672"/>
                </a:lnTo>
                <a:lnTo>
                  <a:pt x="6238" y="6238"/>
                </a:lnTo>
                <a:lnTo>
                  <a:pt x="1672" y="13019"/>
                </a:lnTo>
                <a:lnTo>
                  <a:pt x="0" y="21336"/>
                </a:lnTo>
                <a:lnTo>
                  <a:pt x="1672" y="29652"/>
                </a:lnTo>
                <a:lnTo>
                  <a:pt x="6238" y="36433"/>
                </a:lnTo>
                <a:lnTo>
                  <a:pt x="13019" y="40999"/>
                </a:lnTo>
                <a:lnTo>
                  <a:pt x="21336" y="42672"/>
                </a:lnTo>
                <a:lnTo>
                  <a:pt x="154686" y="42672"/>
                </a:lnTo>
                <a:lnTo>
                  <a:pt x="163002" y="40999"/>
                </a:lnTo>
                <a:lnTo>
                  <a:pt x="169783" y="36433"/>
                </a:lnTo>
                <a:lnTo>
                  <a:pt x="174349" y="29652"/>
                </a:lnTo>
                <a:lnTo>
                  <a:pt x="176022" y="21336"/>
                </a:lnTo>
                <a:lnTo>
                  <a:pt x="174349" y="13019"/>
                </a:lnTo>
                <a:lnTo>
                  <a:pt x="169783" y="6238"/>
                </a:lnTo>
                <a:lnTo>
                  <a:pt x="163002" y="1672"/>
                </a:lnTo>
                <a:lnTo>
                  <a:pt x="154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8ABC8DF9-8E55-4F3A-93B4-175CC36E0D28}"/>
              </a:ext>
            </a:extLst>
          </p:cNvPr>
          <p:cNvSpPr/>
          <p:nvPr/>
        </p:nvSpPr>
        <p:spPr>
          <a:xfrm>
            <a:off x="8062342" y="4496189"/>
            <a:ext cx="167640" cy="3352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02EC8444-D790-4A19-8154-6B5BE6FC1793}"/>
              </a:ext>
            </a:extLst>
          </p:cNvPr>
          <p:cNvSpPr/>
          <p:nvPr/>
        </p:nvSpPr>
        <p:spPr>
          <a:xfrm>
            <a:off x="7898893" y="4596393"/>
            <a:ext cx="181610" cy="14604"/>
          </a:xfrm>
          <a:custGeom>
            <a:avLst/>
            <a:gdLst/>
            <a:ahLst/>
            <a:cxnLst/>
            <a:rect l="l" t="t" r="r" b="b"/>
            <a:pathLst>
              <a:path w="181609" h="14604">
                <a:moveTo>
                  <a:pt x="0" y="14478"/>
                </a:moveTo>
                <a:lnTo>
                  <a:pt x="181355" y="14478"/>
                </a:lnTo>
                <a:lnTo>
                  <a:pt x="181355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568C52B7-0BF3-440B-B665-666D74551E4F}"/>
              </a:ext>
            </a:extLst>
          </p:cNvPr>
          <p:cNvSpPr/>
          <p:nvPr/>
        </p:nvSpPr>
        <p:spPr>
          <a:xfrm>
            <a:off x="7893940" y="4591439"/>
            <a:ext cx="191770" cy="24765"/>
          </a:xfrm>
          <a:custGeom>
            <a:avLst/>
            <a:gdLst/>
            <a:ahLst/>
            <a:cxnLst/>
            <a:rect l="l" t="t" r="r" b="b"/>
            <a:pathLst>
              <a:path w="191770" h="24764">
                <a:moveTo>
                  <a:pt x="0" y="24383"/>
                </a:moveTo>
                <a:lnTo>
                  <a:pt x="191261" y="24383"/>
                </a:lnTo>
                <a:lnTo>
                  <a:pt x="191261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5C5E1FAB-F0AD-413D-BF12-2E66A120083D}"/>
              </a:ext>
            </a:extLst>
          </p:cNvPr>
          <p:cNvSpPr/>
          <p:nvPr/>
        </p:nvSpPr>
        <p:spPr>
          <a:xfrm>
            <a:off x="8057007" y="4588392"/>
            <a:ext cx="178435" cy="41275"/>
          </a:xfrm>
          <a:custGeom>
            <a:avLst/>
            <a:gdLst/>
            <a:ahLst/>
            <a:cxnLst/>
            <a:rect l="l" t="t" r="r" b="b"/>
            <a:pathLst>
              <a:path w="178434" h="41275">
                <a:moveTo>
                  <a:pt x="157733" y="0"/>
                </a:moveTo>
                <a:lnTo>
                  <a:pt x="20574" y="0"/>
                </a:lnTo>
                <a:lnTo>
                  <a:pt x="12590" y="1625"/>
                </a:lnTo>
                <a:lnTo>
                  <a:pt x="6048" y="6048"/>
                </a:lnTo>
                <a:lnTo>
                  <a:pt x="1625" y="12590"/>
                </a:lnTo>
                <a:lnTo>
                  <a:pt x="0" y="20574"/>
                </a:lnTo>
                <a:lnTo>
                  <a:pt x="1625" y="28557"/>
                </a:lnTo>
                <a:lnTo>
                  <a:pt x="6048" y="35099"/>
                </a:lnTo>
                <a:lnTo>
                  <a:pt x="12590" y="39522"/>
                </a:lnTo>
                <a:lnTo>
                  <a:pt x="20574" y="41148"/>
                </a:lnTo>
                <a:lnTo>
                  <a:pt x="157733" y="41148"/>
                </a:lnTo>
                <a:lnTo>
                  <a:pt x="165717" y="39522"/>
                </a:lnTo>
                <a:lnTo>
                  <a:pt x="172259" y="35099"/>
                </a:lnTo>
                <a:lnTo>
                  <a:pt x="176682" y="28557"/>
                </a:lnTo>
                <a:lnTo>
                  <a:pt x="178307" y="20574"/>
                </a:lnTo>
                <a:lnTo>
                  <a:pt x="176682" y="12590"/>
                </a:lnTo>
                <a:lnTo>
                  <a:pt x="172259" y="6048"/>
                </a:lnTo>
                <a:lnTo>
                  <a:pt x="165717" y="1625"/>
                </a:lnTo>
                <a:lnTo>
                  <a:pt x="157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433B2752-18FE-443B-A25B-DDD263EF5344}"/>
              </a:ext>
            </a:extLst>
          </p:cNvPr>
          <p:cNvSpPr/>
          <p:nvPr/>
        </p:nvSpPr>
        <p:spPr>
          <a:xfrm>
            <a:off x="8060818" y="4592963"/>
            <a:ext cx="169925" cy="320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356326D4-9C3D-45AA-9534-820E0B6E190E}"/>
              </a:ext>
            </a:extLst>
          </p:cNvPr>
          <p:cNvSpPr/>
          <p:nvPr/>
        </p:nvSpPr>
        <p:spPr>
          <a:xfrm>
            <a:off x="7897369" y="4698500"/>
            <a:ext cx="180975" cy="14604"/>
          </a:xfrm>
          <a:custGeom>
            <a:avLst/>
            <a:gdLst/>
            <a:ahLst/>
            <a:cxnLst/>
            <a:rect l="l" t="t" r="r" b="b"/>
            <a:pathLst>
              <a:path w="180975" h="14604">
                <a:moveTo>
                  <a:pt x="0" y="14477"/>
                </a:moveTo>
                <a:lnTo>
                  <a:pt x="180594" y="14477"/>
                </a:lnTo>
                <a:lnTo>
                  <a:pt x="180594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E0B8D2AB-2047-47B1-8879-217E0F49872D}"/>
              </a:ext>
            </a:extLst>
          </p:cNvPr>
          <p:cNvSpPr/>
          <p:nvPr/>
        </p:nvSpPr>
        <p:spPr>
          <a:xfrm>
            <a:off x="7892416" y="4693548"/>
            <a:ext cx="190500" cy="24765"/>
          </a:xfrm>
          <a:custGeom>
            <a:avLst/>
            <a:gdLst/>
            <a:ahLst/>
            <a:cxnLst/>
            <a:rect l="l" t="t" r="r" b="b"/>
            <a:pathLst>
              <a:path w="190500" h="24764">
                <a:moveTo>
                  <a:pt x="0" y="24383"/>
                </a:moveTo>
                <a:lnTo>
                  <a:pt x="190500" y="24383"/>
                </a:lnTo>
                <a:lnTo>
                  <a:pt x="19050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363532CB-2BF4-46AE-B0EE-61A1F50E19F1}"/>
              </a:ext>
            </a:extLst>
          </p:cNvPr>
          <p:cNvSpPr/>
          <p:nvPr/>
        </p:nvSpPr>
        <p:spPr>
          <a:xfrm>
            <a:off x="7900417" y="4786893"/>
            <a:ext cx="181610" cy="14604"/>
          </a:xfrm>
          <a:custGeom>
            <a:avLst/>
            <a:gdLst/>
            <a:ahLst/>
            <a:cxnLst/>
            <a:rect l="l" t="t" r="r" b="b"/>
            <a:pathLst>
              <a:path w="181609" h="14604">
                <a:moveTo>
                  <a:pt x="0" y="14478"/>
                </a:moveTo>
                <a:lnTo>
                  <a:pt x="181355" y="14478"/>
                </a:lnTo>
                <a:lnTo>
                  <a:pt x="181355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7B17D545-79DD-4676-87A8-A08555028203}"/>
              </a:ext>
            </a:extLst>
          </p:cNvPr>
          <p:cNvSpPr/>
          <p:nvPr/>
        </p:nvSpPr>
        <p:spPr>
          <a:xfrm>
            <a:off x="7895464" y="4781939"/>
            <a:ext cx="191770" cy="24765"/>
          </a:xfrm>
          <a:custGeom>
            <a:avLst/>
            <a:gdLst/>
            <a:ahLst/>
            <a:cxnLst/>
            <a:rect l="l" t="t" r="r" b="b"/>
            <a:pathLst>
              <a:path w="191770" h="24764">
                <a:moveTo>
                  <a:pt x="0" y="24383"/>
                </a:moveTo>
                <a:lnTo>
                  <a:pt x="191261" y="24383"/>
                </a:lnTo>
                <a:lnTo>
                  <a:pt x="191261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C552A0D5-A3A0-4FC6-8CBF-24685A913F85}"/>
              </a:ext>
            </a:extLst>
          </p:cNvPr>
          <p:cNvSpPr/>
          <p:nvPr/>
        </p:nvSpPr>
        <p:spPr>
          <a:xfrm>
            <a:off x="8053959" y="4778892"/>
            <a:ext cx="177165" cy="44450"/>
          </a:xfrm>
          <a:custGeom>
            <a:avLst/>
            <a:gdLst/>
            <a:ahLst/>
            <a:cxnLst/>
            <a:rect l="l" t="t" r="r" b="b"/>
            <a:pathLst>
              <a:path w="177165" h="44450">
                <a:moveTo>
                  <a:pt x="154685" y="0"/>
                </a:moveTo>
                <a:lnTo>
                  <a:pt x="22098" y="0"/>
                </a:lnTo>
                <a:lnTo>
                  <a:pt x="13501" y="1738"/>
                </a:lnTo>
                <a:lnTo>
                  <a:pt x="6476" y="6477"/>
                </a:lnTo>
                <a:lnTo>
                  <a:pt x="1738" y="13501"/>
                </a:lnTo>
                <a:lnTo>
                  <a:pt x="0" y="22098"/>
                </a:lnTo>
                <a:lnTo>
                  <a:pt x="1738" y="30694"/>
                </a:lnTo>
                <a:lnTo>
                  <a:pt x="6476" y="37719"/>
                </a:lnTo>
                <a:lnTo>
                  <a:pt x="13501" y="42457"/>
                </a:lnTo>
                <a:lnTo>
                  <a:pt x="22098" y="44196"/>
                </a:lnTo>
                <a:lnTo>
                  <a:pt x="154685" y="44196"/>
                </a:lnTo>
                <a:lnTo>
                  <a:pt x="163282" y="42457"/>
                </a:lnTo>
                <a:lnTo>
                  <a:pt x="170306" y="37719"/>
                </a:lnTo>
                <a:lnTo>
                  <a:pt x="175045" y="30694"/>
                </a:lnTo>
                <a:lnTo>
                  <a:pt x="176783" y="22098"/>
                </a:lnTo>
                <a:lnTo>
                  <a:pt x="175045" y="13501"/>
                </a:lnTo>
                <a:lnTo>
                  <a:pt x="170306" y="6477"/>
                </a:lnTo>
                <a:lnTo>
                  <a:pt x="163282" y="1738"/>
                </a:lnTo>
                <a:lnTo>
                  <a:pt x="154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C8B35445-8F82-4981-A64C-C57DD8738007}"/>
              </a:ext>
            </a:extLst>
          </p:cNvPr>
          <p:cNvSpPr/>
          <p:nvPr/>
        </p:nvSpPr>
        <p:spPr>
          <a:xfrm>
            <a:off x="8057007" y="4783463"/>
            <a:ext cx="166877" cy="350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3300BB06-7C5B-455D-90CD-EBC21F80E434}"/>
              </a:ext>
            </a:extLst>
          </p:cNvPr>
          <p:cNvSpPr/>
          <p:nvPr/>
        </p:nvSpPr>
        <p:spPr>
          <a:xfrm>
            <a:off x="8056245" y="4688213"/>
            <a:ext cx="176530" cy="41275"/>
          </a:xfrm>
          <a:custGeom>
            <a:avLst/>
            <a:gdLst/>
            <a:ahLst/>
            <a:cxnLst/>
            <a:rect l="l" t="t" r="r" b="b"/>
            <a:pathLst>
              <a:path w="176529" h="41275">
                <a:moveTo>
                  <a:pt x="155448" y="0"/>
                </a:moveTo>
                <a:lnTo>
                  <a:pt x="20574" y="0"/>
                </a:lnTo>
                <a:lnTo>
                  <a:pt x="12590" y="1625"/>
                </a:lnTo>
                <a:lnTo>
                  <a:pt x="6048" y="6048"/>
                </a:lnTo>
                <a:lnTo>
                  <a:pt x="1625" y="12590"/>
                </a:lnTo>
                <a:lnTo>
                  <a:pt x="0" y="20574"/>
                </a:lnTo>
                <a:lnTo>
                  <a:pt x="1625" y="28557"/>
                </a:lnTo>
                <a:lnTo>
                  <a:pt x="6048" y="35099"/>
                </a:lnTo>
                <a:lnTo>
                  <a:pt x="12590" y="39522"/>
                </a:lnTo>
                <a:lnTo>
                  <a:pt x="20574" y="41147"/>
                </a:lnTo>
                <a:lnTo>
                  <a:pt x="155448" y="41147"/>
                </a:lnTo>
                <a:lnTo>
                  <a:pt x="163431" y="39522"/>
                </a:lnTo>
                <a:lnTo>
                  <a:pt x="169973" y="35099"/>
                </a:lnTo>
                <a:lnTo>
                  <a:pt x="174396" y="28557"/>
                </a:lnTo>
                <a:lnTo>
                  <a:pt x="176022" y="20574"/>
                </a:lnTo>
                <a:lnTo>
                  <a:pt x="174396" y="12590"/>
                </a:lnTo>
                <a:lnTo>
                  <a:pt x="169973" y="6048"/>
                </a:lnTo>
                <a:lnTo>
                  <a:pt x="163431" y="1625"/>
                </a:lnTo>
                <a:lnTo>
                  <a:pt x="15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F81855F3-0E0D-450B-B300-E984FA8ADD4C}"/>
              </a:ext>
            </a:extLst>
          </p:cNvPr>
          <p:cNvSpPr/>
          <p:nvPr/>
        </p:nvSpPr>
        <p:spPr>
          <a:xfrm>
            <a:off x="8059294" y="4420370"/>
            <a:ext cx="173354" cy="6842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7592D21D-B3FF-4EBE-8C1A-36B7AE77D45B}"/>
              </a:ext>
            </a:extLst>
          </p:cNvPr>
          <p:cNvSpPr/>
          <p:nvPr/>
        </p:nvSpPr>
        <p:spPr>
          <a:xfrm>
            <a:off x="8207121" y="4415418"/>
            <a:ext cx="30480" cy="694690"/>
          </a:xfrm>
          <a:custGeom>
            <a:avLst/>
            <a:gdLst/>
            <a:ahLst/>
            <a:cxnLst/>
            <a:rect l="l" t="t" r="r" b="b"/>
            <a:pathLst>
              <a:path w="30479" h="694689">
                <a:moveTo>
                  <a:pt x="0" y="694182"/>
                </a:moveTo>
                <a:lnTo>
                  <a:pt x="30480" y="694182"/>
                </a:lnTo>
                <a:lnTo>
                  <a:pt x="30480" y="0"/>
                </a:lnTo>
                <a:lnTo>
                  <a:pt x="0" y="0"/>
                </a:lnTo>
                <a:lnTo>
                  <a:pt x="0" y="694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BE8FE692-D1E0-46A7-8F6A-A9DAA96BD01A}"/>
              </a:ext>
            </a:extLst>
          </p:cNvPr>
          <p:cNvSpPr/>
          <p:nvPr/>
        </p:nvSpPr>
        <p:spPr>
          <a:xfrm>
            <a:off x="8229982" y="4592963"/>
            <a:ext cx="71627" cy="6324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DF84905C-1373-4A6C-B5E8-F6C1161334B4}"/>
              </a:ext>
            </a:extLst>
          </p:cNvPr>
          <p:cNvSpPr/>
          <p:nvPr/>
        </p:nvSpPr>
        <p:spPr>
          <a:xfrm>
            <a:off x="8230744" y="4495427"/>
            <a:ext cx="73914" cy="716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9B5BB868-007E-407D-B70A-102D722BEDA6}"/>
              </a:ext>
            </a:extLst>
          </p:cNvPr>
          <p:cNvSpPr/>
          <p:nvPr/>
        </p:nvSpPr>
        <p:spPr>
          <a:xfrm>
            <a:off x="8292466" y="5072262"/>
            <a:ext cx="14604" cy="29209"/>
          </a:xfrm>
          <a:custGeom>
            <a:avLst/>
            <a:gdLst/>
            <a:ahLst/>
            <a:cxnLst/>
            <a:rect l="l" t="t" r="r" b="b"/>
            <a:pathLst>
              <a:path w="14604" h="29210">
                <a:moveTo>
                  <a:pt x="11175" y="0"/>
                </a:moveTo>
                <a:lnTo>
                  <a:pt x="3301" y="0"/>
                </a:lnTo>
                <a:lnTo>
                  <a:pt x="0" y="6476"/>
                </a:lnTo>
                <a:lnTo>
                  <a:pt x="0" y="22478"/>
                </a:lnTo>
                <a:lnTo>
                  <a:pt x="3301" y="28955"/>
                </a:lnTo>
                <a:lnTo>
                  <a:pt x="11175" y="28955"/>
                </a:lnTo>
                <a:lnTo>
                  <a:pt x="14477" y="22478"/>
                </a:lnTo>
                <a:lnTo>
                  <a:pt x="14477" y="6476"/>
                </a:lnTo>
                <a:lnTo>
                  <a:pt x="1117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1AAC4B99-D0A0-44EB-A8A1-C4951FA6FD36}"/>
              </a:ext>
            </a:extLst>
          </p:cNvPr>
          <p:cNvSpPr/>
          <p:nvPr/>
        </p:nvSpPr>
        <p:spPr>
          <a:xfrm>
            <a:off x="8226933" y="5073024"/>
            <a:ext cx="74295" cy="59690"/>
          </a:xfrm>
          <a:custGeom>
            <a:avLst/>
            <a:gdLst/>
            <a:ahLst/>
            <a:cxnLst/>
            <a:rect l="l" t="t" r="r" b="b"/>
            <a:pathLst>
              <a:path w="74295" h="59689">
                <a:moveTo>
                  <a:pt x="72516" y="0"/>
                </a:moveTo>
                <a:lnTo>
                  <a:pt x="0" y="26288"/>
                </a:lnTo>
                <a:lnTo>
                  <a:pt x="507" y="59435"/>
                </a:lnTo>
                <a:lnTo>
                  <a:pt x="73913" y="27177"/>
                </a:lnTo>
                <a:lnTo>
                  <a:pt x="7251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7E1FD379-F96C-4ED8-A151-C0FAC5995241}"/>
              </a:ext>
            </a:extLst>
          </p:cNvPr>
          <p:cNvSpPr/>
          <p:nvPr/>
        </p:nvSpPr>
        <p:spPr>
          <a:xfrm>
            <a:off x="7873746" y="5091693"/>
            <a:ext cx="365125" cy="45085"/>
          </a:xfrm>
          <a:custGeom>
            <a:avLst/>
            <a:gdLst/>
            <a:ahLst/>
            <a:cxnLst/>
            <a:rect l="l" t="t" r="r" b="b"/>
            <a:pathLst>
              <a:path w="365125" h="45085">
                <a:moveTo>
                  <a:pt x="342519" y="0"/>
                </a:moveTo>
                <a:lnTo>
                  <a:pt x="22478" y="0"/>
                </a:lnTo>
                <a:lnTo>
                  <a:pt x="13715" y="1762"/>
                </a:lnTo>
                <a:lnTo>
                  <a:pt x="6572" y="6572"/>
                </a:lnTo>
                <a:lnTo>
                  <a:pt x="1762" y="13716"/>
                </a:lnTo>
                <a:lnTo>
                  <a:pt x="0" y="22479"/>
                </a:lnTo>
                <a:lnTo>
                  <a:pt x="1762" y="31242"/>
                </a:lnTo>
                <a:lnTo>
                  <a:pt x="6572" y="38385"/>
                </a:lnTo>
                <a:lnTo>
                  <a:pt x="13716" y="43195"/>
                </a:lnTo>
                <a:lnTo>
                  <a:pt x="22478" y="44958"/>
                </a:lnTo>
                <a:lnTo>
                  <a:pt x="342519" y="44958"/>
                </a:lnTo>
                <a:lnTo>
                  <a:pt x="351282" y="43195"/>
                </a:lnTo>
                <a:lnTo>
                  <a:pt x="358425" y="38385"/>
                </a:lnTo>
                <a:lnTo>
                  <a:pt x="363235" y="31242"/>
                </a:lnTo>
                <a:lnTo>
                  <a:pt x="364998" y="22479"/>
                </a:lnTo>
                <a:lnTo>
                  <a:pt x="363235" y="13716"/>
                </a:lnTo>
                <a:lnTo>
                  <a:pt x="358425" y="6572"/>
                </a:lnTo>
                <a:lnTo>
                  <a:pt x="351282" y="1762"/>
                </a:lnTo>
                <a:lnTo>
                  <a:pt x="34251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8DC948AF-D925-4F5D-9FD2-399F65E817C7}"/>
              </a:ext>
            </a:extLst>
          </p:cNvPr>
          <p:cNvSpPr/>
          <p:nvPr/>
        </p:nvSpPr>
        <p:spPr>
          <a:xfrm>
            <a:off x="7873746" y="5091693"/>
            <a:ext cx="365125" cy="45085"/>
          </a:xfrm>
          <a:custGeom>
            <a:avLst/>
            <a:gdLst/>
            <a:ahLst/>
            <a:cxnLst/>
            <a:rect l="l" t="t" r="r" b="b"/>
            <a:pathLst>
              <a:path w="365125" h="45085">
                <a:moveTo>
                  <a:pt x="0" y="22479"/>
                </a:moveTo>
                <a:lnTo>
                  <a:pt x="1762" y="13716"/>
                </a:lnTo>
                <a:lnTo>
                  <a:pt x="6572" y="6572"/>
                </a:lnTo>
                <a:lnTo>
                  <a:pt x="13715" y="1762"/>
                </a:lnTo>
                <a:lnTo>
                  <a:pt x="22478" y="0"/>
                </a:lnTo>
                <a:lnTo>
                  <a:pt x="342519" y="0"/>
                </a:lnTo>
                <a:lnTo>
                  <a:pt x="351282" y="1762"/>
                </a:lnTo>
                <a:lnTo>
                  <a:pt x="358425" y="6572"/>
                </a:lnTo>
                <a:lnTo>
                  <a:pt x="363235" y="13716"/>
                </a:lnTo>
                <a:lnTo>
                  <a:pt x="364998" y="22479"/>
                </a:lnTo>
                <a:lnTo>
                  <a:pt x="363235" y="31242"/>
                </a:lnTo>
                <a:lnTo>
                  <a:pt x="358425" y="38385"/>
                </a:lnTo>
                <a:lnTo>
                  <a:pt x="351282" y="43195"/>
                </a:lnTo>
                <a:lnTo>
                  <a:pt x="342519" y="44958"/>
                </a:lnTo>
                <a:lnTo>
                  <a:pt x="22478" y="44958"/>
                </a:lnTo>
                <a:lnTo>
                  <a:pt x="13716" y="43195"/>
                </a:lnTo>
                <a:lnTo>
                  <a:pt x="6572" y="38385"/>
                </a:lnTo>
                <a:lnTo>
                  <a:pt x="1762" y="31242"/>
                </a:lnTo>
                <a:lnTo>
                  <a:pt x="0" y="22479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3266502B-13FA-4346-9D4A-B50D0B755659}"/>
              </a:ext>
            </a:extLst>
          </p:cNvPr>
          <p:cNvSpPr/>
          <p:nvPr/>
        </p:nvSpPr>
        <p:spPr>
          <a:xfrm>
            <a:off x="7894320" y="5103123"/>
            <a:ext cx="325374" cy="2362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A2E5BFD4-1E75-4610-8ABA-382179EF59CE}"/>
              </a:ext>
            </a:extLst>
          </p:cNvPr>
          <p:cNvSpPr/>
          <p:nvPr/>
        </p:nvSpPr>
        <p:spPr>
          <a:xfrm>
            <a:off x="7894320" y="5103123"/>
            <a:ext cx="325755" cy="24130"/>
          </a:xfrm>
          <a:custGeom>
            <a:avLst/>
            <a:gdLst/>
            <a:ahLst/>
            <a:cxnLst/>
            <a:rect l="l" t="t" r="r" b="b"/>
            <a:pathLst>
              <a:path w="325754" h="24129">
                <a:moveTo>
                  <a:pt x="0" y="11811"/>
                </a:moveTo>
                <a:lnTo>
                  <a:pt x="0" y="5334"/>
                </a:lnTo>
                <a:lnTo>
                  <a:pt x="5334" y="0"/>
                </a:lnTo>
                <a:lnTo>
                  <a:pt x="11811" y="0"/>
                </a:lnTo>
                <a:lnTo>
                  <a:pt x="313563" y="0"/>
                </a:lnTo>
                <a:lnTo>
                  <a:pt x="320040" y="0"/>
                </a:lnTo>
                <a:lnTo>
                  <a:pt x="325374" y="5334"/>
                </a:lnTo>
                <a:lnTo>
                  <a:pt x="325374" y="11811"/>
                </a:lnTo>
                <a:lnTo>
                  <a:pt x="325374" y="18288"/>
                </a:lnTo>
                <a:lnTo>
                  <a:pt x="320040" y="23622"/>
                </a:lnTo>
                <a:lnTo>
                  <a:pt x="313563" y="23622"/>
                </a:lnTo>
                <a:lnTo>
                  <a:pt x="11811" y="23622"/>
                </a:lnTo>
                <a:lnTo>
                  <a:pt x="5334" y="23622"/>
                </a:lnTo>
                <a:lnTo>
                  <a:pt x="0" y="18288"/>
                </a:lnTo>
                <a:lnTo>
                  <a:pt x="0" y="11811"/>
                </a:lnTo>
                <a:close/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FF7C8DA8-E119-4D12-ADC5-F0374C2D5455}"/>
              </a:ext>
            </a:extLst>
          </p:cNvPr>
          <p:cNvSpPr/>
          <p:nvPr/>
        </p:nvSpPr>
        <p:spPr>
          <a:xfrm>
            <a:off x="7923657" y="5004444"/>
            <a:ext cx="48260" cy="43180"/>
          </a:xfrm>
          <a:custGeom>
            <a:avLst/>
            <a:gdLst/>
            <a:ahLst/>
            <a:cxnLst/>
            <a:rect l="l" t="t" r="r" b="b"/>
            <a:pathLst>
              <a:path w="48259" h="43179">
                <a:moveTo>
                  <a:pt x="24002" y="0"/>
                </a:moveTo>
                <a:lnTo>
                  <a:pt x="14680" y="1672"/>
                </a:lnTo>
                <a:lnTo>
                  <a:pt x="7048" y="6238"/>
                </a:lnTo>
                <a:lnTo>
                  <a:pt x="1893" y="13019"/>
                </a:lnTo>
                <a:lnTo>
                  <a:pt x="0" y="21336"/>
                </a:lnTo>
                <a:lnTo>
                  <a:pt x="1893" y="29652"/>
                </a:lnTo>
                <a:lnTo>
                  <a:pt x="7048" y="36433"/>
                </a:lnTo>
                <a:lnTo>
                  <a:pt x="14680" y="40999"/>
                </a:lnTo>
                <a:lnTo>
                  <a:pt x="24002" y="42672"/>
                </a:lnTo>
                <a:lnTo>
                  <a:pt x="33325" y="40999"/>
                </a:lnTo>
                <a:lnTo>
                  <a:pt x="40957" y="36433"/>
                </a:lnTo>
                <a:lnTo>
                  <a:pt x="46112" y="29652"/>
                </a:lnTo>
                <a:lnTo>
                  <a:pt x="48005" y="21336"/>
                </a:lnTo>
                <a:lnTo>
                  <a:pt x="46112" y="13019"/>
                </a:lnTo>
                <a:lnTo>
                  <a:pt x="40957" y="6238"/>
                </a:lnTo>
                <a:lnTo>
                  <a:pt x="33325" y="1672"/>
                </a:lnTo>
                <a:lnTo>
                  <a:pt x="24002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C4FEEDBB-5418-42DF-BEC7-25780F06FAAB}"/>
              </a:ext>
            </a:extLst>
          </p:cNvPr>
          <p:cNvSpPr/>
          <p:nvPr/>
        </p:nvSpPr>
        <p:spPr>
          <a:xfrm>
            <a:off x="7978521" y="5004444"/>
            <a:ext cx="48895" cy="43180"/>
          </a:xfrm>
          <a:custGeom>
            <a:avLst/>
            <a:gdLst/>
            <a:ahLst/>
            <a:cxnLst/>
            <a:rect l="l" t="t" r="r" b="b"/>
            <a:pathLst>
              <a:path w="48895" h="43179">
                <a:moveTo>
                  <a:pt x="24384" y="0"/>
                </a:moveTo>
                <a:lnTo>
                  <a:pt x="14894" y="1672"/>
                </a:lnTo>
                <a:lnTo>
                  <a:pt x="7143" y="6238"/>
                </a:lnTo>
                <a:lnTo>
                  <a:pt x="1916" y="13019"/>
                </a:lnTo>
                <a:lnTo>
                  <a:pt x="0" y="21336"/>
                </a:lnTo>
                <a:lnTo>
                  <a:pt x="1916" y="29652"/>
                </a:lnTo>
                <a:lnTo>
                  <a:pt x="7143" y="36433"/>
                </a:lnTo>
                <a:lnTo>
                  <a:pt x="14894" y="40999"/>
                </a:lnTo>
                <a:lnTo>
                  <a:pt x="24384" y="42672"/>
                </a:lnTo>
                <a:lnTo>
                  <a:pt x="33873" y="40999"/>
                </a:lnTo>
                <a:lnTo>
                  <a:pt x="41624" y="36433"/>
                </a:lnTo>
                <a:lnTo>
                  <a:pt x="46851" y="29652"/>
                </a:lnTo>
                <a:lnTo>
                  <a:pt x="48768" y="21336"/>
                </a:lnTo>
                <a:lnTo>
                  <a:pt x="46851" y="13019"/>
                </a:lnTo>
                <a:lnTo>
                  <a:pt x="41624" y="6238"/>
                </a:lnTo>
                <a:lnTo>
                  <a:pt x="33873" y="1672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6F2C870B-D45B-467A-814C-24CB6949885A}"/>
              </a:ext>
            </a:extLst>
          </p:cNvPr>
          <p:cNvSpPr/>
          <p:nvPr/>
        </p:nvSpPr>
        <p:spPr>
          <a:xfrm>
            <a:off x="8031861" y="5002919"/>
            <a:ext cx="48260" cy="43180"/>
          </a:xfrm>
          <a:custGeom>
            <a:avLst/>
            <a:gdLst/>
            <a:ahLst/>
            <a:cxnLst/>
            <a:rect l="l" t="t" r="r" b="b"/>
            <a:pathLst>
              <a:path w="48259" h="43179">
                <a:moveTo>
                  <a:pt x="24002" y="0"/>
                </a:moveTo>
                <a:lnTo>
                  <a:pt x="14680" y="1672"/>
                </a:lnTo>
                <a:lnTo>
                  <a:pt x="7048" y="6238"/>
                </a:lnTo>
                <a:lnTo>
                  <a:pt x="1893" y="13019"/>
                </a:lnTo>
                <a:lnTo>
                  <a:pt x="0" y="21336"/>
                </a:lnTo>
                <a:lnTo>
                  <a:pt x="1893" y="29652"/>
                </a:lnTo>
                <a:lnTo>
                  <a:pt x="7048" y="36433"/>
                </a:lnTo>
                <a:lnTo>
                  <a:pt x="14680" y="40999"/>
                </a:lnTo>
                <a:lnTo>
                  <a:pt x="24002" y="42672"/>
                </a:lnTo>
                <a:lnTo>
                  <a:pt x="33325" y="40999"/>
                </a:lnTo>
                <a:lnTo>
                  <a:pt x="40957" y="36433"/>
                </a:lnTo>
                <a:lnTo>
                  <a:pt x="46112" y="29652"/>
                </a:lnTo>
                <a:lnTo>
                  <a:pt x="48005" y="21336"/>
                </a:lnTo>
                <a:lnTo>
                  <a:pt x="46112" y="13019"/>
                </a:lnTo>
                <a:lnTo>
                  <a:pt x="40957" y="6238"/>
                </a:lnTo>
                <a:lnTo>
                  <a:pt x="33325" y="1672"/>
                </a:lnTo>
                <a:lnTo>
                  <a:pt x="24002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973FF268-39CD-427E-867D-9A365939B4C7}"/>
              </a:ext>
            </a:extLst>
          </p:cNvPr>
          <p:cNvSpPr/>
          <p:nvPr/>
        </p:nvSpPr>
        <p:spPr>
          <a:xfrm>
            <a:off x="8167497" y="4840994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76"/>
                </a:lnTo>
              </a:path>
            </a:pathLst>
          </a:custGeom>
          <a:ln w="2514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CFC6480D-0FEF-47C7-80E8-1B246926B815}"/>
              </a:ext>
            </a:extLst>
          </p:cNvPr>
          <p:cNvSpPr/>
          <p:nvPr/>
        </p:nvSpPr>
        <p:spPr>
          <a:xfrm>
            <a:off x="8154924" y="4840994"/>
            <a:ext cx="25400" cy="227329"/>
          </a:xfrm>
          <a:custGeom>
            <a:avLst/>
            <a:gdLst/>
            <a:ahLst/>
            <a:cxnLst/>
            <a:rect l="l" t="t" r="r" b="b"/>
            <a:pathLst>
              <a:path w="25400" h="227329">
                <a:moveTo>
                  <a:pt x="0" y="227076"/>
                </a:moveTo>
                <a:lnTo>
                  <a:pt x="25146" y="227076"/>
                </a:lnTo>
                <a:lnTo>
                  <a:pt x="25146" y="0"/>
                </a:lnTo>
                <a:lnTo>
                  <a:pt x="0" y="0"/>
                </a:lnTo>
                <a:lnTo>
                  <a:pt x="0" y="22707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96470-9EC1-4A9F-B530-7A1F3E51201E}"/>
              </a:ext>
            </a:extLst>
          </p:cNvPr>
          <p:cNvSpPr txBox="1"/>
          <p:nvPr/>
        </p:nvSpPr>
        <p:spPr>
          <a:xfrm>
            <a:off x="237891" y="1468782"/>
            <a:ext cx="2995335" cy="491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Proxy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is a middle agent for client and server both.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Proxy is also able to solidify security, upgrade performance, and lower price. It even keep an eye on traffic to filter unproper web site. </a:t>
            </a:r>
            <a:endParaRPr lang="ko-KR" altLang="en-US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82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87F299-E2AC-49E8-A8AB-078553FEFDE7}"/>
              </a:ext>
            </a:extLst>
          </p:cNvPr>
          <p:cNvSpPr/>
          <p:nvPr/>
        </p:nvSpPr>
        <p:spPr>
          <a:xfrm>
            <a:off x="0" y="0"/>
            <a:ext cx="9144000" cy="986763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38CCA"/>
                </a:solidFill>
                <a:effectLst/>
                <a:uLnTx/>
                <a:uFillTx/>
                <a:latin typeface="DX별과그대B" panose="02020600000000000000" pitchFamily="18" charset="-127"/>
                <a:ea typeface="DX별과그대B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38CCA"/>
              </a:solidFill>
              <a:effectLst/>
              <a:uLnTx/>
              <a:uFillTx/>
              <a:latin typeface="DX별과그대B" panose="02020600000000000000" pitchFamily="18" charset="-127"/>
              <a:ea typeface="DX별과그대B" panose="02020600000000000000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EDFBF-02C2-44C7-8F07-90545292086E}"/>
              </a:ext>
            </a:extLst>
          </p:cNvPr>
          <p:cNvSpPr/>
          <p:nvPr/>
        </p:nvSpPr>
        <p:spPr>
          <a:xfrm>
            <a:off x="251520" y="231771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</a:rPr>
              <a:t>Cache and Cookie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B92A65-FBEB-4E51-B0E3-77E7B5AA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00808"/>
            <a:ext cx="6768752" cy="42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0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9BCB78-7750-4D0B-A737-0837C2C1DA4A}"/>
              </a:ext>
            </a:extLst>
          </p:cNvPr>
          <p:cNvSpPr/>
          <p:nvPr/>
        </p:nvSpPr>
        <p:spPr>
          <a:xfrm>
            <a:off x="0" y="0"/>
            <a:ext cx="2524125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38CCA"/>
                </a:solidFill>
                <a:latin typeface="DX별과그대B" panose="02020600000000000000" pitchFamily="18" charset="-127"/>
                <a:ea typeface="DX별과그대B" panose="02020600000000000000" pitchFamily="18" charset="-127"/>
              </a:rPr>
              <a:t> </a:t>
            </a:r>
            <a:endParaRPr lang="ko-KR" altLang="en-US" dirty="0">
              <a:solidFill>
                <a:srgbClr val="438CCA"/>
              </a:solidFill>
              <a:latin typeface="DX별과그대B" panose="02020600000000000000" pitchFamily="18" charset="-127"/>
              <a:ea typeface="DX별과그대B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DE152F-C2C3-42AE-B0D8-C856197740A6}"/>
              </a:ext>
            </a:extLst>
          </p:cNvPr>
          <p:cNvSpPr txBox="1"/>
          <p:nvPr/>
        </p:nvSpPr>
        <p:spPr>
          <a:xfrm>
            <a:off x="266791" y="1496397"/>
            <a:ext cx="18501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spc="-7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Reference</a:t>
            </a:r>
            <a:r>
              <a:rPr lang="en-US" altLang="ko-KR" sz="2600" b="1" spc="-70" dirty="0">
                <a:solidFill>
                  <a:schemeClr val="bg1"/>
                </a:solidFill>
                <a:latin typeface="DX별과그대B" panose="02020600000000000000" pitchFamily="18" charset="-127"/>
                <a:ea typeface="DX별과그대B" panose="02020600000000000000" pitchFamily="18" charset="-127"/>
              </a:rPr>
              <a:t> 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A1FE61E-A544-4DDB-BDD4-8313EA3A8991}"/>
              </a:ext>
            </a:extLst>
          </p:cNvPr>
          <p:cNvCxnSpPr>
            <a:cxnSpLocks/>
          </p:cNvCxnSpPr>
          <p:nvPr/>
        </p:nvCxnSpPr>
        <p:spPr>
          <a:xfrm>
            <a:off x="316290" y="1988840"/>
            <a:ext cx="16634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EBA0AC-7E64-4885-8D8B-B35761E01546}"/>
              </a:ext>
            </a:extLst>
          </p:cNvPr>
          <p:cNvSpPr txBox="1"/>
          <p:nvPr/>
        </p:nvSpPr>
        <p:spPr>
          <a:xfrm>
            <a:off x="3347864" y="1493335"/>
            <a:ext cx="5040560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James Kurose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외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『Computer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networking: A Top-down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Approach 6</a:t>
            </a:r>
            <a:r>
              <a:rPr lang="en-US" altLang="ko-KR" baseline="30000" dirty="0">
                <a:latin typeface="HY신명조" panose="02030600000101010101" pitchFamily="18" charset="-127"/>
                <a:ea typeface="HY신명조" panose="02030600000101010101" pitchFamily="18" charset="-127"/>
              </a:rPr>
              <a:t>th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International Edition』, 2013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David Gourley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외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『HTTP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완벽가이드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』,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이응준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역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), 2014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上野宣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『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Http&amp;Network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basic』,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이병억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역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), 2015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山本陽平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『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웹을 지탱하는 기술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』,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권정혁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역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), 2010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9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15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27752" y="3429000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Thank you</a:t>
            </a:r>
            <a:endParaRPr lang="ko-KR" altLang="en-US" sz="3200" spc="-15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27A93-6B1B-4B49-9C5D-E0BA063E943A}"/>
              </a:ext>
            </a:extLst>
          </p:cNvPr>
          <p:cNvSpPr txBox="1"/>
          <p:nvPr/>
        </p:nvSpPr>
        <p:spPr>
          <a:xfrm>
            <a:off x="3815303" y="2505669"/>
            <a:ext cx="17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Q&amp;A</a:t>
            </a:r>
            <a:endParaRPr lang="ko-KR" altLang="en-US" sz="5400" spc="-15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185468-0C0D-43D3-B22A-8DC85A5372B9}"/>
              </a:ext>
            </a:extLst>
          </p:cNvPr>
          <p:cNvCxnSpPr>
            <a:cxnSpLocks/>
          </p:cNvCxnSpPr>
          <p:nvPr/>
        </p:nvCxnSpPr>
        <p:spPr>
          <a:xfrm>
            <a:off x="3707904" y="3429000"/>
            <a:ext cx="19864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C118D5-FC92-49B3-8A16-FE67F245E938}"/>
              </a:ext>
            </a:extLst>
          </p:cNvPr>
          <p:cNvSpPr/>
          <p:nvPr/>
        </p:nvSpPr>
        <p:spPr>
          <a:xfrm>
            <a:off x="969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38CCA"/>
              </a:solidFill>
            </a:endParaRPr>
          </a:p>
        </p:txBody>
      </p:sp>
      <p:sp>
        <p:nvSpPr>
          <p:cNvPr id="21" name="양쪽 모서리가 둥근 사각형 4">
            <a:extLst>
              <a:ext uri="{FF2B5EF4-FFF2-40B4-BE49-F238E27FC236}">
                <a16:creationId xmlns:a16="http://schemas.microsoft.com/office/drawing/2014/main" id="{23CE8E41-5D7B-4395-B6C1-2EBCC20DF0FD}"/>
              </a:ext>
            </a:extLst>
          </p:cNvPr>
          <p:cNvSpPr/>
          <p:nvPr/>
        </p:nvSpPr>
        <p:spPr>
          <a:xfrm rot="5400000">
            <a:off x="401256" y="435455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36FEB-CB42-4916-B085-BC3144128625}"/>
              </a:ext>
            </a:extLst>
          </p:cNvPr>
          <p:cNvSpPr txBox="1"/>
          <p:nvPr/>
        </p:nvSpPr>
        <p:spPr>
          <a:xfrm>
            <a:off x="827584" y="161364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38CCA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Index</a:t>
            </a:r>
            <a:endParaRPr lang="ko-KR" altLang="en-US" sz="3200" b="1" dirty="0">
              <a:solidFill>
                <a:srgbClr val="438CCA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12C3E-ADD2-4479-8981-C7672615F3AD}"/>
              </a:ext>
            </a:extLst>
          </p:cNvPr>
          <p:cNvSpPr txBox="1"/>
          <p:nvPr/>
        </p:nvSpPr>
        <p:spPr>
          <a:xfrm>
            <a:off x="3767769" y="2040927"/>
            <a:ext cx="4968552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Basic concept of HTTP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Reference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QnA</a:t>
            </a:r>
            <a:endParaRPr lang="ko-KR" altLang="en-US" sz="240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1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1034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01</a:t>
            </a:r>
            <a:endParaRPr lang="ko-KR" altLang="en-US" sz="5400" b="1" dirty="0">
              <a:solidFill>
                <a:srgbClr val="438CCA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FDEE0-1C62-4BB1-9DA6-A4F30E5C9D74}"/>
              </a:ext>
            </a:extLst>
          </p:cNvPr>
          <p:cNvSpPr txBox="1"/>
          <p:nvPr/>
        </p:nvSpPr>
        <p:spPr>
          <a:xfrm>
            <a:off x="939269" y="3134361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Basic concept of HTTP</a:t>
            </a:r>
            <a:endParaRPr lang="ko-KR" altLang="en-US" sz="320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25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87F299-E2AC-49E8-A8AB-078553FEFDE7}"/>
              </a:ext>
            </a:extLst>
          </p:cNvPr>
          <p:cNvSpPr/>
          <p:nvPr/>
        </p:nvSpPr>
        <p:spPr>
          <a:xfrm>
            <a:off x="0" y="0"/>
            <a:ext cx="9144000" cy="986763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38CCA"/>
                </a:solidFill>
                <a:effectLst/>
                <a:uLnTx/>
                <a:uFillTx/>
                <a:latin typeface="DX별과그대B" panose="02020600000000000000" pitchFamily="18" charset="-127"/>
                <a:ea typeface="DX별과그대B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38CCA"/>
              </a:solidFill>
              <a:effectLst/>
              <a:uLnTx/>
              <a:uFillTx/>
              <a:latin typeface="DX별과그대B" panose="02020600000000000000" pitchFamily="18" charset="-127"/>
              <a:ea typeface="DX별과그대B" panose="02020600000000000000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EDFBF-02C2-44C7-8F07-90545292086E}"/>
              </a:ext>
            </a:extLst>
          </p:cNvPr>
          <p:cNvSpPr/>
          <p:nvPr/>
        </p:nvSpPr>
        <p:spPr>
          <a:xfrm>
            <a:off x="323528" y="231771"/>
            <a:ext cx="3776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What is HTTP?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681CA59E-E026-4A3F-84A9-23686635204D}"/>
              </a:ext>
            </a:extLst>
          </p:cNvPr>
          <p:cNvSpPr txBox="1"/>
          <p:nvPr/>
        </p:nvSpPr>
        <p:spPr>
          <a:xfrm>
            <a:off x="367410" y="1940611"/>
            <a:ext cx="5161431" cy="344196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marR="728980" indent="-342900">
              <a:lnSpc>
                <a:spcPct val="75000"/>
              </a:lnSpc>
              <a:spcBef>
                <a:spcPts val="940"/>
              </a:spcBef>
            </a:pPr>
            <a:r>
              <a:rPr sz="2000" b="1" dirty="0">
                <a:solidFill>
                  <a:srgbClr val="438CCA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HTTP: hypertext  transfer</a:t>
            </a:r>
            <a:r>
              <a:rPr sz="2000" b="1" spc="-90" dirty="0">
                <a:solidFill>
                  <a:srgbClr val="438CCA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 </a:t>
            </a:r>
            <a:r>
              <a:rPr sz="2000" b="1" dirty="0">
                <a:solidFill>
                  <a:srgbClr val="438CCA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protocol</a:t>
            </a:r>
            <a:br>
              <a:rPr lang="en-US" altLang="ko-KR" b="1" dirty="0">
                <a:solidFill>
                  <a:srgbClr val="438CCA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</a:br>
            <a:endParaRPr b="1" dirty="0">
              <a:solidFill>
                <a:srgbClr val="438CCA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Gill Sans MT"/>
            </a:endParaRPr>
          </a:p>
          <a:p>
            <a:pPr marL="355600" marR="240029" indent="-342900">
              <a:lnSpc>
                <a:spcPct val="75000"/>
              </a:lnSpc>
              <a:spcBef>
                <a:spcPts val="585"/>
              </a:spcBef>
              <a:buClr>
                <a:srgbClr val="000099"/>
              </a:buClr>
              <a:buSzPct val="64583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Web</a:t>
            </a: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MS PGothic"/>
              </a:rPr>
              <a:t>’</a:t>
            </a: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s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application</a:t>
            </a:r>
            <a:r>
              <a:rPr spc="-6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 </a:t>
            </a: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layer  protocol</a:t>
            </a:r>
            <a:endParaRPr dirty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Gill Sans MT"/>
            </a:endParaRPr>
          </a:p>
          <a:p>
            <a:pPr marL="355600" indent="-342900">
              <a:lnSpc>
                <a:spcPts val="2665"/>
              </a:lnSpc>
              <a:buClr>
                <a:srgbClr val="000099"/>
              </a:buClr>
              <a:buSzPct val="64583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client/server</a:t>
            </a:r>
            <a:r>
              <a:rPr spc="-10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 </a:t>
            </a: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model</a:t>
            </a:r>
            <a:endParaRPr dirty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Gill Sans MT"/>
            </a:endParaRPr>
          </a:p>
          <a:p>
            <a:pPr marL="755650" lvl="1" indent="-285750">
              <a:lnSpc>
                <a:spcPts val="2450"/>
              </a:lnSpc>
              <a:buClr>
                <a:srgbClr val="000099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i="1" spc="-5" dirty="0">
                <a:solidFill>
                  <a:srgbClr val="CC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client</a:t>
            </a:r>
            <a:r>
              <a:rPr i="1" spc="-5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: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browser</a:t>
            </a:r>
            <a:r>
              <a:rPr spc="-20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that</a:t>
            </a:r>
          </a:p>
          <a:p>
            <a:pPr marL="755650">
              <a:lnSpc>
                <a:spcPts val="2160"/>
              </a:lnSpc>
            </a:pP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requests,</a:t>
            </a:r>
            <a:r>
              <a:rPr spc="-1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receives,</a:t>
            </a:r>
          </a:p>
          <a:p>
            <a:pPr marL="755650">
              <a:lnSpc>
                <a:spcPts val="2160"/>
              </a:lnSpc>
            </a:pP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(using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HTTP</a:t>
            </a:r>
            <a:r>
              <a:rPr spc="-5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 </a:t>
            </a: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protocol)</a:t>
            </a:r>
            <a:endParaRPr dirty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Gill Sans MT"/>
            </a:endParaRPr>
          </a:p>
          <a:p>
            <a:pPr marL="755650" marR="347345">
              <a:lnSpc>
                <a:spcPct val="75000"/>
              </a:lnSpc>
              <a:spcBef>
                <a:spcPts val="360"/>
              </a:spcBef>
            </a:pP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and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MS PGothic"/>
              </a:rPr>
              <a:t>“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displays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MS PGothic"/>
              </a:rPr>
              <a:t>”</a:t>
            </a:r>
            <a:r>
              <a:rPr spc="-180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MS PGothic"/>
              </a:rPr>
              <a:t>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Web  objects</a:t>
            </a:r>
          </a:p>
          <a:p>
            <a:pPr marL="755650" lvl="1" indent="-285750">
              <a:lnSpc>
                <a:spcPts val="2375"/>
              </a:lnSpc>
              <a:buClr>
                <a:srgbClr val="000099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i="1" dirty="0">
                <a:solidFill>
                  <a:srgbClr val="CC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server: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Web</a:t>
            </a:r>
            <a:r>
              <a:rPr spc="-3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server</a:t>
            </a:r>
          </a:p>
          <a:p>
            <a:pPr marL="755650">
              <a:lnSpc>
                <a:spcPts val="2160"/>
              </a:lnSpc>
            </a:pP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sends </a:t>
            </a: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(using</a:t>
            </a:r>
            <a:r>
              <a:rPr spc="-30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HTTP</a:t>
            </a:r>
          </a:p>
          <a:p>
            <a:pPr marL="755650" marR="201930">
              <a:lnSpc>
                <a:spcPct val="75000"/>
              </a:lnSpc>
              <a:spcBef>
                <a:spcPts val="360"/>
              </a:spcBef>
            </a:pP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protocol)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objects </a:t>
            </a: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in  </a:t>
            </a:r>
            <a:r>
              <a:rPr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response to</a:t>
            </a:r>
            <a:r>
              <a:rPr spc="-70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 </a:t>
            </a:r>
            <a:endParaRPr lang="en-US" altLang="ko-KR" spc="-70" dirty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Gill Sans MT"/>
            </a:endParaRPr>
          </a:p>
          <a:p>
            <a:pPr marL="755650" marR="201930">
              <a:lnSpc>
                <a:spcPct val="75000"/>
              </a:lnSpc>
              <a:spcBef>
                <a:spcPts val="360"/>
              </a:spcBef>
            </a:pPr>
            <a:r>
              <a:rPr spc="-5" dirty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Gill Sans MT"/>
              </a:rPr>
              <a:t>requests</a:t>
            </a:r>
            <a:endParaRPr dirty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Gill Sans M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619A01-DA19-4AB6-A511-79064463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43" y="1475421"/>
            <a:ext cx="3950550" cy="4407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470614-F74E-4409-B305-FE398142D6DC}"/>
              </a:ext>
            </a:extLst>
          </p:cNvPr>
          <p:cNvSpPr txBox="1"/>
          <p:nvPr/>
        </p:nvSpPr>
        <p:spPr>
          <a:xfrm>
            <a:off x="4860032" y="259727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PC running Firefox browser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7E2C8-625C-415F-B8C0-B307DDDF5F54}"/>
              </a:ext>
            </a:extLst>
          </p:cNvPr>
          <p:cNvSpPr txBox="1"/>
          <p:nvPr/>
        </p:nvSpPr>
        <p:spPr>
          <a:xfrm>
            <a:off x="7524328" y="4077072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Sever running Apache Web server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70" name="다이어그램 69">
            <a:extLst>
              <a:ext uri="{FF2B5EF4-FFF2-40B4-BE49-F238E27FC236}">
                <a16:creationId xmlns:a16="http://schemas.microsoft.com/office/drawing/2014/main" id="{AF5A293D-3461-43BB-9450-F747D332BE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658897"/>
              </p:ext>
            </p:extLst>
          </p:nvPr>
        </p:nvGraphicFramePr>
        <p:xfrm>
          <a:off x="-678085" y="1647316"/>
          <a:ext cx="622219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47A4B08C-7C75-4257-8AC3-19B0BE830782}"/>
              </a:ext>
            </a:extLst>
          </p:cNvPr>
          <p:cNvSpPr txBox="1"/>
          <p:nvPr/>
        </p:nvSpPr>
        <p:spPr>
          <a:xfrm>
            <a:off x="974649" y="5698545"/>
            <a:ext cx="315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&lt;Internet protocol stack&gt;</a:t>
            </a:r>
            <a:endParaRPr lang="ko-KR" altLang="en-US" b="1" dirty="0">
              <a:solidFill>
                <a:srgbClr val="04589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5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Graphic spid="70" grpId="0">
        <p:bldAsOne/>
      </p:bldGraphic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87F299-E2AC-49E8-A8AB-078553FEFDE7}"/>
              </a:ext>
            </a:extLst>
          </p:cNvPr>
          <p:cNvSpPr/>
          <p:nvPr/>
        </p:nvSpPr>
        <p:spPr>
          <a:xfrm>
            <a:off x="3343" y="-13911"/>
            <a:ext cx="9144000" cy="986763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38CCA"/>
                </a:solidFill>
                <a:effectLst/>
                <a:uLnTx/>
                <a:uFillTx/>
                <a:latin typeface="DX별과그대B" panose="02020600000000000000" pitchFamily="18" charset="-127"/>
                <a:ea typeface="DX별과그대B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38CCA"/>
              </a:solidFill>
              <a:effectLst/>
              <a:uLnTx/>
              <a:uFillTx/>
              <a:latin typeface="DX별과그대B" panose="02020600000000000000" pitchFamily="18" charset="-127"/>
              <a:ea typeface="DX별과그대B" panose="02020600000000000000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69224-C4E0-4EFC-9A39-B1FFED2A3C8C}"/>
              </a:ext>
            </a:extLst>
          </p:cNvPr>
          <p:cNvSpPr txBox="1"/>
          <p:nvPr/>
        </p:nvSpPr>
        <p:spPr>
          <a:xfrm>
            <a:off x="467544" y="22322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Resource/MIME</a:t>
            </a:r>
            <a:endParaRPr lang="ko-KR" altLang="en-US" sz="2800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28871-1271-4691-91FE-DD4CF0723A9A}"/>
              </a:ext>
            </a:extLst>
          </p:cNvPr>
          <p:cNvSpPr txBox="1"/>
          <p:nvPr/>
        </p:nvSpPr>
        <p:spPr>
          <a:xfrm>
            <a:off x="1079104" y="5258795"/>
            <a:ext cx="806489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 sends request to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to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get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resources that is in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 manage all kind of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Resource can be static and dynamic both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D866ED-C3FE-4471-8FBF-BD8592044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05052"/>
            <a:ext cx="5832648" cy="40828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FD7C2B-F5FC-4EDC-81D9-428FB1D7E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26" y="1492251"/>
            <a:ext cx="5476724" cy="44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5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87F299-E2AC-49E8-A8AB-078553FEFDE7}"/>
              </a:ext>
            </a:extLst>
          </p:cNvPr>
          <p:cNvSpPr/>
          <p:nvPr/>
        </p:nvSpPr>
        <p:spPr>
          <a:xfrm>
            <a:off x="0" y="0"/>
            <a:ext cx="9144000" cy="986763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38CCA"/>
                </a:solidFill>
                <a:effectLst/>
                <a:uLnTx/>
                <a:uFillTx/>
                <a:latin typeface="DX별과그대B" panose="02020600000000000000" pitchFamily="18" charset="-127"/>
                <a:ea typeface="DX별과그대B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38CCA"/>
              </a:solidFill>
              <a:effectLst/>
              <a:uLnTx/>
              <a:uFillTx/>
              <a:latin typeface="DX별과그대B" panose="02020600000000000000" pitchFamily="18" charset="-127"/>
              <a:ea typeface="DX별과그대B" panose="02020600000000000000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EDFBF-02C2-44C7-8F07-90545292086E}"/>
              </a:ext>
            </a:extLst>
          </p:cNvPr>
          <p:cNvSpPr/>
          <p:nvPr/>
        </p:nvSpPr>
        <p:spPr>
          <a:xfrm>
            <a:off x="323528" y="231771"/>
            <a:ext cx="3776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URI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6978D-AFC9-4939-A3F3-4FE9F8DA5774}"/>
              </a:ext>
            </a:extLst>
          </p:cNvPr>
          <p:cNvSpPr txBox="1"/>
          <p:nvPr/>
        </p:nvSpPr>
        <p:spPr>
          <a:xfrm>
            <a:off x="1295636" y="227687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URI : Uniform Resource Identifier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83CC3-485E-4B3F-986E-50A49E8959C5}"/>
              </a:ext>
            </a:extLst>
          </p:cNvPr>
          <p:cNvSpPr txBox="1"/>
          <p:nvPr/>
        </p:nvSpPr>
        <p:spPr>
          <a:xfrm>
            <a:off x="827584" y="3695481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https://blog.example.com:8000/search?q=test&amp;debug=true#n10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02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87F299-E2AC-49E8-A8AB-078553FEFDE7}"/>
              </a:ext>
            </a:extLst>
          </p:cNvPr>
          <p:cNvSpPr/>
          <p:nvPr/>
        </p:nvSpPr>
        <p:spPr>
          <a:xfrm>
            <a:off x="0" y="0"/>
            <a:ext cx="9144000" cy="986763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38CCA"/>
                </a:solidFill>
                <a:effectLst/>
                <a:uLnTx/>
                <a:uFillTx/>
                <a:latin typeface="DX별과그대B" panose="02020600000000000000" pitchFamily="18" charset="-127"/>
                <a:ea typeface="DX별과그대B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38CCA"/>
              </a:solidFill>
              <a:effectLst/>
              <a:uLnTx/>
              <a:uFillTx/>
              <a:latin typeface="DX별과그대B" panose="02020600000000000000" pitchFamily="18" charset="-127"/>
              <a:ea typeface="DX별과그대B" panose="02020600000000000000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EDFBF-02C2-44C7-8F07-90545292086E}"/>
              </a:ext>
            </a:extLst>
          </p:cNvPr>
          <p:cNvSpPr/>
          <p:nvPr/>
        </p:nvSpPr>
        <p:spPr>
          <a:xfrm>
            <a:off x="251520" y="231771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HTTP</a:t>
            </a:r>
            <a:r>
              <a:rPr lang="ko-KR" altLang="en-US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Request</a:t>
            </a:r>
            <a:r>
              <a:rPr lang="ko-KR" altLang="en-US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800" b="1" spc="-15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7CB06D9-61BB-4248-A781-85821EF5158B}"/>
              </a:ext>
            </a:extLst>
          </p:cNvPr>
          <p:cNvSpPr txBox="1"/>
          <p:nvPr/>
        </p:nvSpPr>
        <p:spPr>
          <a:xfrm>
            <a:off x="7041895" y="2674112"/>
            <a:ext cx="893064" cy="61170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10" dirty="0">
                <a:solidFill>
                  <a:srgbClr val="CC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header  </a:t>
            </a:r>
            <a:r>
              <a:rPr sz="2000" spc="-5" dirty="0">
                <a:solidFill>
                  <a:srgbClr val="CC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lines</a:t>
            </a:r>
            <a:endParaRPr sz="2000" dirty="0"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A470AEB-047B-4B0A-8953-7A60037747BC}"/>
              </a:ext>
            </a:extLst>
          </p:cNvPr>
          <p:cNvSpPr/>
          <p:nvPr/>
        </p:nvSpPr>
        <p:spPr>
          <a:xfrm>
            <a:off x="6578727" y="2248280"/>
            <a:ext cx="346710" cy="1819910"/>
          </a:xfrm>
          <a:custGeom>
            <a:avLst/>
            <a:gdLst/>
            <a:ahLst/>
            <a:cxnLst/>
            <a:rect l="l" t="t" r="r" b="b"/>
            <a:pathLst>
              <a:path w="346709" h="1819910">
                <a:moveTo>
                  <a:pt x="0" y="1819656"/>
                </a:moveTo>
                <a:lnTo>
                  <a:pt x="346709" y="1819656"/>
                </a:lnTo>
                <a:lnTo>
                  <a:pt x="346709" y="0"/>
                </a:lnTo>
                <a:lnTo>
                  <a:pt x="0" y="0"/>
                </a:lnTo>
                <a:lnTo>
                  <a:pt x="0" y="1819656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4ECE8AD-3D55-4966-A6F4-A4B5108FB64F}"/>
              </a:ext>
            </a:extLst>
          </p:cNvPr>
          <p:cNvSpPr/>
          <p:nvPr/>
        </p:nvSpPr>
        <p:spPr>
          <a:xfrm>
            <a:off x="6444996" y="2196845"/>
            <a:ext cx="291465" cy="2018030"/>
          </a:xfrm>
          <a:custGeom>
            <a:avLst/>
            <a:gdLst/>
            <a:ahLst/>
            <a:cxnLst/>
            <a:rect l="l" t="t" r="r" b="b"/>
            <a:pathLst>
              <a:path w="291465" h="2018029">
                <a:moveTo>
                  <a:pt x="0" y="2017776"/>
                </a:moveTo>
                <a:lnTo>
                  <a:pt x="291083" y="2017776"/>
                </a:lnTo>
                <a:lnTo>
                  <a:pt x="291083" y="0"/>
                </a:lnTo>
                <a:lnTo>
                  <a:pt x="0" y="0"/>
                </a:lnTo>
                <a:lnTo>
                  <a:pt x="0" y="2017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4DCC095-3C50-46B5-9767-013B0A13CE3B}"/>
              </a:ext>
            </a:extLst>
          </p:cNvPr>
          <p:cNvSpPr txBox="1"/>
          <p:nvPr/>
        </p:nvSpPr>
        <p:spPr>
          <a:xfrm>
            <a:off x="7041895" y="4841069"/>
            <a:ext cx="84620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CC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body</a:t>
            </a:r>
            <a:endParaRPr sz="2000" dirty="0"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4C362F9-1646-4D78-80AA-B9C7A2F3F1CD}"/>
              </a:ext>
            </a:extLst>
          </p:cNvPr>
          <p:cNvSpPr/>
          <p:nvPr/>
        </p:nvSpPr>
        <p:spPr>
          <a:xfrm>
            <a:off x="1140333" y="3619880"/>
            <a:ext cx="4566285" cy="445770"/>
          </a:xfrm>
          <a:custGeom>
            <a:avLst/>
            <a:gdLst/>
            <a:ahLst/>
            <a:cxnLst/>
            <a:rect l="l" t="t" r="r" b="b"/>
            <a:pathLst>
              <a:path w="4566285" h="445770">
                <a:moveTo>
                  <a:pt x="0" y="445770"/>
                </a:moveTo>
                <a:lnTo>
                  <a:pt x="4565904" y="445770"/>
                </a:lnTo>
                <a:lnTo>
                  <a:pt x="4565904" y="0"/>
                </a:lnTo>
                <a:lnTo>
                  <a:pt x="0" y="0"/>
                </a:lnTo>
                <a:lnTo>
                  <a:pt x="0" y="44577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0683A4E-7379-469E-AAE4-9FBBD6A23B1E}"/>
              </a:ext>
            </a:extLst>
          </p:cNvPr>
          <p:cNvSpPr/>
          <p:nvPr/>
        </p:nvSpPr>
        <p:spPr>
          <a:xfrm>
            <a:off x="3534536" y="3622928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4DB4357-886B-49F9-B723-6D14635ABE9D}"/>
              </a:ext>
            </a:extLst>
          </p:cNvPr>
          <p:cNvSpPr txBox="1"/>
          <p:nvPr/>
        </p:nvSpPr>
        <p:spPr>
          <a:xfrm>
            <a:off x="4848986" y="3619880"/>
            <a:ext cx="438150" cy="367408"/>
          </a:xfrm>
          <a:prstGeom prst="rect">
            <a:avLst/>
          </a:prstGeom>
          <a:ln w="19050">
            <a:noFill/>
          </a:ln>
        </p:spPr>
        <p:txBody>
          <a:bodyPr vert="horz" wrap="square" lIns="0" tIns="5905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465"/>
              </a:spcBef>
            </a:pPr>
            <a:r>
              <a:rPr sz="2000" spc="-5" dirty="0"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cr</a:t>
            </a:r>
            <a:endParaRPr sz="2000" dirty="0"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73444A6-DD20-49BE-A805-7E9E3A036E1A}"/>
              </a:ext>
            </a:extLst>
          </p:cNvPr>
          <p:cNvSpPr txBox="1"/>
          <p:nvPr/>
        </p:nvSpPr>
        <p:spPr>
          <a:xfrm>
            <a:off x="5287136" y="3619880"/>
            <a:ext cx="420370" cy="378309"/>
          </a:xfrm>
          <a:prstGeom prst="rect">
            <a:avLst/>
          </a:prstGeom>
          <a:ln w="19050">
            <a:noFill/>
          </a:ln>
        </p:spPr>
        <p:txBody>
          <a:bodyPr vert="horz" wrap="square" lIns="0" tIns="6985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lf</a:t>
            </a:r>
            <a:endParaRPr sz="2000" dirty="0"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B28B09F-1238-4810-B2D4-33AAB439866E}"/>
              </a:ext>
            </a:extLst>
          </p:cNvPr>
          <p:cNvSpPr txBox="1"/>
          <p:nvPr/>
        </p:nvSpPr>
        <p:spPr>
          <a:xfrm>
            <a:off x="3744086" y="3619880"/>
            <a:ext cx="1104900" cy="348172"/>
          </a:xfrm>
          <a:prstGeom prst="rect">
            <a:avLst/>
          </a:prstGeom>
          <a:ln w="19050">
            <a:noFill/>
          </a:ln>
        </p:spPr>
        <p:txBody>
          <a:bodyPr vert="horz" wrap="square" lIns="0" tIns="4000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315"/>
              </a:spcBef>
            </a:pPr>
            <a:r>
              <a:rPr sz="2000" spc="-5" dirty="0">
                <a:solidFill>
                  <a:srgbClr val="000099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value</a:t>
            </a:r>
            <a:endParaRPr sz="2000" dirty="0"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BD11681-1CC6-45C8-801A-B892F379488E}"/>
              </a:ext>
            </a:extLst>
          </p:cNvPr>
          <p:cNvSpPr txBox="1"/>
          <p:nvPr/>
        </p:nvSpPr>
        <p:spPr>
          <a:xfrm>
            <a:off x="1117281" y="3595577"/>
            <a:ext cx="2393950" cy="360996"/>
          </a:xfrm>
          <a:prstGeom prst="rect">
            <a:avLst/>
          </a:prstGeom>
          <a:ln w="19050">
            <a:noFill/>
          </a:ln>
        </p:spPr>
        <p:txBody>
          <a:bodyPr vert="horz" wrap="square" lIns="0" tIns="5270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15"/>
              </a:spcBef>
            </a:pPr>
            <a:r>
              <a:rPr sz="2000" spc="-5" dirty="0">
                <a:solidFill>
                  <a:srgbClr val="000099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header field</a:t>
            </a:r>
            <a:r>
              <a:rPr sz="2000" spc="-25" dirty="0">
                <a:solidFill>
                  <a:srgbClr val="000099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name</a:t>
            </a:r>
            <a:endParaRPr sz="2000" dirty="0"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E7BD291-FD55-4319-928A-9D2D08655E7A}"/>
              </a:ext>
            </a:extLst>
          </p:cNvPr>
          <p:cNvSpPr/>
          <p:nvPr/>
        </p:nvSpPr>
        <p:spPr>
          <a:xfrm>
            <a:off x="1143380" y="3105150"/>
            <a:ext cx="0" cy="527685"/>
          </a:xfrm>
          <a:custGeom>
            <a:avLst/>
            <a:gdLst/>
            <a:ahLst/>
            <a:cxnLst/>
            <a:rect l="l" t="t" r="r" b="b"/>
            <a:pathLst>
              <a:path h="527685">
                <a:moveTo>
                  <a:pt x="0" y="0"/>
                </a:moveTo>
                <a:lnTo>
                  <a:pt x="0" y="52768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0733EA3A-1BFC-47D8-AEEA-F0EC244BF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82190"/>
              </p:ext>
            </p:extLst>
          </p:nvPr>
        </p:nvGraphicFramePr>
        <p:xfrm>
          <a:off x="1133855" y="1689354"/>
          <a:ext cx="5643244" cy="1317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solidFill>
                            <a:srgbClr val="000099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method</a:t>
                      </a:r>
                      <a:endParaRPr sz="2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sp</a:t>
                      </a:r>
                      <a:endParaRPr sz="2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10" dirty="0">
                          <a:solidFill>
                            <a:srgbClr val="000099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URL</a:t>
                      </a:r>
                      <a:endParaRPr sz="2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5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sp</a:t>
                      </a:r>
                      <a:endParaRPr sz="200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5" dirty="0">
                          <a:solidFill>
                            <a:srgbClr val="000099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version</a:t>
                      </a:r>
                      <a:endParaRPr sz="200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cr</a:t>
                      </a: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5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lf</a:t>
                      </a:r>
                      <a:endParaRPr sz="2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 gridSpan="3"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solidFill>
                            <a:srgbClr val="000099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header field</a:t>
                      </a:r>
                      <a:r>
                        <a:rPr sz="2000" spc="-25" dirty="0">
                          <a:solidFill>
                            <a:srgbClr val="000099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99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name</a:t>
                      </a:r>
                      <a:endParaRPr sz="2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000099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value</a:t>
                      </a:r>
                      <a:endParaRPr sz="2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spc="-5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cr</a:t>
                      </a:r>
                      <a:endParaRPr sz="2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spc="-5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Arial"/>
                        </a:rPr>
                        <a:t>lf</a:t>
                      </a:r>
                      <a:endParaRPr sz="2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38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>
            <a:extLst>
              <a:ext uri="{FF2B5EF4-FFF2-40B4-BE49-F238E27FC236}">
                <a16:creationId xmlns:a16="http://schemas.microsoft.com/office/drawing/2014/main" id="{7FF6BD65-736F-42CF-B367-EA8F793AE8EE}"/>
              </a:ext>
            </a:extLst>
          </p:cNvPr>
          <p:cNvSpPr txBox="1"/>
          <p:nvPr/>
        </p:nvSpPr>
        <p:spPr>
          <a:xfrm>
            <a:off x="1053591" y="2906268"/>
            <a:ext cx="17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~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1AC0890-0E82-4CA3-9FD8-4B0CE8CDB31F}"/>
              </a:ext>
            </a:extLst>
          </p:cNvPr>
          <p:cNvSpPr/>
          <p:nvPr/>
        </p:nvSpPr>
        <p:spPr>
          <a:xfrm>
            <a:off x="5707760" y="3092195"/>
            <a:ext cx="0" cy="527685"/>
          </a:xfrm>
          <a:custGeom>
            <a:avLst/>
            <a:gdLst/>
            <a:ahLst/>
            <a:cxnLst/>
            <a:rect l="l" t="t" r="r" b="b"/>
            <a:pathLst>
              <a:path h="527685">
                <a:moveTo>
                  <a:pt x="0" y="0"/>
                </a:moveTo>
                <a:lnTo>
                  <a:pt x="0" y="52768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9446B49-5B7A-4F89-AB77-73AF936763E9}"/>
              </a:ext>
            </a:extLst>
          </p:cNvPr>
          <p:cNvSpPr txBox="1"/>
          <p:nvPr/>
        </p:nvSpPr>
        <p:spPr>
          <a:xfrm>
            <a:off x="5617971" y="2893568"/>
            <a:ext cx="17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~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4B2777E-2620-4248-A30B-C7D8F534FEBB}"/>
              </a:ext>
            </a:extLst>
          </p:cNvPr>
          <p:cNvSpPr/>
          <p:nvPr/>
        </p:nvSpPr>
        <p:spPr>
          <a:xfrm>
            <a:off x="1138808" y="4065651"/>
            <a:ext cx="963294" cy="447040"/>
          </a:xfrm>
          <a:custGeom>
            <a:avLst/>
            <a:gdLst/>
            <a:ahLst/>
            <a:cxnLst/>
            <a:rect l="l" t="t" r="r" b="b"/>
            <a:pathLst>
              <a:path w="963294" h="447039">
                <a:moveTo>
                  <a:pt x="0" y="446531"/>
                </a:moveTo>
                <a:lnTo>
                  <a:pt x="963167" y="446531"/>
                </a:lnTo>
                <a:lnTo>
                  <a:pt x="963167" y="0"/>
                </a:lnTo>
                <a:lnTo>
                  <a:pt x="0" y="0"/>
                </a:lnTo>
                <a:lnTo>
                  <a:pt x="0" y="44653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92F13D1-01B5-4541-BE4A-7579CDBC9035}"/>
              </a:ext>
            </a:extLst>
          </p:cNvPr>
          <p:cNvSpPr txBox="1"/>
          <p:nvPr/>
        </p:nvSpPr>
        <p:spPr>
          <a:xfrm>
            <a:off x="1141094" y="4065651"/>
            <a:ext cx="475615" cy="368049"/>
          </a:xfrm>
          <a:prstGeom prst="rect">
            <a:avLst/>
          </a:prstGeom>
          <a:ln w="1905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cr</a:t>
            </a:r>
            <a:endParaRPr sz="2000" dirty="0"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AE9762F-4C45-448F-B748-921F1731B06C}"/>
              </a:ext>
            </a:extLst>
          </p:cNvPr>
          <p:cNvSpPr txBox="1"/>
          <p:nvPr/>
        </p:nvSpPr>
        <p:spPr>
          <a:xfrm>
            <a:off x="1616583" y="4065651"/>
            <a:ext cx="485775" cy="378950"/>
          </a:xfrm>
          <a:prstGeom prst="rect">
            <a:avLst/>
          </a:prstGeom>
          <a:ln w="19050">
            <a:noFill/>
          </a:ln>
        </p:spPr>
        <p:txBody>
          <a:bodyPr vert="horz" wrap="square" lIns="0" tIns="7048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lf</a:t>
            </a:r>
            <a:endParaRPr sz="2000" dirty="0"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DF4A341-7AA3-4B77-B7E8-19D3A0EA9F78}"/>
              </a:ext>
            </a:extLst>
          </p:cNvPr>
          <p:cNvSpPr/>
          <p:nvPr/>
        </p:nvSpPr>
        <p:spPr>
          <a:xfrm>
            <a:off x="1138808" y="4513707"/>
            <a:ext cx="5170170" cy="1121410"/>
          </a:xfrm>
          <a:custGeom>
            <a:avLst/>
            <a:gdLst/>
            <a:ahLst/>
            <a:cxnLst/>
            <a:rect l="l" t="t" r="r" b="b"/>
            <a:pathLst>
              <a:path w="5170170" h="1121410">
                <a:moveTo>
                  <a:pt x="0" y="1120902"/>
                </a:moveTo>
                <a:lnTo>
                  <a:pt x="5170170" y="1120902"/>
                </a:lnTo>
                <a:lnTo>
                  <a:pt x="5170170" y="0"/>
                </a:lnTo>
                <a:lnTo>
                  <a:pt x="0" y="0"/>
                </a:lnTo>
                <a:lnTo>
                  <a:pt x="0" y="112090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EFF8B31-0EF8-4914-82AE-12794D2F86AC}"/>
              </a:ext>
            </a:extLst>
          </p:cNvPr>
          <p:cNvSpPr txBox="1"/>
          <p:nvPr/>
        </p:nvSpPr>
        <p:spPr>
          <a:xfrm>
            <a:off x="3153916" y="4863846"/>
            <a:ext cx="141808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0099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entity</a:t>
            </a:r>
            <a:r>
              <a:rPr sz="2000" spc="-65" dirty="0">
                <a:solidFill>
                  <a:srgbClr val="000099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body</a:t>
            </a:r>
            <a:endParaRPr sz="2000" dirty="0"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81FE09D-F4C6-4316-9697-695FB82D601A}"/>
              </a:ext>
            </a:extLst>
          </p:cNvPr>
          <p:cNvSpPr/>
          <p:nvPr/>
        </p:nvSpPr>
        <p:spPr>
          <a:xfrm>
            <a:off x="1088897" y="5052821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4" h="89535">
                <a:moveTo>
                  <a:pt x="0" y="89153"/>
                </a:moveTo>
                <a:lnTo>
                  <a:pt x="89153" y="89153"/>
                </a:lnTo>
                <a:lnTo>
                  <a:pt x="89153" y="0"/>
                </a:lnTo>
                <a:lnTo>
                  <a:pt x="0" y="0"/>
                </a:lnTo>
                <a:lnTo>
                  <a:pt x="0" y="89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CDAE3D5-3961-4DFD-8D46-3A15AFF27478}"/>
              </a:ext>
            </a:extLst>
          </p:cNvPr>
          <p:cNvSpPr txBox="1"/>
          <p:nvPr/>
        </p:nvSpPr>
        <p:spPr>
          <a:xfrm>
            <a:off x="1053591" y="4943094"/>
            <a:ext cx="17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~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7626DAD-8F07-46A5-973F-753819D1E4E8}"/>
              </a:ext>
            </a:extLst>
          </p:cNvPr>
          <p:cNvSpPr/>
          <p:nvPr/>
        </p:nvSpPr>
        <p:spPr>
          <a:xfrm>
            <a:off x="6248400" y="5043678"/>
            <a:ext cx="89535" cy="88900"/>
          </a:xfrm>
          <a:custGeom>
            <a:avLst/>
            <a:gdLst/>
            <a:ahLst/>
            <a:cxnLst/>
            <a:rect l="l" t="t" r="r" b="b"/>
            <a:pathLst>
              <a:path w="89535" h="88900">
                <a:moveTo>
                  <a:pt x="0" y="88392"/>
                </a:moveTo>
                <a:lnTo>
                  <a:pt x="89153" y="88392"/>
                </a:lnTo>
                <a:lnTo>
                  <a:pt x="89153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DEDAC31-6103-420F-A7AD-79666F09FA13}"/>
              </a:ext>
            </a:extLst>
          </p:cNvPr>
          <p:cNvSpPr txBox="1"/>
          <p:nvPr/>
        </p:nvSpPr>
        <p:spPr>
          <a:xfrm>
            <a:off x="6213347" y="4933696"/>
            <a:ext cx="17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~</a:t>
            </a:r>
            <a:endParaRPr sz="2000">
              <a:latin typeface="Arial"/>
              <a:cs typeface="Arial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94A573-4049-40F2-B3D0-CA7A73E29B19}"/>
              </a:ext>
            </a:extLst>
          </p:cNvPr>
          <p:cNvCxnSpPr>
            <a:cxnSpLocks/>
          </p:cNvCxnSpPr>
          <p:nvPr/>
        </p:nvCxnSpPr>
        <p:spPr>
          <a:xfrm>
            <a:off x="3744086" y="3595577"/>
            <a:ext cx="0" cy="472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C25DE4B-C24A-47BF-A0EE-4877A2CF91AE}"/>
              </a:ext>
            </a:extLst>
          </p:cNvPr>
          <p:cNvCxnSpPr>
            <a:cxnSpLocks/>
          </p:cNvCxnSpPr>
          <p:nvPr/>
        </p:nvCxnSpPr>
        <p:spPr>
          <a:xfrm>
            <a:off x="4848986" y="3632835"/>
            <a:ext cx="0" cy="435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F02CAF3-EFBC-4224-9FC9-B098EB5324B2}"/>
              </a:ext>
            </a:extLst>
          </p:cNvPr>
          <p:cNvCxnSpPr>
            <a:cxnSpLocks/>
          </p:cNvCxnSpPr>
          <p:nvPr/>
        </p:nvCxnSpPr>
        <p:spPr>
          <a:xfrm>
            <a:off x="5287136" y="3619880"/>
            <a:ext cx="0" cy="4483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2C17BA4-74A0-4B5B-B7EE-5B9761827EF9}"/>
              </a:ext>
            </a:extLst>
          </p:cNvPr>
          <p:cNvCxnSpPr/>
          <p:nvPr/>
        </p:nvCxnSpPr>
        <p:spPr>
          <a:xfrm>
            <a:off x="1616583" y="4068190"/>
            <a:ext cx="0" cy="444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0289BF-DFC8-4817-9BC7-B6492581FFD0}"/>
              </a:ext>
            </a:extLst>
          </p:cNvPr>
          <p:cNvSpPr txBox="1"/>
          <p:nvPr/>
        </p:nvSpPr>
        <p:spPr>
          <a:xfrm>
            <a:off x="6903166" y="1672081"/>
            <a:ext cx="163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Request line</a:t>
            </a:r>
            <a:endParaRPr lang="ko-KR" altLang="en-US" dirty="0">
              <a:solidFill>
                <a:srgbClr val="C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C0C9E7B5-E0BB-41E4-BCDF-DA2F34A7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36" y="1696972"/>
            <a:ext cx="8559526" cy="4273177"/>
          </a:xfrm>
          <a:prstGeom prst="rect">
            <a:avLst/>
          </a:prstGeom>
          <a:solidFill>
            <a:schemeClr val="bg1"/>
          </a:solidFill>
          <a:ln w="44450">
            <a:solidFill>
              <a:srgbClr val="438CCA"/>
            </a:solidFill>
          </a:ln>
        </p:spPr>
      </p:pic>
    </p:spTree>
    <p:extLst>
      <p:ext uri="{BB962C8B-B14F-4D97-AF65-F5344CB8AC3E}">
        <p14:creationId xmlns:p14="http://schemas.microsoft.com/office/powerpoint/2010/main" val="168130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87F299-E2AC-49E8-A8AB-078553FEFDE7}"/>
              </a:ext>
            </a:extLst>
          </p:cNvPr>
          <p:cNvSpPr/>
          <p:nvPr/>
        </p:nvSpPr>
        <p:spPr>
          <a:xfrm>
            <a:off x="0" y="0"/>
            <a:ext cx="9144000" cy="986763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38CCA"/>
                </a:solidFill>
                <a:effectLst/>
                <a:uLnTx/>
                <a:uFillTx/>
                <a:latin typeface="DX별과그대B" panose="02020600000000000000" pitchFamily="18" charset="-127"/>
                <a:ea typeface="DX별과그대B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38CCA"/>
              </a:solidFill>
              <a:effectLst/>
              <a:uLnTx/>
              <a:uFillTx/>
              <a:latin typeface="DX별과그대B" panose="02020600000000000000" pitchFamily="18" charset="-127"/>
              <a:ea typeface="DX별과그대B" panose="02020600000000000000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EDFBF-02C2-44C7-8F07-90545292086E}"/>
              </a:ext>
            </a:extLst>
          </p:cNvPr>
          <p:cNvSpPr/>
          <p:nvPr/>
        </p:nvSpPr>
        <p:spPr>
          <a:xfrm>
            <a:off x="251520" y="231771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Method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9732A6D-520C-4EBE-ADA7-AAA8E85D5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90259"/>
              </p:ext>
            </p:extLst>
          </p:nvPr>
        </p:nvGraphicFramePr>
        <p:xfrm>
          <a:off x="851756" y="1344174"/>
          <a:ext cx="7440488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564">
                  <a:extLst>
                    <a:ext uri="{9D8B030D-6E8A-4147-A177-3AD203B41FA5}">
                      <a16:colId xmlns:a16="http://schemas.microsoft.com/office/drawing/2014/main" val="740724805"/>
                    </a:ext>
                  </a:extLst>
                </a:gridCol>
                <a:gridCol w="5565924">
                  <a:extLst>
                    <a:ext uri="{9D8B030D-6E8A-4147-A177-3AD203B41FA5}">
                      <a16:colId xmlns:a16="http://schemas.microsoft.com/office/drawing/2014/main" val="86511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7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documents from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54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Only get documents’ header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to send data to a server to create/update a resource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32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to send data to a server to create/update a resource</a:t>
                      </a:r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Trace message’s path to server (proxy involved)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 which method is allowed to handle in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 documents in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4594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F8178B8-5C06-4933-8BDE-659DA931B1FD}"/>
              </a:ext>
            </a:extLst>
          </p:cNvPr>
          <p:cNvSpPr txBox="1"/>
          <p:nvPr/>
        </p:nvSpPr>
        <p:spPr>
          <a:xfrm>
            <a:off x="530148" y="4901098"/>
            <a:ext cx="83535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Post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: It is designed to transfer input data to server. When server receive the data in specific form, now server can use it to do other work.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9C0D43-2F41-451E-9818-804855038744}"/>
              </a:ext>
            </a:extLst>
          </p:cNvPr>
          <p:cNvSpPr txBox="1"/>
          <p:nvPr/>
        </p:nvSpPr>
        <p:spPr>
          <a:xfrm>
            <a:off x="568272" y="5722333"/>
            <a:ext cx="827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Put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: Simply write a document in server which is requested by client.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38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87F299-E2AC-49E8-A8AB-078553FEFDE7}"/>
              </a:ext>
            </a:extLst>
          </p:cNvPr>
          <p:cNvSpPr/>
          <p:nvPr/>
        </p:nvSpPr>
        <p:spPr>
          <a:xfrm>
            <a:off x="0" y="0"/>
            <a:ext cx="9144000" cy="986763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38CCA"/>
                </a:solidFill>
                <a:effectLst/>
                <a:uLnTx/>
                <a:uFillTx/>
                <a:latin typeface="DX별과그대B" panose="02020600000000000000" pitchFamily="18" charset="-127"/>
                <a:ea typeface="DX별과그대B" panose="02020600000000000000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38CCA"/>
              </a:solidFill>
              <a:effectLst/>
              <a:uLnTx/>
              <a:uFillTx/>
              <a:latin typeface="DX별과그대B" panose="02020600000000000000" pitchFamily="18" charset="-127"/>
              <a:ea typeface="DX별과그대B" panose="02020600000000000000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EDFBF-02C2-44C7-8F07-90545292086E}"/>
              </a:ext>
            </a:extLst>
          </p:cNvPr>
          <p:cNvSpPr/>
          <p:nvPr/>
        </p:nvSpPr>
        <p:spPr>
          <a:xfrm>
            <a:off x="251520" y="231771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HTTP Response message /Status code</a:t>
            </a:r>
            <a:r>
              <a:rPr lang="ko-KR" altLang="en-US" sz="2800" b="1" spc="-150" noProof="0" dirty="0">
                <a:solidFill>
                  <a:prstClr val="white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7D931F0-E1AC-4D6F-9824-172F574C16FB}"/>
              </a:ext>
            </a:extLst>
          </p:cNvPr>
          <p:cNvSpPr/>
          <p:nvPr/>
        </p:nvSpPr>
        <p:spPr>
          <a:xfrm>
            <a:off x="755576" y="1717996"/>
            <a:ext cx="7272808" cy="403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FD686-F8F9-4B31-9C05-74B0E5BD49CC}"/>
              </a:ext>
            </a:extLst>
          </p:cNvPr>
          <p:cNvSpPr txBox="1"/>
          <p:nvPr/>
        </p:nvSpPr>
        <p:spPr>
          <a:xfrm>
            <a:off x="2304345" y="2042768"/>
            <a:ext cx="8496944" cy="310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HTTP/1.1 200</a:t>
            </a:r>
            <a:r>
              <a:rPr lang="en-US" altLang="ko-KR" b="1" spc="-2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OK\r\n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  <a:cs typeface="Courier New"/>
            </a:endParaRPr>
          </a:p>
          <a:p>
            <a:pPr marL="12700" marR="1235075">
              <a:lnSpc>
                <a:spcPts val="1939"/>
              </a:lnSpc>
              <a:spcBef>
                <a:spcPts val="140"/>
              </a:spcBef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Date: Sun, </a:t>
            </a:r>
            <a:r>
              <a:rPr lang="en-US" altLang="ko-KR" b="1" spc="-5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26 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Sep 2010 20:09:20 GMT\r\n  </a:t>
            </a:r>
          </a:p>
          <a:p>
            <a:pPr marL="12700" marR="1235075">
              <a:lnSpc>
                <a:spcPts val="1939"/>
              </a:lnSpc>
              <a:spcBef>
                <a:spcPts val="140"/>
              </a:spcBef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Server: Apache/2.0.52</a:t>
            </a:r>
            <a:r>
              <a:rPr lang="en-US" altLang="ko-KR" b="1" spc="-3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(CentOS)\r\n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  <a:cs typeface="Courier New"/>
            </a:endParaRPr>
          </a:p>
          <a:p>
            <a:pPr marL="12700" marR="5080">
              <a:lnSpc>
                <a:spcPts val="1939"/>
              </a:lnSpc>
              <a:spcBef>
                <a:spcPts val="5"/>
              </a:spcBef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Last-Modified: Tue, </a:t>
            </a:r>
            <a:r>
              <a:rPr lang="en-US" altLang="ko-KR" b="1" spc="-5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30 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Oct 2007 17:00:02 GMT\r\n  </a:t>
            </a:r>
          </a:p>
          <a:p>
            <a:pPr marL="12700" marR="5080">
              <a:lnSpc>
                <a:spcPts val="1939"/>
              </a:lnSpc>
              <a:spcBef>
                <a:spcPts val="5"/>
              </a:spcBef>
            </a:pPr>
            <a:r>
              <a:rPr lang="en-US" altLang="ko-KR" b="1" spc="-10" dirty="0" err="1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ETag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:</a:t>
            </a:r>
            <a:r>
              <a:rPr lang="en-US" altLang="ko-KR" b="1" spc="-2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"17dc6-a5c-bf716880"\r\n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  <a:cs typeface="Courier New"/>
            </a:endParaRPr>
          </a:p>
          <a:p>
            <a:pPr marL="12700" marR="3282315">
              <a:lnSpc>
                <a:spcPts val="1939"/>
              </a:lnSpc>
              <a:spcBef>
                <a:spcPts val="10"/>
              </a:spcBef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Accept-Ranges: bytes\r\n  </a:t>
            </a:r>
          </a:p>
          <a:p>
            <a:pPr marL="12700" marR="3282315">
              <a:lnSpc>
                <a:spcPts val="1939"/>
              </a:lnSpc>
              <a:spcBef>
                <a:spcPts val="10"/>
              </a:spcBef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Content-Length:</a:t>
            </a:r>
            <a:r>
              <a:rPr lang="en-US" altLang="ko-KR" b="1" spc="-65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2652\r\n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  <a:cs typeface="Courier New"/>
            </a:endParaRPr>
          </a:p>
          <a:p>
            <a:pPr marL="12700" marR="1780539">
              <a:lnSpc>
                <a:spcPts val="1950"/>
              </a:lnSpc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Keep-Alive: timeout=10, max=100\r\n  Connection:</a:t>
            </a:r>
            <a:r>
              <a:rPr lang="en-US" altLang="ko-KR" b="1" spc="-15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Keep-Alive\r\n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Content-Type: text/html;</a:t>
            </a:r>
            <a:r>
              <a:rPr lang="en-US" altLang="ko-KR" b="1" spc="-4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charset=ISO-8859-1\r\n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\r\n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data </a:t>
            </a:r>
            <a:r>
              <a:rPr lang="en-US" altLang="ko-KR" b="1" spc="-10" dirty="0" err="1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data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 err="1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data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 err="1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data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 err="1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data</a:t>
            </a:r>
            <a:r>
              <a:rPr lang="en-US" altLang="ko-KR" b="1" spc="-4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 </a:t>
            </a:r>
            <a:r>
              <a:rPr lang="en-US" altLang="ko-KR" b="1" spc="-10" dirty="0">
                <a:latin typeface="HY신명조" panose="02030600000101010101" pitchFamily="18" charset="-127"/>
                <a:ea typeface="HY신명조" panose="02030600000101010101" pitchFamily="18" charset="-127"/>
                <a:cs typeface="Courier New"/>
              </a:rPr>
              <a:t>...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  <a:cs typeface="Courier New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AC0CC67-D5D3-4AD2-B3FD-A92D5DF1FB1E}"/>
              </a:ext>
            </a:extLst>
          </p:cNvPr>
          <p:cNvSpPr txBox="1"/>
          <p:nvPr/>
        </p:nvSpPr>
        <p:spPr>
          <a:xfrm>
            <a:off x="242885" y="1379100"/>
            <a:ext cx="1631950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status </a:t>
            </a:r>
            <a:r>
              <a:rPr sz="1600"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line </a:t>
            </a:r>
            <a:r>
              <a:rPr lang="ko-KR" altLang="en-US" sz="1600"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 </a:t>
            </a:r>
            <a:endParaRPr lang="en-US" altLang="ko-KR" sz="1600" spc="-5" dirty="0">
              <a:solidFill>
                <a:srgbClr val="04589F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(</a:t>
            </a:r>
            <a:r>
              <a:rPr sz="1600"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protocol  </a:t>
            </a:r>
            <a:r>
              <a:rPr sz="1600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status </a:t>
            </a:r>
            <a:r>
              <a:rPr sz="1600"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code  </a:t>
            </a:r>
            <a:r>
              <a:rPr sz="1600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status</a:t>
            </a:r>
            <a:r>
              <a:rPr sz="1600" spc="-100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 </a:t>
            </a:r>
            <a:r>
              <a:rPr sz="1600"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phrase)</a:t>
            </a:r>
            <a:endParaRPr sz="1600" dirty="0">
              <a:solidFill>
                <a:srgbClr val="04589F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3EED779-F6D1-4806-BDCD-AC688B5E4738}"/>
              </a:ext>
            </a:extLst>
          </p:cNvPr>
          <p:cNvSpPr/>
          <p:nvPr/>
        </p:nvSpPr>
        <p:spPr>
          <a:xfrm>
            <a:off x="1356486" y="1906142"/>
            <a:ext cx="927100" cy="282575"/>
          </a:xfrm>
          <a:custGeom>
            <a:avLst/>
            <a:gdLst/>
            <a:ahLst/>
            <a:cxnLst/>
            <a:rect l="l" t="t" r="r" b="b"/>
            <a:pathLst>
              <a:path w="927100" h="282575">
                <a:moveTo>
                  <a:pt x="850897" y="254676"/>
                </a:moveTo>
                <a:lnTo>
                  <a:pt x="843280" y="282194"/>
                </a:lnTo>
                <a:lnTo>
                  <a:pt x="926845" y="265938"/>
                </a:lnTo>
                <a:lnTo>
                  <a:pt x="918132" y="258064"/>
                </a:lnTo>
                <a:lnTo>
                  <a:pt x="863092" y="258064"/>
                </a:lnTo>
                <a:lnTo>
                  <a:pt x="850897" y="254676"/>
                </a:lnTo>
                <a:close/>
              </a:path>
              <a:path w="927100" h="282575">
                <a:moveTo>
                  <a:pt x="855961" y="236383"/>
                </a:moveTo>
                <a:lnTo>
                  <a:pt x="850897" y="254676"/>
                </a:lnTo>
                <a:lnTo>
                  <a:pt x="863092" y="258064"/>
                </a:lnTo>
                <a:lnTo>
                  <a:pt x="868171" y="239776"/>
                </a:lnTo>
                <a:lnTo>
                  <a:pt x="855961" y="236383"/>
                </a:lnTo>
                <a:close/>
              </a:path>
              <a:path w="927100" h="282575">
                <a:moveTo>
                  <a:pt x="863600" y="208787"/>
                </a:moveTo>
                <a:lnTo>
                  <a:pt x="855961" y="236383"/>
                </a:lnTo>
                <a:lnTo>
                  <a:pt x="868171" y="239776"/>
                </a:lnTo>
                <a:lnTo>
                  <a:pt x="863092" y="258064"/>
                </a:lnTo>
                <a:lnTo>
                  <a:pt x="918132" y="258064"/>
                </a:lnTo>
                <a:lnTo>
                  <a:pt x="863600" y="208787"/>
                </a:lnTo>
                <a:close/>
              </a:path>
              <a:path w="927100" h="282575">
                <a:moveTo>
                  <a:pt x="5079" y="0"/>
                </a:moveTo>
                <a:lnTo>
                  <a:pt x="0" y="18287"/>
                </a:lnTo>
                <a:lnTo>
                  <a:pt x="850897" y="254676"/>
                </a:lnTo>
                <a:lnTo>
                  <a:pt x="855961" y="236383"/>
                </a:lnTo>
                <a:lnTo>
                  <a:pt x="50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A156E2A-399B-4B04-8CAE-BE3805B7C2F3}"/>
              </a:ext>
            </a:extLst>
          </p:cNvPr>
          <p:cNvSpPr/>
          <p:nvPr/>
        </p:nvSpPr>
        <p:spPr>
          <a:xfrm>
            <a:off x="2065401" y="2305430"/>
            <a:ext cx="218440" cy="2456180"/>
          </a:xfrm>
          <a:custGeom>
            <a:avLst/>
            <a:gdLst/>
            <a:ahLst/>
            <a:cxnLst/>
            <a:rect l="l" t="t" r="r" b="b"/>
            <a:pathLst>
              <a:path w="218439" h="2456179">
                <a:moveTo>
                  <a:pt x="177546" y="15494"/>
                </a:moveTo>
                <a:lnTo>
                  <a:pt x="0" y="0"/>
                </a:lnTo>
                <a:lnTo>
                  <a:pt x="0" y="2455926"/>
                </a:lnTo>
                <a:lnTo>
                  <a:pt x="217931" y="2450719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99D90C9-C84F-46D5-8537-61D9014FA12A}"/>
              </a:ext>
            </a:extLst>
          </p:cNvPr>
          <p:cNvSpPr txBox="1"/>
          <p:nvPr/>
        </p:nvSpPr>
        <p:spPr>
          <a:xfrm>
            <a:off x="974089" y="3312667"/>
            <a:ext cx="81470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header</a:t>
            </a:r>
            <a:endParaRPr dirty="0">
              <a:solidFill>
                <a:srgbClr val="04589F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lines</a:t>
            </a:r>
            <a:endParaRPr dirty="0">
              <a:solidFill>
                <a:srgbClr val="04589F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F036C37-E81E-4F79-9C05-4EBAF33E40AE}"/>
              </a:ext>
            </a:extLst>
          </p:cNvPr>
          <p:cNvSpPr/>
          <p:nvPr/>
        </p:nvSpPr>
        <p:spPr>
          <a:xfrm>
            <a:off x="1536953" y="4973954"/>
            <a:ext cx="706755" cy="664845"/>
          </a:xfrm>
          <a:custGeom>
            <a:avLst/>
            <a:gdLst/>
            <a:ahLst/>
            <a:cxnLst/>
            <a:rect l="l" t="t" r="r" b="b"/>
            <a:pathLst>
              <a:path w="706755" h="664845">
                <a:moveTo>
                  <a:pt x="644703" y="45233"/>
                </a:moveTo>
                <a:lnTo>
                  <a:pt x="0" y="650659"/>
                </a:lnTo>
                <a:lnTo>
                  <a:pt x="12954" y="664552"/>
                </a:lnTo>
                <a:lnTo>
                  <a:pt x="657751" y="59107"/>
                </a:lnTo>
                <a:lnTo>
                  <a:pt x="644703" y="45233"/>
                </a:lnTo>
                <a:close/>
              </a:path>
              <a:path w="706755" h="664845">
                <a:moveTo>
                  <a:pt x="693264" y="36576"/>
                </a:moveTo>
                <a:lnTo>
                  <a:pt x="653922" y="36576"/>
                </a:lnTo>
                <a:lnTo>
                  <a:pt x="667004" y="50419"/>
                </a:lnTo>
                <a:lnTo>
                  <a:pt x="657751" y="59107"/>
                </a:lnTo>
                <a:lnTo>
                  <a:pt x="677291" y="79883"/>
                </a:lnTo>
                <a:lnTo>
                  <a:pt x="693264" y="36576"/>
                </a:lnTo>
                <a:close/>
              </a:path>
              <a:path w="706755" h="664845">
                <a:moveTo>
                  <a:pt x="653922" y="36576"/>
                </a:moveTo>
                <a:lnTo>
                  <a:pt x="644703" y="45233"/>
                </a:lnTo>
                <a:lnTo>
                  <a:pt x="657751" y="59107"/>
                </a:lnTo>
                <a:lnTo>
                  <a:pt x="667004" y="50419"/>
                </a:lnTo>
                <a:lnTo>
                  <a:pt x="653922" y="36576"/>
                </a:lnTo>
                <a:close/>
              </a:path>
              <a:path w="706755" h="664845">
                <a:moveTo>
                  <a:pt x="706754" y="0"/>
                </a:moveTo>
                <a:lnTo>
                  <a:pt x="625094" y="24384"/>
                </a:lnTo>
                <a:lnTo>
                  <a:pt x="644703" y="45233"/>
                </a:lnTo>
                <a:lnTo>
                  <a:pt x="653922" y="36576"/>
                </a:lnTo>
                <a:lnTo>
                  <a:pt x="693264" y="36576"/>
                </a:lnTo>
                <a:lnTo>
                  <a:pt x="70675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ACDFA21-C1B4-4E02-80FB-6E7D8CF55063}"/>
              </a:ext>
            </a:extLst>
          </p:cNvPr>
          <p:cNvSpPr txBox="1"/>
          <p:nvPr/>
        </p:nvSpPr>
        <p:spPr>
          <a:xfrm>
            <a:off x="372363" y="5324094"/>
            <a:ext cx="115443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data,</a:t>
            </a:r>
            <a:r>
              <a:rPr spc="-7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 </a:t>
            </a:r>
            <a:r>
              <a:rPr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e.g.,  requested  HTML</a:t>
            </a:r>
            <a:r>
              <a:rPr spc="-110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 </a:t>
            </a:r>
            <a:r>
              <a:rPr spc="-5" dirty="0">
                <a:solidFill>
                  <a:srgbClr val="04589F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/>
              </a:rPr>
              <a:t>file</a:t>
            </a:r>
            <a:endParaRPr dirty="0">
              <a:solidFill>
                <a:srgbClr val="04589F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09AD55-806F-4846-937D-D844BF84C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34"/>
            <a:ext cx="9144000" cy="52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8" grpId="0" animBg="1"/>
      <p:bldP spid="9" grpId="0" animBg="1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881</Words>
  <Application>Microsoft Office PowerPoint</Application>
  <PresentationFormat>화면 슬라이드 쇼(4:3)</PresentationFormat>
  <Paragraphs>170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맑은 고딕</vt:lpstr>
      <vt:lpstr>DX별과그대B</vt:lpstr>
      <vt:lpstr>HY신명조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20180301</dc:title>
  <dc:subject>PPT템플릿</dc:subject>
  <dc:creator>갱아</dc:creator>
  <dc:description>오프라인, 개인 용도로만 사용 가능, 재배포나 상업적 용도는 불가능</dc:description>
  <cp:lastModifiedBy>이승민</cp:lastModifiedBy>
  <cp:revision>154</cp:revision>
  <dcterms:created xsi:type="dcterms:W3CDTF">2018-02-28T14:13:45Z</dcterms:created>
  <dcterms:modified xsi:type="dcterms:W3CDTF">2019-09-15T12:12:32Z</dcterms:modified>
</cp:coreProperties>
</file>