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조선일보명조" panose="02030304000000000000" pitchFamily="18" charset="-127"/>
      <p:regular r:id="rId15"/>
    </p:embeddedFont>
    <p:embeddedFont>
      <p:font typeface="휴먼명조" panose="02010504000101010101" pitchFamily="2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5988-15CD-419E-B83A-BD15EDA3F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55056-12CA-41CF-AEA4-3CA879A8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BF904-A3D2-41BE-9A21-5D5D71BC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B2F08-9045-4247-8418-B2F628D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6A553-EDEB-45D1-A9DA-B2FF3EEF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45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D698F-83DF-45DB-A7F7-1ACC401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8376A-9431-40AD-8FC2-C803516F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62A5B-5DB1-461B-A26A-BEA6B2CC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C8E0-563F-4ADE-B752-D8D5EDF3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0ABCF-A140-413E-BCCA-53A2F62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1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4DC103-1178-4FCD-ABCC-7F8FC87C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EA80E-B276-4A0A-AF40-F1106C22A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5AB2F-C5F8-4E3B-AF23-90BC6D57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FCCF3-121B-458E-9CAF-6C313D05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4D92A-24F9-4391-A69E-6650AFF5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7F69-8A5C-42BB-BDC5-18924581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9281-B7E5-4BCD-86E1-A0A73739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1F066-F4CB-465F-B1A1-854F029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B1651-1218-414C-9F4F-3D106B1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5AC80-D0CD-43F3-830F-95AC259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5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C5B32-1B43-41DF-B676-5065EF79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69D84-4CC9-401F-BCDC-9E037F40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11567-A166-4DE9-BD28-A2D3DA18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39B0C-3995-4C9B-ADC5-DFD0E162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5B66D-DCD2-44EB-A233-F159C5B2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7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7763-A9CD-4568-B5FF-76C6A06F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6E04B-0724-4C1E-9B4F-CE1F78776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1A726-0DAD-4FD4-BBDF-760D0B4CD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3E257-2853-4D9F-92CB-38F09C27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ADAA4-AC91-429C-AB4D-302084A1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21389-5F7C-4C5D-BC86-71BD117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0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268B9-F1E5-4783-82B0-5A097957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C4ED1-F8C1-4EFF-8B37-2D2C9A18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EB026E-7F5B-4471-8C28-D9B23543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CA2D54-E9CD-4FDD-8D6B-48D600D61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8EAF82-F4E7-488D-AE3A-85047EBC9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CB8E8C-48D2-4529-BA59-21A13A9D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FBC1C6-1950-4183-A855-C597E757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C59B2C-85E3-4064-898B-9A3306AA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0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4A7C-BC93-44C2-B2E4-875B4145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A3F7D-FAA0-407B-B44C-6FB1D447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0AAE03-2645-4880-AF2F-88E1A0A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76C13-9683-4888-80C2-74948B67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51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61A123-076C-46BB-9DC2-6A781560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659B68-8E55-4595-BB84-184475B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94B92-78C8-4DAD-9A35-F632DEE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6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412DA-6A24-411C-930C-81BE4E70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5B7B2-5703-447E-969C-14CF1E76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EC7B6-4BB5-49C1-88FD-D98F7E25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F5189-3F69-4D4B-93AC-2BF1FD6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70AB0-B059-4996-9AA9-CACBB07D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7458F-E00D-4FDC-BE2D-857C69A0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8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C3C76-7067-457E-9B6F-49AFD2E0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DB31BB-AF85-4B64-B905-0D98A5BD4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175FC-C248-4E8C-B30D-7A5F73F5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134D3-9810-4D9D-86DE-B27DA0A2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7D00F-E792-4184-948C-51E9631C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47699-BC96-4FB7-9DD0-81402AD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5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F200E-46C5-46DA-AF7E-596FA6D9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02920-74AF-4117-842B-7FBC5DC7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C0ABB-B3C9-429F-AE04-439AC7863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F3FA-799A-4392-9C7E-8BB3F4AD85C4}" type="datetimeFigureOut">
              <a:rPr lang="ko-KR" altLang="en-US" smtClean="0"/>
              <a:t>2019-11-05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B4B4-B2AC-4B6D-97DC-D73A7D593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668DE-3819-43DE-BAFE-0F052EAF0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A4E4-AB22-4EAB-8188-5BBF46FED5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sinthe4902/springboot_websocket" TargetMode="External"/><Relationship Id="rId2" Type="http://schemas.openxmlformats.org/officeDocument/2006/relationships/hyperlink" Target="https://github.com/absinthe4902/nodejs_websocket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755A611-B10F-4B38-BD0E-B6F9A304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7977" y="5678761"/>
            <a:ext cx="3987338" cy="102815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발표자 </a:t>
            </a:r>
            <a:r>
              <a:rPr lang="en-US" altLang="ko-KR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: </a:t>
            </a:r>
            <a:r>
              <a:rPr lang="ko-KR" altLang="en-US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이승민</a:t>
            </a:r>
            <a:endParaRPr lang="en-US" altLang="ko-KR" sz="20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 algn="l"/>
            <a:r>
              <a:rPr lang="ko-KR" altLang="en-US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발표일자 </a:t>
            </a:r>
            <a:r>
              <a:rPr lang="en-US" altLang="ko-KR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: 2019</a:t>
            </a:r>
            <a:r>
              <a:rPr lang="ko-KR" altLang="en-US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년 </a:t>
            </a:r>
            <a:r>
              <a:rPr lang="en-US" altLang="ko-KR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11</a:t>
            </a:r>
            <a:r>
              <a:rPr lang="ko-KR" altLang="en-US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월 </a:t>
            </a:r>
            <a:r>
              <a:rPr lang="en-US" altLang="ko-KR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08</a:t>
            </a:r>
            <a:r>
              <a:rPr lang="ko-KR" altLang="en-US" sz="2000" dirty="0">
                <a:latin typeface="휴먼명조" panose="02010504000101010101" pitchFamily="2" charset="-127"/>
                <a:ea typeface="휴먼명조" panose="02010504000101010101" pitchFamily="2" charset="-127"/>
              </a:rPr>
              <a:t>일</a:t>
            </a:r>
            <a:endParaRPr lang="en-US" altLang="ko-KR" sz="20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5CA72-98B7-4F76-AF97-ACF22D1FE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8" y="1634490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6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5D2B-255A-472C-88D7-9CE9D149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55981"/>
            <a:ext cx="11353800" cy="1325563"/>
          </a:xfrm>
        </p:spPr>
        <p:txBody>
          <a:bodyPr/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 client </a:t>
            </a:r>
            <a:r>
              <a:rPr lang="en-US" altLang="ko-KR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javascript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코드 부분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2DA514-7BF0-4DE3-94CE-927E93B3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3" y="1897664"/>
            <a:ext cx="6687483" cy="2124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A7834-EE29-4B18-91B3-83079ED8A893}"/>
              </a:ext>
            </a:extLst>
          </p:cNvPr>
          <p:cNvSpPr txBox="1"/>
          <p:nvPr/>
        </p:nvSpPr>
        <p:spPr>
          <a:xfrm>
            <a:off x="7022592" y="2351782"/>
            <a:ext cx="5251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WebSocketCongif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설정한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endpoint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</a:t>
            </a:r>
            <a:r>
              <a:rPr lang="en-US" altLang="ko-KR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sockjs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연결 </a:t>
            </a:r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stompclient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 </a:t>
            </a:r>
            <a:r>
              <a:rPr lang="en-US" altLang="ko-KR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sockjs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뒤집어 씀</a:t>
            </a:r>
            <a:endParaRPr lang="en-US" altLang="ko-KR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stomp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connect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 성공 했을 때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subscribe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설정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controlle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</a:t>
            </a:r>
            <a:r>
              <a:rPr lang="en-US" altLang="ko-KR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sendTo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EE1046A-4A98-4F58-8E50-49075B969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3" y="4960336"/>
            <a:ext cx="7230484" cy="7525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6AF2A-0DD0-4774-A482-D43402BC5E3C}"/>
              </a:ext>
            </a:extLst>
          </p:cNvPr>
          <p:cNvSpPr txBox="1"/>
          <p:nvPr/>
        </p:nvSpPr>
        <p:spPr>
          <a:xfrm>
            <a:off x="4924940" y="5998464"/>
            <a:ext cx="763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send: controller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</a:t>
            </a: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messageMapping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맞춰 서버에 데이터를 보냄</a:t>
            </a:r>
          </a:p>
        </p:txBody>
      </p:sp>
    </p:spTree>
    <p:extLst>
      <p:ext uri="{BB962C8B-B14F-4D97-AF65-F5344CB8AC3E}">
        <p14:creationId xmlns:p14="http://schemas.microsoft.com/office/powerpoint/2010/main" val="26032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2C40B-CBE9-4863-A15B-90FFD930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동작시현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825D-E371-423F-BFCF-FD3E0863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2849753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node.js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환경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 socket.io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</a:t>
            </a:r>
            <a:b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2"/>
              </a:rPr>
              <a:t>https://github.com/absinthe4902/nodejs_websocketio</a:t>
            </a:r>
            <a:b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spring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환경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websocket, </a:t>
            </a: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sockjs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stomp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</a:t>
            </a:r>
            <a:b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https://github.com/absinthe4902/springboot_websocket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4233-E6CE-4984-B50D-B2DDF114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Index</a:t>
            </a:r>
            <a:endParaRPr lang="ko-KR" altLang="en-US" sz="72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71C61-A2D3-4463-B3A8-4F2D3F90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개념 간단 소개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Spring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환경의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 구현 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동작 시연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채팅룸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3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8C7B4-6478-47CC-9E61-99D541C0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1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 </a:t>
            </a:r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개념 간단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E719C7-3798-4BBE-A451-739A0602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79" y="1451885"/>
            <a:ext cx="422799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13224-EAAC-40DB-BABC-E54C2E4A2BFE}"/>
              </a:ext>
            </a:extLst>
          </p:cNvPr>
          <p:cNvSpPr txBox="1"/>
          <p:nvPr/>
        </p:nvSpPr>
        <p:spPr>
          <a:xfrm>
            <a:off x="1794239" y="5905006"/>
            <a:ext cx="29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&lt;Websocket connection&gt; 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E48E2-B75C-44EF-8B98-044F1A29DD38}"/>
              </a:ext>
            </a:extLst>
          </p:cNvPr>
          <p:cNvSpPr txBox="1"/>
          <p:nvPr/>
        </p:nvSpPr>
        <p:spPr>
          <a:xfrm>
            <a:off x="5752828" y="2611892"/>
            <a:ext cx="5991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ws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wss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프로토콜을 사용하나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http/https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위에서 돌아간다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클라이언트의 양방향 통신이 가능하다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(full-duplex, bidirectional)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한 번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connection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열리면 한 쪽이 끊기 전까지 연결이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3BEE4-AF84-4EE8-B949-CA112FBDBF5D}"/>
              </a:ext>
            </a:extLst>
          </p:cNvPr>
          <p:cNvSpPr txBox="1"/>
          <p:nvPr/>
        </p:nvSpPr>
        <p:spPr>
          <a:xfrm>
            <a:off x="5619750" y="4722689"/>
            <a:ext cx="6572250" cy="68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*keep-alive </a:t>
            </a:r>
            <a:r>
              <a:rPr lang="ko-KR" altLang="en-US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 설정된 </a:t>
            </a:r>
            <a:r>
              <a:rPr lang="en-US" altLang="ko-KR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http</a:t>
            </a:r>
            <a:r>
              <a:rPr lang="ko-KR" altLang="en-US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연결과의 차이점</a:t>
            </a:r>
            <a:r>
              <a:rPr lang="en-US" altLang="ko-KR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keep-alive</a:t>
            </a:r>
            <a:r>
              <a:rPr lang="ko-KR" altLang="en-US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는 지속적으로 연결을 유지한다는 설정일 뿐이고</a:t>
            </a:r>
            <a:r>
              <a:rPr lang="en-US" altLang="ko-KR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여전히 데이터는 한 방향</a:t>
            </a:r>
            <a:r>
              <a:rPr lang="en-US" altLang="ko-KR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(server-&gt;client)</a:t>
            </a:r>
            <a:r>
              <a:rPr lang="ko-KR" altLang="en-US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으로만 흐른다</a:t>
            </a:r>
            <a:r>
              <a:rPr lang="en-US" altLang="ko-KR" sz="1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262709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21FA9-F133-47F8-8982-574A9C3E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</a:t>
            </a:r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있기 전까지</a:t>
            </a:r>
            <a:r>
              <a:rPr lang="en-US" altLang="ko-KR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...</a:t>
            </a:r>
            <a:endParaRPr lang="ko-KR" altLang="en-US" sz="32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3316E1C-065B-4BB2-9ED6-13FFFB66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polling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정해진 </a:t>
            </a:r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interver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마다 서버에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request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보냄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(ajax)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구현이 간단하지만 서버에 부담이 감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실시간에 예민하지 않은 서비스에 사용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long-polling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-polling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 비슷하지만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서버에서 변화가 있을 때 까지 </a:t>
            </a:r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respons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보내지 않기 때문에 커넥션을 열고 닫는 횟수가 줄어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듬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그런데 클라이언트에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response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주면 바로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request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보내서 여전히 서버에 부담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streaming 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-keep-alive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커넥션을 열면 클라이언트는 딱 한 번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request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보내고 서버는 변경이 있을 때마다 지속적으로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response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보냄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상태변화가 빈번해도 커넥션은 하나라 서버에 무리는 없지만 유효성 관리가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힘듬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41962-5957-4244-AAE3-7E6B5CD8B550}"/>
              </a:ext>
            </a:extLst>
          </p:cNvPr>
          <p:cNvSpPr txBox="1"/>
          <p:nvPr/>
        </p:nvSpPr>
        <p:spPr>
          <a:xfrm>
            <a:off x="2968625" y="5974776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모두 데이터의 흐름이 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server-&gt;client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임</a:t>
            </a:r>
            <a:r>
              <a:rPr lang="en-US" altLang="ko-KR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endParaRPr lang="ko-KR" altLang="en-US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16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37FA3-9B73-4D81-B761-F155CFCC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5560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polling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long-polling vs streaming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81A6B73-C77B-4CD6-9A23-18565056D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64" y="1927946"/>
            <a:ext cx="8207511" cy="4380636"/>
          </a:xfrm>
        </p:spPr>
      </p:pic>
    </p:spTree>
    <p:extLst>
      <p:ext uri="{BB962C8B-B14F-4D97-AF65-F5344CB8AC3E}">
        <p14:creationId xmlns:p14="http://schemas.microsoft.com/office/powerpoint/2010/main" val="19387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2E519-355F-457B-A4BA-EBEB3644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spring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환경의 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DC6A9-C97A-4F6A-872A-02C0F7BF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1862201"/>
            <a:ext cx="10948416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-websocket protocol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 자체 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sockjs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-websocket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늦게 생겨났기 때문에 몇몇 옛날 브라우저에서는 지원이 안되고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그것을 해결하고자 만들어진 자바스크립트 라이브러리 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-node.js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에서는 똑같은 기능을 하는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socket.io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라는 라이브러리가 존재 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stomp 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ext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riented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essaging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rotocol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-websocket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 </a:t>
            </a:r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sockjs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만 사용하면 서버로부터 들어오는 모든 데이터를 서버에서 보내주는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message key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사용하여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send/receive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처리를 해야 함</a:t>
            </a:r>
            <a:b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-stomp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에는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subscribe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topic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개념이 있기 때문에 데이터를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필요로하는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클라이언트가 정확하게 명시 되어있기 때문에 편하게 처리할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7491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A04C6-3EF1-48ED-AF4C-4965937E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spring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환경에서 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-pre)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AB142-E98B-4C02-A985-493046CE9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025"/>
            <a:ext cx="463316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FB6658-5221-40E2-9893-944210FD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13" y="1791186"/>
            <a:ext cx="5992061" cy="2210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B88EF-799E-4090-8E4C-33F63812AC93}"/>
              </a:ext>
            </a:extLst>
          </p:cNvPr>
          <p:cNvSpPr txBox="1"/>
          <p:nvPr/>
        </p:nvSpPr>
        <p:spPr>
          <a:xfrm>
            <a:off x="5852313" y="4535424"/>
            <a:ext cx="6184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Broker: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서버가 돌려주는 메세지를 구독 신청한 클라이언트에게 보내줌</a:t>
            </a:r>
            <a:b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Endpoint :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커넥션의 끝자락을 지정한다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여기서 데이터를 보내고 받는 작업을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22314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24B3-FEE3-43D0-A3E3-B63D9F79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Spring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환경에서 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661D16-EEBD-4D58-9DEF-6AD70A74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3412"/>
            <a:ext cx="6153150" cy="2200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6C788-28BE-44FF-9521-BF7146E40177}"/>
              </a:ext>
            </a:extLst>
          </p:cNvPr>
          <p:cNvSpPr txBox="1"/>
          <p:nvPr/>
        </p:nvSpPr>
        <p:spPr>
          <a:xfrm>
            <a:off x="7452360" y="2614263"/>
            <a:ext cx="4169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MessageMapping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b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클라이언트가 메세지를 받을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controller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매핑하기 위해 사용</a:t>
            </a:r>
            <a:b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SendTo</a:t>
            </a:r>
            <a:b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-subscribe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신청해둔 클라이언트들에게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controller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호출한 클라이언트가 보내준 메세지를 보내주기 위한 주석</a:t>
            </a:r>
          </a:p>
        </p:txBody>
      </p:sp>
    </p:spTree>
    <p:extLst>
      <p:ext uri="{BB962C8B-B14F-4D97-AF65-F5344CB8AC3E}">
        <p14:creationId xmlns:p14="http://schemas.microsoft.com/office/powerpoint/2010/main" val="14361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5D2B-255A-472C-88D7-9CE9D149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55981"/>
            <a:ext cx="11353800" cy="1325563"/>
          </a:xfrm>
        </p:spPr>
        <p:txBody>
          <a:bodyPr/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spring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환경에서 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websocket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클라이언트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CE8E4C-273D-4047-9180-2E8C1F6A8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33" y="1761616"/>
            <a:ext cx="6439786" cy="4483735"/>
          </a:xfrm>
        </p:spPr>
      </p:pic>
    </p:spTree>
    <p:extLst>
      <p:ext uri="{BB962C8B-B14F-4D97-AF65-F5344CB8AC3E}">
        <p14:creationId xmlns:p14="http://schemas.microsoft.com/office/powerpoint/2010/main" val="142505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websocket 발표</Template>
  <TotalTime>0</TotalTime>
  <Words>208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휴먼명조</vt:lpstr>
      <vt:lpstr>조선일보명조</vt:lpstr>
      <vt:lpstr>Arial</vt:lpstr>
      <vt:lpstr>Office 테마</vt:lpstr>
      <vt:lpstr>PowerPoint 프레젠테이션</vt:lpstr>
      <vt:lpstr>Index</vt:lpstr>
      <vt:lpstr>Websocket 개념 간단 소개</vt:lpstr>
      <vt:lpstr>websocket이 있기 전까지...</vt:lpstr>
      <vt:lpstr>polling vs long-polling vs streaming</vt:lpstr>
      <vt:lpstr>spring 환경의 websocket</vt:lpstr>
      <vt:lpstr>spring 환경에서 websocket 구현(서버-pre) </vt:lpstr>
      <vt:lpstr>Spring 환경에서 websocket 구현(서버)</vt:lpstr>
      <vt:lpstr>spring 환경에서 websocket 구현(클라이언트)</vt:lpstr>
      <vt:lpstr>websocket client javascript 코드 부분</vt:lpstr>
      <vt:lpstr>동작시현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이승민</dc:creator>
  <cp:lastModifiedBy>이승민</cp:lastModifiedBy>
  <cp:revision>2</cp:revision>
  <dcterms:created xsi:type="dcterms:W3CDTF">2019-11-05T09:44:20Z</dcterms:created>
  <dcterms:modified xsi:type="dcterms:W3CDTF">2019-11-05T09:47:40Z</dcterms:modified>
</cp:coreProperties>
</file>