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2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7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58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35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1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7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Blockchain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45B1-230A-A101-0A26-987CA083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02" y="2487563"/>
            <a:ext cx="7765321" cy="1326321"/>
          </a:xfrm>
        </p:spPr>
        <p:txBody>
          <a:bodyPr>
            <a:noAutofit/>
          </a:bodyPr>
          <a:lstStyle/>
          <a:p>
            <a:r>
              <a:rPr lang="en-IN" sz="10800" dirty="0">
                <a:latin typeface="Tempus Sans ITC" panose="04020404030D070202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533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42B8C1-CF42-840A-48A3-45D06440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91" y="3578942"/>
            <a:ext cx="3819832" cy="3169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Blockchain?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Distributed ledger technology</a:t>
            </a:r>
          </a:p>
          <a:p>
            <a:r>
              <a:t>• Peer-to-peer network</a:t>
            </a:r>
          </a:p>
          <a:p>
            <a:r>
              <a:t>• Secure, transparent, and immutable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CF7A9E-72F6-05EC-0E2E-5DADD6D1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68" y="3518019"/>
            <a:ext cx="6963747" cy="3315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44130"/>
            <a:ext cx="7765321" cy="1326321"/>
          </a:xfrm>
        </p:spPr>
        <p:txBody>
          <a:bodyPr/>
          <a:lstStyle/>
          <a:p>
            <a:r>
              <a:rPr dirty="0"/>
              <a:t>How Does Blockchain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1670451"/>
            <a:ext cx="7765322" cy="3695136"/>
          </a:xfrm>
        </p:spPr>
        <p:txBody>
          <a:bodyPr/>
          <a:lstStyle/>
          <a:p>
            <a:r>
              <a:rPr dirty="0"/>
              <a:t>1. Transaction is initiated and packaged into a block</a:t>
            </a:r>
          </a:p>
          <a:p>
            <a:r>
              <a:rPr dirty="0"/>
              <a:t>2. Block is broadcast to the network for validation</a:t>
            </a:r>
          </a:p>
          <a:p>
            <a:r>
              <a:rPr dirty="0"/>
              <a:t>3. Network validates the transaction using consensus</a:t>
            </a:r>
          </a:p>
          <a:p>
            <a:r>
              <a:rPr dirty="0"/>
              <a:t>4. Block is added to the blockchain, making the transaction </a:t>
            </a:r>
            <a:r>
              <a:rPr dirty="0">
                <a:solidFill>
                  <a:schemeClr val="bg1"/>
                </a:solidFill>
              </a:rPr>
              <a:t>complete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Decentralization: No single authority controls the blockchain</a:t>
            </a:r>
          </a:p>
          <a:p>
            <a:r>
              <a:t>• Transparency: All transactions are visible to participants</a:t>
            </a:r>
          </a:p>
          <a:p>
            <a:r>
              <a:t>• Security: Advanced cryptographic methods ensure data security</a:t>
            </a:r>
          </a:p>
          <a:p>
            <a:r>
              <a:t>• Immutability: Once added, data cannot be altered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43665"/>
            <a:ext cx="7765322" cy="4704733"/>
          </a:xfrm>
        </p:spPr>
        <p:txBody>
          <a:bodyPr>
            <a:normAutofit/>
          </a:bodyPr>
          <a:lstStyle/>
          <a:p>
            <a:r>
              <a:rPr dirty="0"/>
              <a:t>• Public Blockchain: Open to everyone (e.g., Bitcoin)</a:t>
            </a:r>
          </a:p>
          <a:p>
            <a:endParaRPr lang="en-IN" dirty="0"/>
          </a:p>
          <a:p>
            <a:endParaRPr lang="en-IN" dirty="0"/>
          </a:p>
          <a:p>
            <a:r>
              <a:rPr dirty="0"/>
              <a:t>• Private Blockchain: Restricted access (e.g., Hyperledger)</a:t>
            </a:r>
            <a:endParaRPr lang="en-IN" dirty="0"/>
          </a:p>
          <a:p>
            <a:endParaRPr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• Consortium Blockchain: Governed by multiple organizations (e.g., Corda)</a:t>
            </a:r>
          </a:p>
        </p:txBody>
      </p:sp>
      <p:pic>
        <p:nvPicPr>
          <p:cNvPr id="2050" name="Picture 2" descr="What is bitcoin halving – and will it ...">
            <a:extLst>
              <a:ext uri="{FF2B5EF4-FFF2-40B4-BE49-F238E27FC236}">
                <a16:creationId xmlns:a16="http://schemas.microsoft.com/office/drawing/2014/main" id="{99D61FE3-1704-DD61-A172-FFBAB258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26" y="2044920"/>
            <a:ext cx="1381162" cy="10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erledger">
            <a:extLst>
              <a:ext uri="{FF2B5EF4-FFF2-40B4-BE49-F238E27FC236}">
                <a16:creationId xmlns:a16="http://schemas.microsoft.com/office/drawing/2014/main" id="{94489693-B910-63B5-DECB-48167249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10" y="3568034"/>
            <a:ext cx="1614794" cy="142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Blockchain in Action – 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Cryptocurrency: Used for creating and managing digital currencies (e.g., Bitcoin)</a:t>
            </a:r>
          </a:p>
          <a:p>
            <a:r>
              <a:t>• Supply Chain: Track products from production to delivery</a:t>
            </a:r>
          </a:p>
          <a:p>
            <a:r>
              <a:t>• Finance: Secure and fast cross-border payments</a:t>
            </a:r>
          </a:p>
          <a:p>
            <a:r>
              <a:t>• Healthcare: Secure patient records and data privacy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C3489B-C50C-993D-6402-05FDF705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4" y="0"/>
            <a:ext cx="481780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Benefits an</a:t>
            </a:r>
            <a:r>
              <a:rPr dirty="0">
                <a:solidFill>
                  <a:schemeClr val="bg1"/>
                </a:solidFill>
              </a:rPr>
              <a:t>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Benefits:</a:t>
            </a:r>
          </a:p>
          <a:p>
            <a:r>
              <a:rPr dirty="0"/>
              <a:t>• Improved security</a:t>
            </a:r>
          </a:p>
          <a:p>
            <a:r>
              <a:rPr dirty="0"/>
              <a:t>• Transparency and reduced </a:t>
            </a:r>
            <a:r>
              <a:rPr dirty="0">
                <a:solidFill>
                  <a:schemeClr val="bg1"/>
                </a:solidFill>
              </a:rPr>
              <a:t>costs</a:t>
            </a:r>
          </a:p>
          <a:p>
            <a:endParaRPr dirty="0"/>
          </a:p>
          <a:p>
            <a:r>
              <a:rPr dirty="0"/>
              <a:t>Challenges:</a:t>
            </a:r>
          </a:p>
          <a:p>
            <a:r>
              <a:rPr dirty="0"/>
              <a:t>• Scalability issues</a:t>
            </a:r>
          </a:p>
          <a:p>
            <a:r>
              <a:rPr dirty="0"/>
              <a:t>• High energy consumption</a:t>
            </a:r>
          </a:p>
          <a:p>
            <a:r>
              <a:rPr dirty="0"/>
              <a:t>• Regulatory challenges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Interoperability: Enabling different blockchains to communicate</a:t>
            </a:r>
            <a:endParaRPr lang="en-IN" dirty="0"/>
          </a:p>
          <a:p>
            <a:r>
              <a:rPr lang="en-US" dirty="0"/>
              <a:t>• Green Blockchain: Solutions addressing energy concerns</a:t>
            </a:r>
          </a:p>
          <a:p>
            <a:r>
              <a:rPr lang="en-US" dirty="0"/>
              <a:t>• Central Bank Digital Currencies (CBDCs): Blockchain in mainstream finance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is a decentralized, secure, and transparent technology</a:t>
            </a:r>
          </a:p>
          <a:p>
            <a:r>
              <a:rPr lang="en-US" dirty="0"/>
              <a:t>with the potential to revolutionize industries. Although it faces challenges,</a:t>
            </a:r>
          </a:p>
          <a:p>
            <a:r>
              <a:rPr lang="en-US" dirty="0"/>
              <a:t>the possibilities for its applications are vast and promising.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93</TotalTime>
  <Words>294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Tempus Sans ITC</vt:lpstr>
      <vt:lpstr>Damask</vt:lpstr>
      <vt:lpstr>Blockchain</vt:lpstr>
      <vt:lpstr>What is Blockchain?</vt:lpstr>
      <vt:lpstr>How Does Blockchain Work?</vt:lpstr>
      <vt:lpstr>Key Features of Blockchain</vt:lpstr>
      <vt:lpstr>Types of Blockchain</vt:lpstr>
      <vt:lpstr>Blockchain in Action – Real-World Use Cases</vt:lpstr>
      <vt:lpstr>Benefits and Challenges</vt:lpstr>
      <vt:lpstr>The Future of Blockchain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Leeleswara Aditya Gantedi</cp:lastModifiedBy>
  <cp:revision>3</cp:revision>
  <dcterms:created xsi:type="dcterms:W3CDTF">2013-01-27T09:14:16Z</dcterms:created>
  <dcterms:modified xsi:type="dcterms:W3CDTF">2024-10-19T14:32:40Z</dcterms:modified>
  <cp:category/>
</cp:coreProperties>
</file>