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0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9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BFEB-D221-4A25-AAC3-F684254F0B4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755-E2D0-42C9-80DA-FA73A8A4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6318" y="1673509"/>
            <a:ext cx="9144000" cy="2387600"/>
          </a:xfrm>
        </p:spPr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是如何工作的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90969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Eugene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09" y="786747"/>
            <a:ext cx="601904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/>
              <a:t>的</a:t>
            </a:r>
            <a:r>
              <a:rPr lang="zh-CN" altLang="en-US" dirty="0" smtClean="0"/>
              <a:t>匹配方式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精确匹配（</a:t>
            </a:r>
            <a:r>
              <a:rPr lang="en-US" altLang="zh-CN" dirty="0" smtClean="0"/>
              <a:t>term/terms)</a:t>
            </a:r>
          </a:p>
          <a:p>
            <a:pPr lvl="1"/>
            <a:r>
              <a:rPr lang="zh-CN" altLang="en-US" dirty="0" smtClean="0"/>
              <a:t>相当于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=</a:t>
            </a:r>
          </a:p>
          <a:p>
            <a:r>
              <a:rPr lang="zh-CN" altLang="en-US" dirty="0" smtClean="0"/>
              <a:t>匹配查询</a:t>
            </a:r>
            <a:r>
              <a:rPr lang="en-US" altLang="zh-CN" dirty="0" smtClean="0"/>
              <a:t>(match)</a:t>
            </a:r>
          </a:p>
          <a:p>
            <a:pPr lvl="1"/>
            <a:r>
              <a:rPr lang="zh-CN" altLang="en-US" dirty="0" smtClean="0"/>
              <a:t>不仅是简单的包含关系，通过关键词切分后的计算排序</a:t>
            </a:r>
            <a:endParaRPr lang="en-US" altLang="zh-CN" dirty="0" smtClean="0"/>
          </a:p>
          <a:p>
            <a:r>
              <a:rPr lang="zh-CN" altLang="en-US" dirty="0" smtClean="0"/>
              <a:t>组合查询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多条件嵌套</a:t>
            </a:r>
            <a:r>
              <a:rPr lang="zh-CN" altLang="en-US" dirty="0" smtClean="0"/>
              <a:t>组装</a:t>
            </a:r>
            <a:endParaRPr lang="en-US" altLang="zh-CN" dirty="0" smtClean="0"/>
          </a:p>
          <a:p>
            <a:r>
              <a:rPr lang="zh-CN" altLang="en-US" dirty="0" smtClean="0"/>
              <a:t>模糊匹配</a:t>
            </a:r>
            <a:r>
              <a:rPr lang="en-US" altLang="zh-CN" dirty="0" smtClean="0"/>
              <a:t>(match phrase)</a:t>
            </a:r>
          </a:p>
          <a:p>
            <a:pPr lvl="1"/>
            <a:r>
              <a:rPr lang="zh-CN" altLang="en-US" dirty="0" smtClean="0"/>
              <a:t>关键词相关性等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2360"/>
            <a:ext cx="2323809" cy="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05" y="2905601"/>
            <a:ext cx="2209524" cy="2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68" y="3543538"/>
            <a:ext cx="4180952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更多特性，暂未用上，还在研究中。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中文同义词匹配字典</a:t>
            </a:r>
            <a:endParaRPr lang="en-US" altLang="zh-CN" dirty="0" smtClean="0"/>
          </a:p>
          <a:p>
            <a:r>
              <a:rPr lang="zh-CN" altLang="en-US" dirty="0"/>
              <a:t>邻近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分词位置</a:t>
            </a:r>
            <a:r>
              <a:rPr lang="zh-CN" altLang="en-US" dirty="0"/>
              <a:t>感知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分布式环境中的搜索</a:t>
            </a:r>
            <a:endParaRPr lang="en-US" altLang="zh-CN" dirty="0" smtClean="0"/>
          </a:p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种</a:t>
            </a:r>
            <a:r>
              <a:rPr lang="zh-CN" altLang="en-US" dirty="0" smtClean="0"/>
              <a:t>处理大数据的</a:t>
            </a:r>
            <a:r>
              <a:rPr lang="zh-CN" altLang="en-US" dirty="0" smtClean="0"/>
              <a:t>全文</a:t>
            </a:r>
            <a:r>
              <a:rPr lang="zh-CN" altLang="en-US" dirty="0" smtClean="0"/>
              <a:t>搜索解决方案</a:t>
            </a:r>
            <a:r>
              <a:rPr lang="en-US" altLang="zh-CN" dirty="0" smtClean="0"/>
              <a:t>(fulltext)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用于存储数据，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则利用</a:t>
            </a:r>
            <a:r>
              <a:rPr lang="zh-CN" altLang="en-US" dirty="0" smtClean="0"/>
              <a:t>数据；</a:t>
            </a:r>
            <a:endParaRPr lang="en-US" altLang="zh-CN" dirty="0" smtClean="0"/>
          </a:p>
          <a:p>
            <a:r>
              <a:rPr lang="zh-CN" altLang="en-US" dirty="0" smtClean="0"/>
              <a:t>高效率，极快的索引速度与查询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分布式集群，强大之处在于</a:t>
            </a:r>
            <a:r>
              <a:rPr lang="zh-CN" altLang="en-US" b="1" dirty="0" smtClean="0"/>
              <a:t>实时索引、实时分析、实时搜索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当前测试服引擎：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4" y="4181433"/>
            <a:ext cx="867619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作为搜索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能够从海量信息中进行全文搜索，结构化搜索等复合查询并进行分值排序；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2757011"/>
            <a:ext cx="4496427" cy="3419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83" y="2709379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的搜索流程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（</a:t>
            </a:r>
            <a:r>
              <a:rPr lang="zh-CN" altLang="en-US" b="1" dirty="0" smtClean="0"/>
              <a:t>输入</a:t>
            </a:r>
            <a:r>
              <a:rPr lang="zh-CN" altLang="en-US" dirty="0" smtClean="0"/>
              <a:t>）用户输入语句：“成都有哪些值得推荐的自助餐”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（</a:t>
            </a:r>
            <a:r>
              <a:rPr lang="zh-CN" altLang="en-US" b="1" dirty="0" smtClean="0"/>
              <a:t>分析</a:t>
            </a:r>
            <a:r>
              <a:rPr lang="zh-CN" altLang="en-US" dirty="0" smtClean="0"/>
              <a:t>）分析后的关键词结果：“成都”、“推荐”、“自助餐”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（</a:t>
            </a:r>
            <a:r>
              <a:rPr lang="zh-CN" altLang="en-US" b="1" dirty="0" smtClean="0"/>
              <a:t>计算</a:t>
            </a:r>
            <a:r>
              <a:rPr lang="zh-CN" altLang="en-US" dirty="0" smtClean="0"/>
              <a:t>）去索引中搜寻带以上关键词的字段、内容，并通过两种计算方式进行打分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（</a:t>
            </a:r>
            <a:r>
              <a:rPr lang="zh-CN" altLang="en-US" b="1" dirty="0" smtClean="0"/>
              <a:t>排序</a:t>
            </a:r>
            <a:r>
              <a:rPr lang="zh-CN" altLang="en-US" dirty="0" smtClean="0"/>
              <a:t>）按分值高低排列输出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8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的三点基础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每个字段上的数据是如何被解释执行的</a:t>
            </a:r>
            <a:endParaRPr lang="en-US" altLang="zh-CN" dirty="0" smtClean="0"/>
          </a:p>
          <a:p>
            <a:r>
              <a:rPr lang="zh-CN" altLang="en-US" dirty="0" smtClean="0"/>
              <a:t>分析器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如何使得全文内容可被搜索</a:t>
            </a:r>
            <a:endParaRPr lang="en-US" altLang="zh-CN" dirty="0" smtClean="0"/>
          </a:p>
          <a:p>
            <a:r>
              <a:rPr lang="en-US" altLang="zh-CN" dirty="0" smtClean="0"/>
              <a:t>DSL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怎样使用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如何索引语句</a:t>
            </a:r>
            <a:r>
              <a:rPr lang="zh-CN" altLang="en-US" dirty="0" smtClean="0"/>
              <a:t>：映射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映射类型：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普通字符串</a:t>
            </a:r>
            <a:r>
              <a:rPr lang="en-US" altLang="zh-CN" dirty="0" smtClean="0"/>
              <a:t>(string)</a:t>
            </a:r>
          </a:p>
          <a:p>
            <a:pPr lvl="1"/>
            <a:r>
              <a:rPr lang="zh-CN" altLang="en-US" dirty="0" smtClean="0"/>
              <a:t>精准字段</a:t>
            </a:r>
            <a:r>
              <a:rPr lang="en-US" altLang="zh-CN" dirty="0" smtClean="0"/>
              <a:t>(integer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布尔</a:t>
            </a:r>
            <a:r>
              <a:rPr lang="en-US" altLang="zh-CN" dirty="0" smtClean="0"/>
              <a:t>(Boolean)</a:t>
            </a:r>
          </a:p>
          <a:p>
            <a:pPr lvl="1"/>
            <a:r>
              <a:rPr lang="zh-CN" altLang="en-US" dirty="0" smtClean="0"/>
              <a:t>日期</a:t>
            </a:r>
            <a:r>
              <a:rPr lang="en-US" altLang="zh-CN" dirty="0" smtClean="0"/>
              <a:t>(date)</a:t>
            </a:r>
          </a:p>
          <a:p>
            <a:pPr lvl="1"/>
            <a:r>
              <a:rPr lang="zh-CN" altLang="en-US" dirty="0" smtClean="0"/>
              <a:t>数组或对象</a:t>
            </a:r>
            <a:r>
              <a:rPr lang="en-US" altLang="zh-CN" dirty="0" smtClean="0"/>
              <a:t>(array &amp; object)</a:t>
            </a:r>
          </a:p>
          <a:p>
            <a:pPr lvl="1"/>
            <a:r>
              <a:rPr lang="zh-CN" altLang="en-US" dirty="0" smtClean="0"/>
              <a:t>地理位置</a:t>
            </a:r>
            <a:r>
              <a:rPr lang="en-US" altLang="zh-CN" dirty="0" smtClean="0"/>
              <a:t>(geo_point)</a:t>
            </a:r>
          </a:p>
          <a:p>
            <a:pPr lvl="1"/>
            <a:r>
              <a:rPr lang="zh-CN" altLang="en-US" dirty="0" smtClean="0"/>
              <a:t>复合类型嵌套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动态映射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*</a:t>
            </a:r>
            <a:r>
              <a:rPr lang="zh-CN" altLang="en-US" dirty="0" smtClean="0"/>
              <a:t>字段被首次指定映射后便不能被修改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82" y="157571"/>
            <a:ext cx="4685714" cy="6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如何分析语句：分析器举例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分析器（如语句：“</a:t>
            </a:r>
            <a:r>
              <a:rPr lang="zh-CN" altLang="en-US" dirty="0" smtClean="0"/>
              <a:t>成都值得</a:t>
            </a:r>
            <a:r>
              <a:rPr lang="zh-CN" altLang="en-US" dirty="0" smtClean="0"/>
              <a:t>推荐的自助餐”）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标准（默认）：“成都”、“</a:t>
            </a:r>
            <a:r>
              <a:rPr lang="zh-CN" altLang="en-US" dirty="0"/>
              <a:t>推有哪些荐</a:t>
            </a:r>
            <a:r>
              <a:rPr lang="zh-CN" altLang="en-US" dirty="0" smtClean="0"/>
              <a:t>”、“自助餐”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简单（粗暴切割语句）：“成都”、“有”，“哪些”，“值得”、“推荐”、“自助”、“自助餐”、“餐”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语言类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*</a:t>
            </a:r>
            <a:r>
              <a:rPr lang="zh-CN" altLang="en-US" dirty="0" smtClean="0"/>
              <a:t>科大</a:t>
            </a:r>
            <a:r>
              <a:rPr lang="zh-CN" altLang="en-US" dirty="0" smtClean="0"/>
              <a:t>讯飞语义分析接口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</a:t>
            </a:r>
            <a:r>
              <a:rPr lang="zh-CN" altLang="en-US" dirty="0" smtClean="0"/>
              <a:t>百</a:t>
            </a:r>
            <a:r>
              <a:rPr lang="zh-CN" altLang="en-US" dirty="0" smtClean="0"/>
              <a:t>度分词</a:t>
            </a:r>
            <a:r>
              <a:rPr lang="en-US" altLang="zh-CN" dirty="0" smtClean="0"/>
              <a:t>(python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5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关键词、权重、精度的配置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不同关键词、属性、字段、权重、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地理位置等都可自定义如何进行匹配搜索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并且很便利的使用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进行可配置化</a:t>
            </a:r>
            <a:endParaRPr lang="en-US" altLang="zh-CN" dirty="0" smtClean="0"/>
          </a:p>
          <a:p>
            <a:r>
              <a:rPr lang="zh-CN" altLang="en-US" dirty="0" smtClean="0"/>
              <a:t>控制语句的百分比精度；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如，分析出有四个关键词，但只匹配内容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中包含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的关键词</a:t>
            </a:r>
            <a:endParaRPr lang="en-US" altLang="zh-CN" dirty="0" smtClean="0"/>
          </a:p>
          <a:p>
            <a:r>
              <a:rPr lang="zh-CN" altLang="en-US" dirty="0" smtClean="0"/>
              <a:t>控制单独每一个索引的分析器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12" y="1472201"/>
            <a:ext cx="4276190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的相关性算法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zh-CN" altLang="en-US" dirty="0"/>
              <a:t>的相似度算法被定义为 </a:t>
            </a:r>
            <a:r>
              <a:rPr lang="en-US" altLang="zh-CN" dirty="0"/>
              <a:t>TF/IDF</a:t>
            </a:r>
            <a:r>
              <a:rPr lang="zh-CN" altLang="en-US" dirty="0"/>
              <a:t>，即</a:t>
            </a:r>
            <a:r>
              <a:rPr lang="zh-CN" altLang="en-US" b="1" dirty="0"/>
              <a:t>检索词频率</a:t>
            </a:r>
            <a:r>
              <a:rPr lang="en-US" altLang="zh-CN" dirty="0"/>
              <a:t>/</a:t>
            </a:r>
            <a:r>
              <a:rPr lang="zh-CN" altLang="en-US" b="1" dirty="0"/>
              <a:t>反向文档频率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11" y="2693491"/>
            <a:ext cx="7390476" cy="10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17" y="3963798"/>
            <a:ext cx="7342857" cy="10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973" y="5157915"/>
            <a:ext cx="7457143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479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ElasticSearch是如何工作的</vt:lpstr>
      <vt:lpstr>特性</vt:lpstr>
      <vt:lpstr>作为搜索</vt:lpstr>
      <vt:lpstr>ES的搜索流程</vt:lpstr>
      <vt:lpstr>理解ES的三点基础</vt:lpstr>
      <vt:lpstr>ES如何索引语句：映射</vt:lpstr>
      <vt:lpstr>ES如何分析语句：分析器举例</vt:lpstr>
      <vt:lpstr>关键词、权重、精度的配置</vt:lpstr>
      <vt:lpstr>ES的相关性算法</vt:lpstr>
      <vt:lpstr>ES的匹配方式</vt:lpstr>
      <vt:lpstr>更多特性，暂未用上，还在研究中。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jin li</dc:creator>
  <cp:lastModifiedBy>jin li</cp:lastModifiedBy>
  <cp:revision>18</cp:revision>
  <dcterms:created xsi:type="dcterms:W3CDTF">2016-10-25T06:19:55Z</dcterms:created>
  <dcterms:modified xsi:type="dcterms:W3CDTF">2016-10-25T10:20:14Z</dcterms:modified>
</cp:coreProperties>
</file>