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8822D-CDE6-5325-234A-81460400E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1B3C8D-F0CD-5396-674F-CA9ADCEC9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B8DF2-EC18-BBA3-6427-4DFBC44D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2449D-E660-2CD3-9925-6510E246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E2380-7E9D-F072-B3CF-1FA850A3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2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02CE-0804-573E-8FD2-36EA115E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D4DC4B-1543-3F24-A77F-C249E458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C555D-C5D6-7570-31D9-36D76356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835B1-0AD6-DAAE-B24C-0081CB4F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6EB830-AF40-159A-CDB4-8D5727C1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4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97B62A-A6F9-3484-7551-AB78185FC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3D46-D906-B816-F05D-7B107FFB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91844-FF04-C2CD-40EF-A8D53B7C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82CD5-4984-9E65-67AA-E7E8DFAC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00112-0308-FF33-F734-43CD128F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0DE6E-0D7F-2EE9-C5FC-49A60A56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D42FF-4A22-CEAB-6C1D-0E14F056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743706-6977-B061-76EA-702F4610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49614-C2BA-2714-1B26-1E4031BE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A7E00-CC93-1852-23D8-5A306A0B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1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709E6-FE2B-AD28-372C-16A07234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1667A4-F5B8-F7C5-12E7-802CB356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DC54B-3588-F0CB-5EDA-044FAFEB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4D715A-BE90-85C0-E8A4-BBE2C72B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3BF5D-9388-63DC-91C3-69F5E0C2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1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81AE7-A605-BA23-BDE1-7A568A60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1D0BE-2BBB-F158-ECEA-BF9CA834D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AE967-14AE-BB89-3DCC-B7ACF6B1A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E2A71-AA5F-0281-021A-847E278F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A4052B-BC85-77B3-9DF8-EE2E6B5A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A1B3CC-D080-3741-CF8A-FBC7850A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1921A-4232-5C34-857C-CC2109C7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2BEB4-3DA2-32F1-B79D-9E0B536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79ACC-B836-FD37-116E-A3B34102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F4E612-DA10-C7FC-B2F2-8540C4C3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560F6A-67B4-0753-9911-A5B66A8CB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0F9D82-A266-0287-BDB2-CC1759B5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C30BAD-6677-8CD9-DDD9-0645196B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254B71-37D3-2B7C-74B4-3946F07F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2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8BCF2-BA7A-B32D-C354-AB4525C4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DD67BD-1C5A-E3BF-78C5-03D8ADB7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B0878F-FD8E-407E-DFCF-EBFC42B1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39C398-2EDD-4EEC-6B35-C93591C4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2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07E026-FB2D-921E-EC56-95528C1C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E19A01-A13A-C015-EC26-37DA7AC6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963B26-1506-3BEB-B4C3-0EC91FF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0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74F4E-9341-7C6A-2B9A-DDC1E480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F6B8B-171A-360D-1B51-D916D23A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8BBA54-D85D-A579-2B16-2D5619908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C6E5C7-A4F3-F007-81A0-2CE34E27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0BED7-D76A-C603-EF7C-0E692C7C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946D35-9E7F-2DC8-1BBC-2968E0A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818D0-D49B-9A50-DA49-7FA369AB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BAB04A-F8E4-D2DB-271D-A48C5461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C165C-074C-EAA2-D3B1-CA5214DF2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7771F-A8F6-39AD-540C-5B0660AF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475EB-346E-A7F4-C822-4BB265F3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FBDA3-B159-7E73-10BF-877F3394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E0157-CFE8-925E-1F16-09874F41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81965-6CBC-9D00-BE54-B4F8DB05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91E981-C7E1-4DF8-1A7B-636F635E5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EC96F-37B8-4909-8028-21152DD5DEE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43F85-9F62-0A6F-C51B-506B65D7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38CE93-CC51-9AD5-1D7E-9B12C2DF1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BAD84-A5DB-4733-B700-59134C3EE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7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9388-D89F-CFD7-7991-6BBEAC92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продукта (1/2)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87F76-7DB6-E655-5CEA-CD53D32E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88168"/>
            <a:ext cx="3625516" cy="890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Минимальные требования к функциональности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824A968-C189-425C-8CDE-318B42BECEEF}"/>
              </a:ext>
            </a:extLst>
          </p:cNvPr>
          <p:cNvSpPr txBox="1">
            <a:spLocks/>
          </p:cNvSpPr>
          <p:nvPr/>
        </p:nvSpPr>
        <p:spPr>
          <a:xfrm>
            <a:off x="838200" y="2705016"/>
            <a:ext cx="3517232" cy="378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Продукт позволяет на основе заданных параметров стартапа получить предсказание касательно вероятности успешного сбора средств и потенциальную сумму сбора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E41AA49-92A5-57E8-3662-F015BB84932B}"/>
              </a:ext>
            </a:extLst>
          </p:cNvPr>
          <p:cNvSpPr txBox="1">
            <a:spLocks/>
          </p:cNvSpPr>
          <p:nvPr/>
        </p:nvSpPr>
        <p:spPr>
          <a:xfrm>
            <a:off x="6304552" y="1598111"/>
            <a:ext cx="3709738" cy="89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Ключевые конкурентные преимущества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3171284-72C5-54AA-1561-9738EFF95963}"/>
              </a:ext>
            </a:extLst>
          </p:cNvPr>
          <p:cNvSpPr txBox="1">
            <a:spLocks/>
          </p:cNvSpPr>
          <p:nvPr/>
        </p:nvSpPr>
        <p:spPr>
          <a:xfrm>
            <a:off x="6304552" y="2705016"/>
            <a:ext cx="4403553" cy="272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Будет работать на территории РФ</a:t>
            </a:r>
          </a:p>
          <a:p>
            <a:r>
              <a:rPr lang="ru-RU" sz="2000" dirty="0"/>
              <a:t>Давать оценку потенциальной суммы сбора</a:t>
            </a:r>
          </a:p>
          <a:p>
            <a:r>
              <a:rPr lang="ru-RU" sz="2000" dirty="0"/>
              <a:t>За счёт отсутствия других ненужных нам функций иметь более низкую стоимость (в отличии от приобретения решений конкурентов)</a:t>
            </a:r>
          </a:p>
        </p:txBody>
      </p:sp>
    </p:spTree>
    <p:extLst>
      <p:ext uri="{BB962C8B-B14F-4D97-AF65-F5344CB8AC3E}">
        <p14:creationId xmlns:p14="http://schemas.microsoft.com/office/powerpoint/2010/main" val="1637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9388-D89F-CFD7-7991-6BBEAC92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продукта (2/2)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87F76-7DB6-E655-5CEA-CD53D32E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88168"/>
            <a:ext cx="3625516" cy="890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Модель ценообразования и монетизации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824A968-C189-425C-8CDE-318B42BECEEF}"/>
              </a:ext>
            </a:extLst>
          </p:cNvPr>
          <p:cNvSpPr txBox="1">
            <a:spLocks/>
          </p:cNvSpPr>
          <p:nvPr/>
        </p:nvSpPr>
        <p:spPr>
          <a:xfrm>
            <a:off x="838200" y="2705016"/>
            <a:ext cx="4431632" cy="378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Заработок на росте стоимости акций/самих проектов при вложение на ранней стадии</a:t>
            </a:r>
          </a:p>
          <a:p>
            <a:r>
              <a:rPr lang="ru-RU" sz="2000" dirty="0"/>
              <a:t> Альтернативный вариант: если мы (фонд) можем получить нужные параметры проекта до его официального размещения – можно выкупать проекты, у которых разница между их целевым уровнем сбора и нашим предсказанием модели максимальна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E41AA49-92A5-57E8-3662-F015BB84932B}"/>
              </a:ext>
            </a:extLst>
          </p:cNvPr>
          <p:cNvSpPr txBox="1">
            <a:spLocks/>
          </p:cNvSpPr>
          <p:nvPr/>
        </p:nvSpPr>
        <p:spPr>
          <a:xfrm>
            <a:off x="6304552" y="1598111"/>
            <a:ext cx="3709738" cy="89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2400" dirty="0"/>
              <a:t>Минимальные показатели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3171284-72C5-54AA-1561-9738EFF95963}"/>
              </a:ext>
            </a:extLst>
          </p:cNvPr>
          <p:cNvSpPr txBox="1">
            <a:spLocks/>
          </p:cNvSpPr>
          <p:nvPr/>
        </p:nvSpPr>
        <p:spPr>
          <a:xfrm>
            <a:off x="6304550" y="2705016"/>
            <a:ext cx="4957007" cy="378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Ввиду непрозрачности решений конкурентов основные цели:</a:t>
            </a:r>
          </a:p>
          <a:p>
            <a:r>
              <a:rPr lang="ru-RU" sz="2000" dirty="0"/>
              <a:t>Модель позволяет делать предсказания для выбранного периметра отраслей</a:t>
            </a:r>
          </a:p>
          <a:p>
            <a:r>
              <a:rPr lang="ru-RU" sz="2000" dirty="0"/>
              <a:t>Число корректно выданных вероятностей модели выше 0,5 (случайного принятие решения)</a:t>
            </a:r>
          </a:p>
        </p:txBody>
      </p:sp>
    </p:spTree>
    <p:extLst>
      <p:ext uri="{BB962C8B-B14F-4D97-AF65-F5344CB8AC3E}">
        <p14:creationId xmlns:p14="http://schemas.microsoft.com/office/powerpoint/2010/main" val="210209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146</Words>
  <Application>Microsoft Office PowerPoint</Application>
  <PresentationFormat>Широкоэкранный</PresentationFormat>
  <Paragraphs>15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Тема Office</vt:lpstr>
      <vt:lpstr>Стандарты продукта (1/2)</vt:lpstr>
      <vt:lpstr>Стандарты продукта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Елена Козлова</dc:creator>
  <cp:lastModifiedBy>Елена Козлова</cp:lastModifiedBy>
  <cp:revision>4</cp:revision>
  <dcterms:created xsi:type="dcterms:W3CDTF">2024-09-17T19:43:33Z</dcterms:created>
  <dcterms:modified xsi:type="dcterms:W3CDTF">2024-09-17T20:39:51Z</dcterms:modified>
</cp:coreProperties>
</file>