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0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7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4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9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3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8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9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2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9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6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9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8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6/3/2022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85586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mouse inside transparent cube looking up">
            <a:extLst>
              <a:ext uri="{FF2B5EF4-FFF2-40B4-BE49-F238E27FC236}">
                <a16:creationId xmlns:a16="http://schemas.microsoft.com/office/drawing/2014/main" id="{3FD44BA2-90DE-4A28-D16D-FC246939BF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0801" r="-1" b="4179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EA9A2-EBE2-BBEE-03DD-D4133C837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565846"/>
            <a:ext cx="4887458" cy="3610622"/>
          </a:xfrm>
        </p:spPr>
        <p:txBody>
          <a:bodyPr anchor="b">
            <a:norm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</a:rPr>
              <a:t>NYC 311 Rodent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F499B-B26A-2DE5-45EF-AE5D0D1D3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4456143"/>
            <a:ext cx="4887458" cy="1575689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Visualizations by Lina</a:t>
            </a:r>
          </a:p>
          <a:p>
            <a:pPr algn="l"/>
            <a:r>
              <a:rPr lang="en-US" b="1" dirty="0">
                <a:solidFill>
                  <a:schemeClr val="bg1"/>
                </a:solidFill>
              </a:rPr>
              <a:t>Using Tableau</a:t>
            </a:r>
          </a:p>
          <a:p>
            <a:pPr algn="l"/>
            <a:endParaRPr lang="en-US" b="1" dirty="0">
              <a:solidFill>
                <a:schemeClr val="bg1"/>
              </a:solidFill>
            </a:endParaRPr>
          </a:p>
          <a:p>
            <a:pPr algn="l"/>
            <a:r>
              <a:rPr lang="en-US" b="1" dirty="0">
                <a:solidFill>
                  <a:schemeClr val="bg1"/>
                </a:solidFill>
              </a:rPr>
              <a:t>Data from Jan 2010 – May 2022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FB9A32F-4CE0-F6B9-9542-9A6EA891F815}"/>
              </a:ext>
            </a:extLst>
          </p:cNvPr>
          <p:cNvSpPr txBox="1"/>
          <p:nvPr/>
        </p:nvSpPr>
        <p:spPr>
          <a:xfrm>
            <a:off x="-40406" y="6596390"/>
            <a:ext cx="17572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Github.com/leelina024</a:t>
            </a:r>
          </a:p>
        </p:txBody>
      </p:sp>
    </p:spTree>
    <p:extLst>
      <p:ext uri="{BB962C8B-B14F-4D97-AF65-F5344CB8AC3E}">
        <p14:creationId xmlns:p14="http://schemas.microsoft.com/office/powerpoint/2010/main" val="418607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3CF0D01-2C46-50B7-6896-D7C930944BF8}"/>
              </a:ext>
            </a:extLst>
          </p:cNvPr>
          <p:cNvGrpSpPr/>
          <p:nvPr/>
        </p:nvGrpSpPr>
        <p:grpSpPr>
          <a:xfrm>
            <a:off x="399847" y="821318"/>
            <a:ext cx="11392305" cy="4666795"/>
            <a:chOff x="215364" y="885486"/>
            <a:chExt cx="11392305" cy="466679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4C1568A-D3F2-8451-9569-032B3B71A1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618" t="11394" r="5992" b="7206"/>
            <a:stretch/>
          </p:blipFill>
          <p:spPr>
            <a:xfrm>
              <a:off x="215364" y="1487474"/>
              <a:ext cx="5434663" cy="406480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53FFA00-05C5-74EF-75F7-630C5DA292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136" t="10601" r="10137" b="6790"/>
            <a:stretch/>
          </p:blipFill>
          <p:spPr>
            <a:xfrm>
              <a:off x="6173006" y="1487474"/>
              <a:ext cx="5434663" cy="4064807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432B3-322A-23F3-9765-0DC94CF51247}"/>
                </a:ext>
              </a:extLst>
            </p:cNvPr>
            <p:cNvSpPr txBox="1"/>
            <p:nvPr/>
          </p:nvSpPr>
          <p:spPr>
            <a:xfrm>
              <a:off x="871874" y="885486"/>
              <a:ext cx="4121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Number of </a:t>
              </a:r>
              <a:r>
                <a:rPr lang="en-US" b="1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Complaints</a:t>
              </a:r>
              <a:r>
                <a:rPr lang="en-US" b="1" dirty="0">
                  <a:latin typeface="Century Gothic" panose="020B0502020202020204" pitchFamily="34" charset="0"/>
                </a:rPr>
                <a:t> by Zip Code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B6511D-E330-B4DB-DA0A-B32A57EA0F24}"/>
                </a:ext>
              </a:extLst>
            </p:cNvPr>
            <p:cNvSpPr txBox="1"/>
            <p:nvPr/>
          </p:nvSpPr>
          <p:spPr>
            <a:xfrm>
              <a:off x="6835929" y="885486"/>
              <a:ext cx="411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Number of </a:t>
              </a:r>
              <a:r>
                <a:rPr lang="en-US" b="1" dirty="0">
                  <a:solidFill>
                    <a:srgbClr val="00B0F0"/>
                  </a:solidFill>
                  <a:latin typeface="Century Gothic" panose="020B0502020202020204" pitchFamily="34" charset="0"/>
                </a:rPr>
                <a:t>Inspections</a:t>
              </a:r>
              <a:r>
                <a:rPr lang="en-US" b="1" dirty="0">
                  <a:latin typeface="Century Gothic" panose="020B0502020202020204" pitchFamily="34" charset="0"/>
                </a:rPr>
                <a:t> by Zip Code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7C0C82A-C352-AA2D-9DB4-EE2E12C68AAA}"/>
              </a:ext>
            </a:extLst>
          </p:cNvPr>
          <p:cNvSpPr txBox="1"/>
          <p:nvPr/>
        </p:nvSpPr>
        <p:spPr>
          <a:xfrm>
            <a:off x="-40406" y="6596390"/>
            <a:ext cx="17572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Github.com/leelina024</a:t>
            </a:r>
          </a:p>
        </p:txBody>
      </p:sp>
    </p:spTree>
    <p:extLst>
      <p:ext uri="{BB962C8B-B14F-4D97-AF65-F5344CB8AC3E}">
        <p14:creationId xmlns:p14="http://schemas.microsoft.com/office/powerpoint/2010/main" val="113165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2F21-F0EF-D378-0B29-E95C1E6F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Rodent Zip Code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6B8CF-212E-CD59-1177-8DDDD62CA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2837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Century Gothic" panose="020B0502020202020204" pitchFamily="34" charset="0"/>
              </a:rPr>
              <a:t>Most Complained Zip Codes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11233 (BK)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10025 (NY)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11226 (BK)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11385 (QNY)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10456 (BX)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0152A-93EA-1F33-4926-2C64564F3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2837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Century Gothic" panose="020B0502020202020204" pitchFamily="34" charset="0"/>
              </a:rPr>
              <a:t>Most Inspected Zip Codes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11221 (BK)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10457 (BX)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11216 (BK)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10458 (BX)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10456 (BX)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E3C4C-8B6F-22E4-19F9-DFD0D1E911E7}"/>
              </a:ext>
            </a:extLst>
          </p:cNvPr>
          <p:cNvSpPr txBox="1"/>
          <p:nvPr/>
        </p:nvSpPr>
        <p:spPr>
          <a:xfrm>
            <a:off x="1526406" y="5244348"/>
            <a:ext cx="9139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There are more rodent </a:t>
            </a:r>
            <a:r>
              <a:rPr lang="en-US" dirty="0">
                <a:solidFill>
                  <a:srgbClr val="00B0F0"/>
                </a:solidFill>
                <a:latin typeface="Century Gothic" panose="020B0502020202020204" pitchFamily="34" charset="0"/>
              </a:rPr>
              <a:t>inspections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 in Brooklyn and Bronx compared to their portion distribution of complaints.</a:t>
            </a:r>
          </a:p>
          <a:p>
            <a:endParaRPr lang="en-US" dirty="0">
              <a:solidFill>
                <a:schemeClr val="tx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10456 is the only zip code that is consistent with complaints and inspections.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34EE9C-0935-6267-025E-9773FD765F83}"/>
              </a:ext>
            </a:extLst>
          </p:cNvPr>
          <p:cNvSpPr txBox="1"/>
          <p:nvPr/>
        </p:nvSpPr>
        <p:spPr>
          <a:xfrm>
            <a:off x="-40406" y="6596390"/>
            <a:ext cx="17572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Github.com/leelina024</a:t>
            </a:r>
          </a:p>
        </p:txBody>
      </p:sp>
    </p:spTree>
    <p:extLst>
      <p:ext uri="{BB962C8B-B14F-4D97-AF65-F5344CB8AC3E}">
        <p14:creationId xmlns:p14="http://schemas.microsoft.com/office/powerpoint/2010/main" val="388505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2C711F-C7DF-6872-FE53-1E5720CC2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61" y="1310557"/>
            <a:ext cx="3610479" cy="28388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CF4EBC-E2BD-B32C-09CD-76AAB94CAE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8" r="4988" b="3560"/>
          <a:stretch/>
        </p:blipFill>
        <p:spPr>
          <a:xfrm>
            <a:off x="5462705" y="1310557"/>
            <a:ext cx="3610479" cy="28388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04A8D8-7CAB-E790-46EE-512C9D4BC5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03"/>
          <a:stretch/>
        </p:blipFill>
        <p:spPr>
          <a:xfrm>
            <a:off x="9964614" y="1477034"/>
            <a:ext cx="1894963" cy="25058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D06452B-6501-3C65-8193-A13DA9867B6A}"/>
              </a:ext>
            </a:extLst>
          </p:cNvPr>
          <p:cNvSpPr txBox="1"/>
          <p:nvPr/>
        </p:nvSpPr>
        <p:spPr>
          <a:xfrm>
            <a:off x="954958" y="444020"/>
            <a:ext cx="2755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Number of </a:t>
            </a:r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</a:rPr>
              <a:t>Complaints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</a:p>
          <a:p>
            <a:pPr algn="ctr"/>
            <a:r>
              <a:rPr lang="en-US" b="1" dirty="0">
                <a:latin typeface="Century Gothic" panose="020B0502020202020204" pitchFamily="34" charset="0"/>
              </a:rPr>
              <a:t>per Borough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32A817-64F7-1B6A-7D70-BB32339DA111}"/>
              </a:ext>
            </a:extLst>
          </p:cNvPr>
          <p:cNvSpPr txBox="1"/>
          <p:nvPr/>
        </p:nvSpPr>
        <p:spPr>
          <a:xfrm>
            <a:off x="5893208" y="444020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Number of </a:t>
            </a:r>
            <a:r>
              <a:rPr lang="en-US" b="1" dirty="0">
                <a:solidFill>
                  <a:srgbClr val="00B0F0"/>
                </a:solidFill>
                <a:latin typeface="Century Gothic" panose="020B0502020202020204" pitchFamily="34" charset="0"/>
              </a:rPr>
              <a:t>Inspections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</a:p>
          <a:p>
            <a:pPr algn="ctr"/>
            <a:r>
              <a:rPr lang="en-US" b="1" dirty="0">
                <a:latin typeface="Century Gothic" panose="020B0502020202020204" pitchFamily="34" charset="0"/>
              </a:rPr>
              <a:t>per Borough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C686028-BB3B-8F38-50A9-D9C929E15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713" y="4441798"/>
            <a:ext cx="2486372" cy="18576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61885BD-A05D-B137-3E4A-D61438E6AF0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80" t="510"/>
          <a:stretch/>
        </p:blipFill>
        <p:spPr>
          <a:xfrm>
            <a:off x="6024757" y="4441798"/>
            <a:ext cx="2486372" cy="18576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821EA18-98EC-6A15-4DCB-B659C63C2BAB}"/>
              </a:ext>
            </a:extLst>
          </p:cNvPr>
          <p:cNvSpPr txBox="1"/>
          <p:nvPr/>
        </p:nvSpPr>
        <p:spPr>
          <a:xfrm>
            <a:off x="-40406" y="6596390"/>
            <a:ext cx="17572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Github.com/leelina024</a:t>
            </a:r>
          </a:p>
        </p:txBody>
      </p:sp>
    </p:spTree>
    <p:extLst>
      <p:ext uri="{BB962C8B-B14F-4D97-AF65-F5344CB8AC3E}">
        <p14:creationId xmlns:p14="http://schemas.microsoft.com/office/powerpoint/2010/main" val="356944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2F21-F0EF-D378-0B29-E95C1E6F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Rodent Borough Findings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E3C4C-8B6F-22E4-19F9-DFD0D1E911E7}"/>
              </a:ext>
            </a:extLst>
          </p:cNvPr>
          <p:cNvSpPr txBox="1"/>
          <p:nvPr/>
        </p:nvSpPr>
        <p:spPr>
          <a:xfrm>
            <a:off x="883519" y="2244474"/>
            <a:ext cx="104249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The most </a:t>
            </a:r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complained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 borough is Brooklyn, followed by Manhattan.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The most </a:t>
            </a:r>
            <a:r>
              <a:rPr lang="en-US" sz="2400" dirty="0">
                <a:solidFill>
                  <a:srgbClr val="00B0F0"/>
                </a:solidFill>
                <a:latin typeface="Century Gothic" panose="020B0502020202020204" pitchFamily="34" charset="0"/>
              </a:rPr>
              <a:t>inspected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 borough is Manhattan, followed by the Bronx and Brooklyn.</a:t>
            </a:r>
          </a:p>
          <a:p>
            <a:endParaRPr lang="en-US" sz="2400" dirty="0">
              <a:solidFill>
                <a:schemeClr val="tx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Although citizens </a:t>
            </a:r>
            <a:r>
              <a:rPr lang="en-US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complain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 of rodent sightings in Brooklyn the most, the city </a:t>
            </a:r>
            <a:r>
              <a:rPr lang="en-US" sz="2400" dirty="0">
                <a:solidFill>
                  <a:srgbClr val="00B0F0"/>
                </a:solidFill>
                <a:latin typeface="Century Gothic" panose="020B0502020202020204" pitchFamily="34" charset="0"/>
              </a:rPr>
              <a:t>inspects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 Manhattan and Bronx more than their share of complaints.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A3002C-B82B-BAE9-31F9-11ECD66A336C}"/>
              </a:ext>
            </a:extLst>
          </p:cNvPr>
          <p:cNvSpPr txBox="1"/>
          <p:nvPr/>
        </p:nvSpPr>
        <p:spPr>
          <a:xfrm>
            <a:off x="-40406" y="6596390"/>
            <a:ext cx="17572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Github.com/leelina024</a:t>
            </a:r>
          </a:p>
        </p:txBody>
      </p:sp>
    </p:spTree>
    <p:extLst>
      <p:ext uri="{BB962C8B-B14F-4D97-AF65-F5344CB8AC3E}">
        <p14:creationId xmlns:p14="http://schemas.microsoft.com/office/powerpoint/2010/main" val="312251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198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Consolas</vt:lpstr>
      <vt:lpstr>Office Theme</vt:lpstr>
      <vt:lpstr>NYC 311 Rodent Data</vt:lpstr>
      <vt:lpstr>PowerPoint Presentation</vt:lpstr>
      <vt:lpstr>Rodent Zip Code Findings</vt:lpstr>
      <vt:lpstr>PowerPoint Presentation</vt:lpstr>
      <vt:lpstr>Rodent Borough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311 Rodent Data</dc:title>
  <dc:creator>LINA.LEE1@baruchmail.cuny.edu</dc:creator>
  <cp:lastModifiedBy>LINA.LEE1@baruchmail.cuny.edu</cp:lastModifiedBy>
  <cp:revision>4</cp:revision>
  <dcterms:created xsi:type="dcterms:W3CDTF">2022-06-04T03:11:42Z</dcterms:created>
  <dcterms:modified xsi:type="dcterms:W3CDTF">2022-06-04T03:54:24Z</dcterms:modified>
</cp:coreProperties>
</file>