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ed9f324c7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ed9f324c7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ed9f324c7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ed9f324c7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d9f324c7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d9f324c7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ed9f324c7_0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ed9f324c7_0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d9f324c7_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d9f324c7_0_2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edabbb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edabbb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anything on the ledger is set in stone. New transaction can be added at the end, however the history will always be there. If the health </a:t>
            </a:r>
            <a:r>
              <a:rPr lang="en"/>
              <a:t>practitioner</a:t>
            </a:r>
            <a:r>
              <a:rPr lang="en"/>
              <a:t> over prescribes a opioid and try to change any detail to the ledger. It would be seen by all stakeholder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Ethereum, hyperledger- it is not maintained by a central database or device. No monotony of the database. It is a network of devices ethereum- miners or hyperledger peers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Consensus based- since a  blockchain distributed which in otherwords managed by nodes. Each node must agree on the state of the ledger an the state of transaction at all times. They are all synchronised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edabbb84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edabbb84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015bf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f015bf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anything on the ledger is set in stone. New transaction can be added at the end, however the history will always be there. If the health practitioner over prescribes a opioid and try to change any detail to the ledger. It would be seen by all stakeholder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Ethereum, hyperledger- it is not maintained by a central database or device. No monotony of the database. It is a network of devices ethereum- miners or hyperledger peers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Consensus based- since a  blockchain distributed which in otherwords managed by nodes. Each node must agree on the state of the ledger an the state of transaction at all times. They are all synchronised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edabbb846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edabbb846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 of transferring data is not held in a centralized point making it less hacked or even exploited.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f015bfd0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f015bfd0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anything on the ledger is set in stone. New transaction can be added at the end, however the history will always be there. If the health practitioner over prescribes a opioid and try to change any detail to the ledger. It would be seen by all stakeholder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Ethereum, hyperledger- it is not maintained by a central database or device. No monotony of the database. It is a network of devices ethereum- miners or hyperledger peers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Consensus based- since a  blockchain distributed which in otherwords managed by nodes. Each node must agree on the state of the ledger an the state of transaction at all times. They are all synchronised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dabbb84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dabbb84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endParaRPr>
          </a:p>
          <a:p>
            <a:pPr indent="0" lvl="0" marL="0" rtl="0" algn="l">
              <a:lnSpc>
                <a:spcPct val="115000"/>
              </a:lnSpc>
              <a:spcBef>
                <a:spcPts val="1600"/>
              </a:spcBef>
              <a:spcAft>
                <a:spcPts val="0"/>
              </a:spcAft>
              <a:buNone/>
            </a:pPr>
            <a:r>
              <a:rPr lang="en" sz="1200">
                <a:solidFill>
                  <a:schemeClr val="dk2"/>
                </a:solidFill>
              </a:rPr>
              <a:t>Opiod are painkillers , </a:t>
            </a:r>
            <a:r>
              <a:rPr lang="en" sz="1350">
                <a:solidFill>
                  <a:srgbClr val="262626"/>
                </a:solidFill>
              </a:rPr>
              <a:t>They also activate the reward areas of the brain by releasing the hormone dopamine, creating a feeling of euphoria or a "high." </a:t>
            </a:r>
            <a:endParaRPr sz="1200">
              <a:solidFill>
                <a:schemeClr val="dk2"/>
              </a:solidFill>
            </a:endParaRPr>
          </a:p>
          <a:p>
            <a:pPr indent="0" lvl="0" marL="0" rtl="0" algn="l">
              <a:lnSpc>
                <a:spcPct val="115000"/>
              </a:lnSpc>
              <a:spcBef>
                <a:spcPts val="1600"/>
              </a:spcBef>
              <a:spcAft>
                <a:spcPts val="0"/>
              </a:spcAft>
              <a:buNone/>
            </a:pPr>
            <a:r>
              <a:t/>
            </a:r>
            <a:endParaRPr sz="1200">
              <a:solidFill>
                <a:schemeClr val="dk2"/>
              </a:solidFill>
            </a:endParaRPr>
          </a:p>
          <a:p>
            <a:pPr indent="0" lvl="0" marL="0" rtl="0" algn="l">
              <a:lnSpc>
                <a:spcPct val="115000"/>
              </a:lnSpc>
              <a:spcBef>
                <a:spcPts val="1600"/>
              </a:spcBef>
              <a:spcAft>
                <a:spcPts val="0"/>
              </a:spcAft>
              <a:buNone/>
            </a:pPr>
            <a:r>
              <a:rPr lang="en" sz="1200">
                <a:solidFill>
                  <a:schemeClr val="dk2"/>
                </a:solidFill>
              </a:rPr>
              <a:t>Since the 1990’s . Unfortunately for more than 20 years, more than 68%  of the number of of the drug overdose deaths in the United States is caused by opioids alone in 2017.</a:t>
            </a:r>
            <a:endParaRPr sz="1200">
              <a:solidFill>
                <a:schemeClr val="dk2"/>
              </a:solidFill>
            </a:endParaRPr>
          </a:p>
          <a:p>
            <a:pPr indent="-304800" lvl="0" marL="457200" rtl="0" algn="l">
              <a:lnSpc>
                <a:spcPct val="115000"/>
              </a:lnSpc>
              <a:spcBef>
                <a:spcPts val="1600"/>
              </a:spcBef>
              <a:spcAft>
                <a:spcPts val="0"/>
              </a:spcAft>
              <a:buClr>
                <a:schemeClr val="dk2"/>
              </a:buClr>
              <a:buSzPts val="1200"/>
              <a:buChar char="●"/>
            </a:pPr>
            <a:r>
              <a:rPr lang="en" sz="1200">
                <a:solidFill>
                  <a:schemeClr val="dk2"/>
                </a:solidFill>
              </a:rPr>
              <a:t>The range of the drugs from moderately strong painkillers to very strong painkillers. This is affecting Americans below the age of 50.</a:t>
            </a:r>
            <a:endParaRPr sz="12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sz="1400">
              <a:solidFill>
                <a:schemeClr val="dk2"/>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f015bfd0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f015bfd0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anything on the ledger is set in stone. New transaction can be added at the end, however the history will always be there. If the health practitioner over prescribes a opioid and try to change any detail to the ledger. It would be seen by all stakeholder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Ethereum, hyperledger- it is not maintained by a central database or device. No monotony of the database. It is a network of devices ethereum- miners or hyperledger peers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Consensus based- since a  blockchain distributed which in otherwords managed by nodes. Each node must agree on the state of the ledger an the state of transaction at all times. They are all synchronised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edabbb84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edabbb84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central authrity veriification</a:t>
            </a:r>
            <a:endParaRPr/>
          </a:p>
          <a:p>
            <a:pPr indent="0" lvl="0" marL="0" rtl="0" algn="l">
              <a:spcBef>
                <a:spcPts val="0"/>
              </a:spcBef>
              <a:spcAft>
                <a:spcPts val="0"/>
              </a:spcAft>
              <a:buNone/>
            </a:pPr>
            <a:r>
              <a:rPr lang="en"/>
              <a:t>No need for third party verification  because all stake holders has a copy of the shared ledger</a:t>
            </a:r>
            <a:endParaRPr/>
          </a:p>
          <a:p>
            <a:pPr indent="0" lvl="0" marL="0" rtl="0" algn="l">
              <a:spcBef>
                <a:spcPts val="0"/>
              </a:spcBef>
              <a:spcAft>
                <a:spcPts val="0"/>
              </a:spcAft>
              <a:buNone/>
            </a:pPr>
            <a:r>
              <a:rPr lang="en"/>
              <a:t>Since theres no centralized db its data is shared among all stake holders. Which is safe  from abuse of prescription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dabbb846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edabbb846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Since the 1990’s . Unfortunately for more than 20 years, more than 68%  of the number of of the drug overdose deaths in the United States is caused by opioids alone in 2017.</a:t>
            </a:r>
            <a:endParaRPr sz="1200">
              <a:solidFill>
                <a:schemeClr val="dk2"/>
              </a:solidFill>
            </a:endParaRPr>
          </a:p>
          <a:p>
            <a:pPr indent="-304800" lvl="0" marL="457200" rtl="0" algn="l">
              <a:lnSpc>
                <a:spcPct val="115000"/>
              </a:lnSpc>
              <a:spcBef>
                <a:spcPts val="1600"/>
              </a:spcBef>
              <a:spcAft>
                <a:spcPts val="0"/>
              </a:spcAft>
              <a:buClr>
                <a:schemeClr val="dk2"/>
              </a:buClr>
              <a:buSzPts val="1200"/>
              <a:buChar char="●"/>
            </a:pPr>
            <a:r>
              <a:rPr lang="en" sz="1200">
                <a:solidFill>
                  <a:schemeClr val="dk2"/>
                </a:solidFill>
              </a:rPr>
              <a:t>The range of the drugs from moderately strong painkillers to very strong painkillers. This is affecting Americans below the age of 50.</a:t>
            </a:r>
            <a:endParaRPr sz="1200">
              <a:solidFill>
                <a:schemeClr val="dk2"/>
              </a:solidFill>
            </a:endParaRPr>
          </a:p>
          <a:p>
            <a:pPr indent="0" lvl="0" marL="0" rtl="0" algn="l">
              <a:lnSpc>
                <a:spcPct val="115000"/>
              </a:lnSpc>
              <a:spcBef>
                <a:spcPts val="1600"/>
              </a:spcBef>
              <a:spcAft>
                <a:spcPts val="1600"/>
              </a:spcAft>
              <a:buNone/>
            </a:pPr>
            <a:r>
              <a:t/>
            </a:r>
            <a:endParaRPr sz="1400">
              <a:solidFill>
                <a:schemeClr val="dk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7930c10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7930c10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dabbb846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dabbb846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d9f324c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d9f324c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dabbb846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dabbb846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dabbb84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dabbb84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d9f324c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d9f324c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421564" y="4512638"/>
            <a:ext cx="4305910" cy="150575"/>
            <a:chOff x="0" y="3797750"/>
            <a:chExt cx="9144000" cy="150575"/>
          </a:xfrm>
        </p:grpSpPr>
        <p:cxnSp>
          <p:nvCxnSpPr>
            <p:cNvPr id="53" name="Google Shape;53;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54" name="Google Shape;54;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55" name="Google Shape;55;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56" name="Google Shape;56;p13"/>
          <p:cNvSpPr txBox="1"/>
          <p:nvPr>
            <p:ph type="ctrTitle"/>
          </p:nvPr>
        </p:nvSpPr>
        <p:spPr>
          <a:xfrm>
            <a:off x="311704" y="744575"/>
            <a:ext cx="4415700" cy="20526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4200"/>
              <a:buNone/>
              <a:defRPr b="1" sz="4200">
                <a:solidFill>
                  <a:srgbClr val="FFFFFF"/>
                </a:solidFill>
              </a:defRPr>
            </a:lvl1pPr>
            <a:lvl2pPr lvl="1" rtl="0" algn="l">
              <a:lnSpc>
                <a:spcPct val="100000"/>
              </a:lnSpc>
              <a:spcBef>
                <a:spcPts val="0"/>
              </a:spcBef>
              <a:spcAft>
                <a:spcPts val="0"/>
              </a:spcAft>
              <a:buClr>
                <a:srgbClr val="FFFFFF"/>
              </a:buClr>
              <a:buSzPts val="4200"/>
              <a:buNone/>
              <a:defRPr b="1" sz="4200">
                <a:solidFill>
                  <a:srgbClr val="FFFFFF"/>
                </a:solidFill>
              </a:defRPr>
            </a:lvl2pPr>
            <a:lvl3pPr lvl="2" rtl="0" algn="l">
              <a:lnSpc>
                <a:spcPct val="100000"/>
              </a:lnSpc>
              <a:spcBef>
                <a:spcPts val="0"/>
              </a:spcBef>
              <a:spcAft>
                <a:spcPts val="0"/>
              </a:spcAft>
              <a:buClr>
                <a:srgbClr val="FFFFFF"/>
              </a:buClr>
              <a:buSzPts val="4200"/>
              <a:buNone/>
              <a:defRPr b="1" sz="4200">
                <a:solidFill>
                  <a:srgbClr val="FFFFFF"/>
                </a:solidFill>
              </a:defRPr>
            </a:lvl3pPr>
            <a:lvl4pPr lvl="3" rtl="0" algn="l">
              <a:lnSpc>
                <a:spcPct val="100000"/>
              </a:lnSpc>
              <a:spcBef>
                <a:spcPts val="0"/>
              </a:spcBef>
              <a:spcAft>
                <a:spcPts val="0"/>
              </a:spcAft>
              <a:buClr>
                <a:srgbClr val="FFFFFF"/>
              </a:buClr>
              <a:buSzPts val="4200"/>
              <a:buNone/>
              <a:defRPr b="1" sz="4200">
                <a:solidFill>
                  <a:srgbClr val="FFFFFF"/>
                </a:solidFill>
              </a:defRPr>
            </a:lvl4pPr>
            <a:lvl5pPr lvl="4" rtl="0" algn="l">
              <a:lnSpc>
                <a:spcPct val="100000"/>
              </a:lnSpc>
              <a:spcBef>
                <a:spcPts val="0"/>
              </a:spcBef>
              <a:spcAft>
                <a:spcPts val="0"/>
              </a:spcAft>
              <a:buClr>
                <a:srgbClr val="FFFFFF"/>
              </a:buClr>
              <a:buSzPts val="4200"/>
              <a:buNone/>
              <a:defRPr b="1" sz="4200">
                <a:solidFill>
                  <a:srgbClr val="FFFFFF"/>
                </a:solidFill>
              </a:defRPr>
            </a:lvl5pPr>
            <a:lvl6pPr lvl="5" rtl="0" algn="l">
              <a:lnSpc>
                <a:spcPct val="100000"/>
              </a:lnSpc>
              <a:spcBef>
                <a:spcPts val="0"/>
              </a:spcBef>
              <a:spcAft>
                <a:spcPts val="0"/>
              </a:spcAft>
              <a:buClr>
                <a:srgbClr val="FFFFFF"/>
              </a:buClr>
              <a:buSzPts val="4200"/>
              <a:buNone/>
              <a:defRPr b="1" sz="4200">
                <a:solidFill>
                  <a:srgbClr val="FFFFFF"/>
                </a:solidFill>
              </a:defRPr>
            </a:lvl6pPr>
            <a:lvl7pPr lvl="6" rtl="0" algn="l">
              <a:lnSpc>
                <a:spcPct val="100000"/>
              </a:lnSpc>
              <a:spcBef>
                <a:spcPts val="0"/>
              </a:spcBef>
              <a:spcAft>
                <a:spcPts val="0"/>
              </a:spcAft>
              <a:buClr>
                <a:srgbClr val="FFFFFF"/>
              </a:buClr>
              <a:buSzPts val="4200"/>
              <a:buNone/>
              <a:defRPr b="1" sz="4200">
                <a:solidFill>
                  <a:srgbClr val="FFFFFF"/>
                </a:solidFill>
              </a:defRPr>
            </a:lvl7pPr>
            <a:lvl8pPr lvl="7" rtl="0" algn="l">
              <a:lnSpc>
                <a:spcPct val="100000"/>
              </a:lnSpc>
              <a:spcBef>
                <a:spcPts val="0"/>
              </a:spcBef>
              <a:spcAft>
                <a:spcPts val="0"/>
              </a:spcAft>
              <a:buClr>
                <a:srgbClr val="FFFFFF"/>
              </a:buClr>
              <a:buSzPts val="4200"/>
              <a:buNone/>
              <a:defRPr b="1" sz="4200">
                <a:solidFill>
                  <a:srgbClr val="FFFFFF"/>
                </a:solidFill>
              </a:defRPr>
            </a:lvl8pPr>
            <a:lvl9pPr lvl="8" rtl="0" algn="l">
              <a:lnSpc>
                <a:spcPct val="100000"/>
              </a:lnSpc>
              <a:spcBef>
                <a:spcPts val="0"/>
              </a:spcBef>
              <a:spcAft>
                <a:spcPts val="0"/>
              </a:spcAft>
              <a:buClr>
                <a:srgbClr val="FFFFFF"/>
              </a:buClr>
              <a:buSzPts val="4200"/>
              <a:buNone/>
              <a:defRPr b="1" sz="4200">
                <a:solidFill>
                  <a:srgbClr val="FFFFFF"/>
                </a:solidFill>
              </a:defRPr>
            </a:lvl9pPr>
          </a:lstStyle>
          <a:p/>
        </p:txBody>
      </p:sp>
      <p:sp>
        <p:nvSpPr>
          <p:cNvPr id="57" name="Google Shape;57;p13"/>
          <p:cNvSpPr txBox="1"/>
          <p:nvPr>
            <p:ph idx="1" type="subTitle"/>
          </p:nvPr>
        </p:nvSpPr>
        <p:spPr>
          <a:xfrm>
            <a:off x="311700" y="2834125"/>
            <a:ext cx="4415700" cy="7926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291875" y="406900"/>
            <a:ext cx="3039600" cy="1388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3000">
                <a:solidFill>
                  <a:schemeClr val="dk1"/>
                </a:solidFill>
              </a:defRPr>
            </a:lvl1pPr>
            <a:lvl2pPr lvl="1" rtl="0" algn="l">
              <a:lnSpc>
                <a:spcPct val="100000"/>
              </a:lnSpc>
              <a:spcBef>
                <a:spcPts val="0"/>
              </a:spcBef>
              <a:spcAft>
                <a:spcPts val="0"/>
              </a:spcAft>
              <a:buClr>
                <a:schemeClr val="dk1"/>
              </a:buClr>
              <a:buSzPts val="3000"/>
              <a:buNone/>
              <a:defRPr b="1" sz="3000">
                <a:solidFill>
                  <a:schemeClr val="dk1"/>
                </a:solidFill>
              </a:defRPr>
            </a:lvl2pPr>
            <a:lvl3pPr lvl="2" rtl="0" algn="l">
              <a:lnSpc>
                <a:spcPct val="100000"/>
              </a:lnSpc>
              <a:spcBef>
                <a:spcPts val="0"/>
              </a:spcBef>
              <a:spcAft>
                <a:spcPts val="0"/>
              </a:spcAft>
              <a:buClr>
                <a:schemeClr val="dk1"/>
              </a:buClr>
              <a:buSzPts val="3000"/>
              <a:buNone/>
              <a:defRPr b="1" sz="3000">
                <a:solidFill>
                  <a:schemeClr val="dk1"/>
                </a:solidFill>
              </a:defRPr>
            </a:lvl3pPr>
            <a:lvl4pPr lvl="3" rtl="0" algn="l">
              <a:lnSpc>
                <a:spcPct val="100000"/>
              </a:lnSpc>
              <a:spcBef>
                <a:spcPts val="0"/>
              </a:spcBef>
              <a:spcAft>
                <a:spcPts val="0"/>
              </a:spcAft>
              <a:buClr>
                <a:schemeClr val="dk1"/>
              </a:buClr>
              <a:buSzPts val="3000"/>
              <a:buNone/>
              <a:defRPr b="1" sz="3000">
                <a:solidFill>
                  <a:schemeClr val="dk1"/>
                </a:solidFill>
              </a:defRPr>
            </a:lvl4pPr>
            <a:lvl5pPr lvl="4" rtl="0" algn="l">
              <a:lnSpc>
                <a:spcPct val="100000"/>
              </a:lnSpc>
              <a:spcBef>
                <a:spcPts val="0"/>
              </a:spcBef>
              <a:spcAft>
                <a:spcPts val="0"/>
              </a:spcAft>
              <a:buClr>
                <a:schemeClr val="dk1"/>
              </a:buClr>
              <a:buSzPts val="3000"/>
              <a:buNone/>
              <a:defRPr b="1" sz="3000">
                <a:solidFill>
                  <a:schemeClr val="dk1"/>
                </a:solidFill>
              </a:defRPr>
            </a:lvl5pPr>
            <a:lvl6pPr lvl="5" rtl="0" algn="l">
              <a:lnSpc>
                <a:spcPct val="100000"/>
              </a:lnSpc>
              <a:spcBef>
                <a:spcPts val="0"/>
              </a:spcBef>
              <a:spcAft>
                <a:spcPts val="0"/>
              </a:spcAft>
              <a:buClr>
                <a:schemeClr val="dk1"/>
              </a:buClr>
              <a:buSzPts val="3000"/>
              <a:buNone/>
              <a:defRPr b="1" sz="3000">
                <a:solidFill>
                  <a:schemeClr val="dk1"/>
                </a:solidFill>
              </a:defRPr>
            </a:lvl6pPr>
            <a:lvl7pPr lvl="6" rtl="0" algn="l">
              <a:lnSpc>
                <a:spcPct val="100000"/>
              </a:lnSpc>
              <a:spcBef>
                <a:spcPts val="0"/>
              </a:spcBef>
              <a:spcAft>
                <a:spcPts val="0"/>
              </a:spcAft>
              <a:buClr>
                <a:schemeClr val="dk1"/>
              </a:buClr>
              <a:buSzPts val="3000"/>
              <a:buNone/>
              <a:defRPr b="1" sz="3000">
                <a:solidFill>
                  <a:schemeClr val="dk1"/>
                </a:solidFill>
              </a:defRPr>
            </a:lvl7pPr>
            <a:lvl8pPr lvl="7" rtl="0" algn="l">
              <a:lnSpc>
                <a:spcPct val="100000"/>
              </a:lnSpc>
              <a:spcBef>
                <a:spcPts val="0"/>
              </a:spcBef>
              <a:spcAft>
                <a:spcPts val="0"/>
              </a:spcAft>
              <a:buClr>
                <a:schemeClr val="dk1"/>
              </a:buClr>
              <a:buSzPts val="3000"/>
              <a:buNone/>
              <a:defRPr b="1" sz="3000">
                <a:solidFill>
                  <a:schemeClr val="dk1"/>
                </a:solidFill>
              </a:defRPr>
            </a:lvl8pPr>
            <a:lvl9pPr lvl="8" rtl="0" algn="l">
              <a:lnSpc>
                <a:spcPct val="100000"/>
              </a:lnSpc>
              <a:spcBef>
                <a:spcPts val="0"/>
              </a:spcBef>
              <a:spcAft>
                <a:spcPts val="0"/>
              </a:spcAft>
              <a:buClr>
                <a:schemeClr val="dk1"/>
              </a:buClr>
              <a:buSzPts val="3000"/>
              <a:buNone/>
              <a:defRPr b="1" sz="3000">
                <a:solidFill>
                  <a:schemeClr val="dk1"/>
                </a:solidFill>
              </a:defRPr>
            </a:lvl9pPr>
          </a:lstStyle>
          <a:p/>
        </p:txBody>
      </p:sp>
      <p:sp>
        <p:nvSpPr>
          <p:cNvPr id="62" name="Google Shape;62;p14"/>
          <p:cNvSpPr txBox="1"/>
          <p:nvPr>
            <p:ph idx="1" type="body"/>
          </p:nvPr>
        </p:nvSpPr>
        <p:spPr>
          <a:xfrm>
            <a:off x="291938" y="2053718"/>
            <a:ext cx="3039600" cy="2378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3">
    <p:bg>
      <p:bgPr>
        <a:solidFill>
          <a:srgbClr val="FFFFFF"/>
        </a:solidFill>
      </p:bgPr>
    </p:bg>
    <p:spTree>
      <p:nvGrpSpPr>
        <p:cNvPr id="64"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4852825" y="233150"/>
            <a:ext cx="4016400" cy="1181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3000">
                <a:solidFill>
                  <a:schemeClr val="dk1"/>
                </a:solidFill>
              </a:defRPr>
            </a:lvl1pPr>
            <a:lvl2pPr lvl="1" rtl="0" algn="l">
              <a:lnSpc>
                <a:spcPct val="100000"/>
              </a:lnSpc>
              <a:spcBef>
                <a:spcPts val="0"/>
              </a:spcBef>
              <a:spcAft>
                <a:spcPts val="0"/>
              </a:spcAft>
              <a:buClr>
                <a:schemeClr val="dk1"/>
              </a:buClr>
              <a:buSzPts val="3000"/>
              <a:buNone/>
              <a:defRPr b="1" sz="3000">
                <a:solidFill>
                  <a:schemeClr val="dk1"/>
                </a:solidFill>
              </a:defRPr>
            </a:lvl2pPr>
            <a:lvl3pPr lvl="2" rtl="0" algn="l">
              <a:lnSpc>
                <a:spcPct val="100000"/>
              </a:lnSpc>
              <a:spcBef>
                <a:spcPts val="0"/>
              </a:spcBef>
              <a:spcAft>
                <a:spcPts val="0"/>
              </a:spcAft>
              <a:buClr>
                <a:schemeClr val="dk1"/>
              </a:buClr>
              <a:buSzPts val="3000"/>
              <a:buNone/>
              <a:defRPr b="1" sz="3000">
                <a:solidFill>
                  <a:schemeClr val="dk1"/>
                </a:solidFill>
              </a:defRPr>
            </a:lvl3pPr>
            <a:lvl4pPr lvl="3" rtl="0" algn="l">
              <a:lnSpc>
                <a:spcPct val="100000"/>
              </a:lnSpc>
              <a:spcBef>
                <a:spcPts val="0"/>
              </a:spcBef>
              <a:spcAft>
                <a:spcPts val="0"/>
              </a:spcAft>
              <a:buClr>
                <a:schemeClr val="dk1"/>
              </a:buClr>
              <a:buSzPts val="3000"/>
              <a:buNone/>
              <a:defRPr b="1" sz="3000">
                <a:solidFill>
                  <a:schemeClr val="dk1"/>
                </a:solidFill>
              </a:defRPr>
            </a:lvl4pPr>
            <a:lvl5pPr lvl="4" rtl="0" algn="l">
              <a:lnSpc>
                <a:spcPct val="100000"/>
              </a:lnSpc>
              <a:spcBef>
                <a:spcPts val="0"/>
              </a:spcBef>
              <a:spcAft>
                <a:spcPts val="0"/>
              </a:spcAft>
              <a:buClr>
                <a:schemeClr val="dk1"/>
              </a:buClr>
              <a:buSzPts val="3000"/>
              <a:buNone/>
              <a:defRPr b="1" sz="3000">
                <a:solidFill>
                  <a:schemeClr val="dk1"/>
                </a:solidFill>
              </a:defRPr>
            </a:lvl5pPr>
            <a:lvl6pPr lvl="5" rtl="0" algn="l">
              <a:lnSpc>
                <a:spcPct val="100000"/>
              </a:lnSpc>
              <a:spcBef>
                <a:spcPts val="0"/>
              </a:spcBef>
              <a:spcAft>
                <a:spcPts val="0"/>
              </a:spcAft>
              <a:buClr>
                <a:schemeClr val="dk1"/>
              </a:buClr>
              <a:buSzPts val="3000"/>
              <a:buNone/>
              <a:defRPr b="1" sz="3000">
                <a:solidFill>
                  <a:schemeClr val="dk1"/>
                </a:solidFill>
              </a:defRPr>
            </a:lvl6pPr>
            <a:lvl7pPr lvl="6" rtl="0" algn="l">
              <a:lnSpc>
                <a:spcPct val="100000"/>
              </a:lnSpc>
              <a:spcBef>
                <a:spcPts val="0"/>
              </a:spcBef>
              <a:spcAft>
                <a:spcPts val="0"/>
              </a:spcAft>
              <a:buClr>
                <a:schemeClr val="dk1"/>
              </a:buClr>
              <a:buSzPts val="3000"/>
              <a:buNone/>
              <a:defRPr b="1" sz="3000">
                <a:solidFill>
                  <a:schemeClr val="dk1"/>
                </a:solidFill>
              </a:defRPr>
            </a:lvl7pPr>
            <a:lvl8pPr lvl="7" rtl="0" algn="l">
              <a:lnSpc>
                <a:spcPct val="100000"/>
              </a:lnSpc>
              <a:spcBef>
                <a:spcPts val="0"/>
              </a:spcBef>
              <a:spcAft>
                <a:spcPts val="0"/>
              </a:spcAft>
              <a:buClr>
                <a:schemeClr val="dk1"/>
              </a:buClr>
              <a:buSzPts val="3000"/>
              <a:buNone/>
              <a:defRPr b="1" sz="3000">
                <a:solidFill>
                  <a:schemeClr val="dk1"/>
                </a:solidFill>
              </a:defRPr>
            </a:lvl8pPr>
            <a:lvl9pPr lvl="8" rtl="0" algn="l">
              <a:lnSpc>
                <a:spcPct val="100000"/>
              </a:lnSpc>
              <a:spcBef>
                <a:spcPts val="0"/>
              </a:spcBef>
              <a:spcAft>
                <a:spcPts val="0"/>
              </a:spcAft>
              <a:buClr>
                <a:schemeClr val="dk1"/>
              </a:buClr>
              <a:buSzPts val="3000"/>
              <a:buNone/>
              <a:defRPr b="1" sz="3000">
                <a:solidFill>
                  <a:schemeClr val="dk1"/>
                </a:solidFill>
              </a:defRPr>
            </a:lvl9pPr>
          </a:lstStyle>
          <a:p/>
        </p:txBody>
      </p:sp>
      <p:sp>
        <p:nvSpPr>
          <p:cNvPr id="68" name="Google Shape;68;p15"/>
          <p:cNvSpPr txBox="1"/>
          <p:nvPr>
            <p:ph idx="1" type="body"/>
          </p:nvPr>
        </p:nvSpPr>
        <p:spPr>
          <a:xfrm>
            <a:off x="4852900" y="1672727"/>
            <a:ext cx="4016400" cy="2990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9" name="Google Shape;6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4">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ctrTitle"/>
          </p:nvPr>
        </p:nvSpPr>
        <p:spPr>
          <a:xfrm>
            <a:off x="1866900" y="1981200"/>
            <a:ext cx="5362500" cy="1181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b="1" sz="4000">
                <a:solidFill>
                  <a:schemeClr val="lt1"/>
                </a:solidFill>
              </a:defRPr>
            </a:lvl2pPr>
            <a:lvl3pPr lvl="2" rtl="0" algn="ctr">
              <a:lnSpc>
                <a:spcPct val="100000"/>
              </a:lnSpc>
              <a:spcBef>
                <a:spcPts val="0"/>
              </a:spcBef>
              <a:spcAft>
                <a:spcPts val="0"/>
              </a:spcAft>
              <a:buClr>
                <a:schemeClr val="lt1"/>
              </a:buClr>
              <a:buSzPts val="4000"/>
              <a:buNone/>
              <a:defRPr b="1" sz="4000">
                <a:solidFill>
                  <a:schemeClr val="lt1"/>
                </a:solidFill>
              </a:defRPr>
            </a:lvl3pPr>
            <a:lvl4pPr lvl="3" rtl="0" algn="ctr">
              <a:lnSpc>
                <a:spcPct val="100000"/>
              </a:lnSpc>
              <a:spcBef>
                <a:spcPts val="0"/>
              </a:spcBef>
              <a:spcAft>
                <a:spcPts val="0"/>
              </a:spcAft>
              <a:buClr>
                <a:schemeClr val="lt1"/>
              </a:buClr>
              <a:buSzPts val="4000"/>
              <a:buNone/>
              <a:defRPr b="1" sz="4000">
                <a:solidFill>
                  <a:schemeClr val="lt1"/>
                </a:solidFill>
              </a:defRPr>
            </a:lvl4pPr>
            <a:lvl5pPr lvl="4" rtl="0" algn="ctr">
              <a:lnSpc>
                <a:spcPct val="100000"/>
              </a:lnSpc>
              <a:spcBef>
                <a:spcPts val="0"/>
              </a:spcBef>
              <a:spcAft>
                <a:spcPts val="0"/>
              </a:spcAft>
              <a:buClr>
                <a:schemeClr val="lt1"/>
              </a:buClr>
              <a:buSzPts val="4000"/>
              <a:buNone/>
              <a:defRPr b="1" sz="4000">
                <a:solidFill>
                  <a:schemeClr val="lt1"/>
                </a:solidFill>
              </a:defRPr>
            </a:lvl5pPr>
            <a:lvl6pPr lvl="5" rtl="0" algn="ctr">
              <a:lnSpc>
                <a:spcPct val="100000"/>
              </a:lnSpc>
              <a:spcBef>
                <a:spcPts val="0"/>
              </a:spcBef>
              <a:spcAft>
                <a:spcPts val="0"/>
              </a:spcAft>
              <a:buClr>
                <a:schemeClr val="lt1"/>
              </a:buClr>
              <a:buSzPts val="4000"/>
              <a:buNone/>
              <a:defRPr b="1" sz="4000">
                <a:solidFill>
                  <a:schemeClr val="lt1"/>
                </a:solidFill>
              </a:defRPr>
            </a:lvl6pPr>
            <a:lvl7pPr lvl="6" rtl="0" algn="ctr">
              <a:lnSpc>
                <a:spcPct val="100000"/>
              </a:lnSpc>
              <a:spcBef>
                <a:spcPts val="0"/>
              </a:spcBef>
              <a:spcAft>
                <a:spcPts val="0"/>
              </a:spcAft>
              <a:buClr>
                <a:schemeClr val="lt1"/>
              </a:buClr>
              <a:buSzPts val="4000"/>
              <a:buNone/>
              <a:defRPr b="1" sz="4000">
                <a:solidFill>
                  <a:schemeClr val="lt1"/>
                </a:solidFill>
              </a:defRPr>
            </a:lvl7pPr>
            <a:lvl8pPr lvl="7" rtl="0" algn="ctr">
              <a:lnSpc>
                <a:spcPct val="100000"/>
              </a:lnSpc>
              <a:spcBef>
                <a:spcPts val="0"/>
              </a:spcBef>
              <a:spcAft>
                <a:spcPts val="0"/>
              </a:spcAft>
              <a:buClr>
                <a:schemeClr val="lt1"/>
              </a:buClr>
              <a:buSzPts val="4000"/>
              <a:buNone/>
              <a:defRPr b="1" sz="4000">
                <a:solidFill>
                  <a:schemeClr val="lt1"/>
                </a:solidFill>
              </a:defRPr>
            </a:lvl8pPr>
            <a:lvl9pPr lvl="8" rtl="0" algn="ctr">
              <a:lnSpc>
                <a:spcPct val="100000"/>
              </a:lnSpc>
              <a:spcBef>
                <a:spcPts val="0"/>
              </a:spcBef>
              <a:spcAft>
                <a:spcPts val="0"/>
              </a:spcAft>
              <a:buClr>
                <a:schemeClr val="lt1"/>
              </a:buClr>
              <a:buSzPts val="4000"/>
              <a:buNone/>
              <a:defRPr b="1" sz="4000">
                <a:solidFill>
                  <a:schemeClr val="lt1"/>
                </a:solidFill>
              </a:defRPr>
            </a:lvl9pPr>
          </a:lstStyle>
          <a:p/>
        </p:txBody>
      </p:sp>
      <p:sp>
        <p:nvSpPr>
          <p:cNvPr id="73" name="Google Shape;73;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6">
    <p:bg>
      <p:bgPr>
        <a:solidFill>
          <a:srgbClr val="FFFFFF"/>
        </a:solidFill>
      </p:bgPr>
    </p:bg>
    <p:spTree>
      <p:nvGrpSpPr>
        <p:cNvPr id="74" name="Shape 74"/>
        <p:cNvGrpSpPr/>
        <p:nvPr/>
      </p:nvGrpSpPr>
      <p:grpSpPr>
        <a:xfrm>
          <a:off x="0" y="0"/>
          <a:ext cx="0" cy="0"/>
          <a:chOff x="0" y="0"/>
          <a:chExt cx="0" cy="0"/>
        </a:xfrm>
      </p:grpSpPr>
      <p:sp>
        <p:nvSpPr>
          <p:cNvPr id="75" name="Google Shape;75;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7"/>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79" name="Google Shape;79;p17"/>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80" name="Google Shape;80;p17"/>
          <p:cNvSpPr txBox="1"/>
          <p:nvPr>
            <p:ph type="title"/>
          </p:nvPr>
        </p:nvSpPr>
        <p:spPr>
          <a:xfrm>
            <a:off x="1960500" y="1302475"/>
            <a:ext cx="5223000" cy="978600"/>
          </a:xfrm>
          <a:prstGeom prst="rect">
            <a:avLst/>
          </a:prstGeom>
          <a:noFill/>
        </p:spPr>
        <p:txBody>
          <a:bodyPr anchorCtr="0" anchor="ctr" bIns="91425" lIns="91425" spcFirstLastPara="1" rIns="91425" wrap="square" tIns="91425">
            <a:noAutofit/>
          </a:bodyPr>
          <a:lstStyle>
            <a:lvl1pPr lvl="0" rtl="0" algn="l">
              <a:lnSpc>
                <a:spcPct val="100000"/>
              </a:lnSpc>
              <a:spcBef>
                <a:spcPts val="0"/>
              </a:spcBef>
              <a:spcAft>
                <a:spcPts val="0"/>
              </a:spcAft>
              <a:buNone/>
              <a:defRPr b="1" sz="2400">
                <a:solidFill>
                  <a:schemeClr val="dk1"/>
                </a:solidFill>
              </a:defRPr>
            </a:lvl1pPr>
            <a:lvl2pPr lvl="1" rtl="0" algn="l">
              <a:lnSpc>
                <a:spcPct val="100000"/>
              </a:lnSpc>
              <a:spcBef>
                <a:spcPts val="0"/>
              </a:spcBef>
              <a:spcAft>
                <a:spcPts val="0"/>
              </a:spcAft>
              <a:buNone/>
              <a:defRPr b="1" sz="2400">
                <a:solidFill>
                  <a:schemeClr val="dk1"/>
                </a:solidFill>
              </a:defRPr>
            </a:lvl2pPr>
            <a:lvl3pPr lvl="2" rtl="0" algn="l">
              <a:lnSpc>
                <a:spcPct val="100000"/>
              </a:lnSpc>
              <a:spcBef>
                <a:spcPts val="0"/>
              </a:spcBef>
              <a:spcAft>
                <a:spcPts val="0"/>
              </a:spcAft>
              <a:buNone/>
              <a:defRPr b="1" sz="2400">
                <a:solidFill>
                  <a:schemeClr val="dk1"/>
                </a:solidFill>
              </a:defRPr>
            </a:lvl3pPr>
            <a:lvl4pPr lvl="3" rtl="0" algn="l">
              <a:lnSpc>
                <a:spcPct val="100000"/>
              </a:lnSpc>
              <a:spcBef>
                <a:spcPts val="0"/>
              </a:spcBef>
              <a:spcAft>
                <a:spcPts val="0"/>
              </a:spcAft>
              <a:buNone/>
              <a:defRPr b="1" sz="2400">
                <a:solidFill>
                  <a:schemeClr val="dk1"/>
                </a:solidFill>
              </a:defRPr>
            </a:lvl4pPr>
            <a:lvl5pPr lvl="4" rtl="0" algn="l">
              <a:lnSpc>
                <a:spcPct val="100000"/>
              </a:lnSpc>
              <a:spcBef>
                <a:spcPts val="0"/>
              </a:spcBef>
              <a:spcAft>
                <a:spcPts val="0"/>
              </a:spcAft>
              <a:buNone/>
              <a:defRPr b="1" sz="2400">
                <a:solidFill>
                  <a:schemeClr val="dk1"/>
                </a:solidFill>
              </a:defRPr>
            </a:lvl5pPr>
            <a:lvl6pPr lvl="5" rtl="0" algn="l">
              <a:lnSpc>
                <a:spcPct val="100000"/>
              </a:lnSpc>
              <a:spcBef>
                <a:spcPts val="0"/>
              </a:spcBef>
              <a:spcAft>
                <a:spcPts val="0"/>
              </a:spcAft>
              <a:buNone/>
              <a:defRPr b="1" sz="2400">
                <a:solidFill>
                  <a:schemeClr val="dk1"/>
                </a:solidFill>
              </a:defRPr>
            </a:lvl6pPr>
            <a:lvl7pPr lvl="6" rtl="0" algn="l">
              <a:lnSpc>
                <a:spcPct val="100000"/>
              </a:lnSpc>
              <a:spcBef>
                <a:spcPts val="0"/>
              </a:spcBef>
              <a:spcAft>
                <a:spcPts val="0"/>
              </a:spcAft>
              <a:buNone/>
              <a:defRPr b="1" sz="2400">
                <a:solidFill>
                  <a:schemeClr val="dk1"/>
                </a:solidFill>
              </a:defRPr>
            </a:lvl7pPr>
            <a:lvl8pPr lvl="7" rtl="0" algn="l">
              <a:lnSpc>
                <a:spcPct val="100000"/>
              </a:lnSpc>
              <a:spcBef>
                <a:spcPts val="0"/>
              </a:spcBef>
              <a:spcAft>
                <a:spcPts val="0"/>
              </a:spcAft>
              <a:buNone/>
              <a:defRPr b="1" sz="2400">
                <a:solidFill>
                  <a:schemeClr val="dk1"/>
                </a:solidFill>
              </a:defRPr>
            </a:lvl8pPr>
            <a:lvl9pPr lvl="8" rtl="0" algn="l">
              <a:lnSpc>
                <a:spcPct val="100000"/>
              </a:lnSpc>
              <a:spcBef>
                <a:spcPts val="0"/>
              </a:spcBef>
              <a:spcAft>
                <a:spcPts val="0"/>
              </a:spcAft>
              <a:buNone/>
              <a:defRPr b="1" sz="2400">
                <a:solidFill>
                  <a:schemeClr val="dk1"/>
                </a:solidFill>
              </a:defRPr>
            </a:lvl9pPr>
          </a:lstStyle>
          <a:p/>
        </p:txBody>
      </p:sp>
      <p:sp>
        <p:nvSpPr>
          <p:cNvPr id="81" name="Google Shape;81;p17"/>
          <p:cNvSpPr txBox="1"/>
          <p:nvPr>
            <p:ph idx="1" type="body"/>
          </p:nvPr>
        </p:nvSpPr>
        <p:spPr>
          <a:xfrm>
            <a:off x="1960500" y="2331800"/>
            <a:ext cx="5223000" cy="15210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82" name="Google Shape;82;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7">
    <p:bg>
      <p:bgPr>
        <a:solidFill>
          <a:srgbClr val="FFFFFF"/>
        </a:solidFill>
      </p:bgPr>
    </p:bg>
    <p:spTree>
      <p:nvGrpSpPr>
        <p:cNvPr id="83" name="Shape 83"/>
        <p:cNvGrpSpPr/>
        <p:nvPr/>
      </p:nvGrpSpPr>
      <p:grpSpPr>
        <a:xfrm>
          <a:off x="0" y="0"/>
          <a:ext cx="0" cy="0"/>
          <a:chOff x="0" y="0"/>
          <a:chExt cx="0" cy="0"/>
        </a:xfrm>
      </p:grpSpPr>
      <p:sp>
        <p:nvSpPr>
          <p:cNvPr id="84" name="Google Shape;84;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1860600" y="0"/>
            <a:ext cx="7283400" cy="5143500"/>
          </a:xfrm>
          <a:prstGeom prst="rect">
            <a:avLst/>
          </a:prstGeom>
          <a:solidFill>
            <a:srgbClr val="2D3142"/>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8"/>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87" name="Google Shape;87;p18"/>
          <p:cNvSpPr txBox="1"/>
          <p:nvPr>
            <p:ph type="title"/>
          </p:nvPr>
        </p:nvSpPr>
        <p:spPr>
          <a:xfrm>
            <a:off x="2469775" y="426200"/>
            <a:ext cx="5867400" cy="9951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3200"/>
              <a:buNone/>
              <a:defRPr b="1" sz="3200">
                <a:solidFill>
                  <a:schemeClr val="lt1"/>
                </a:solidFill>
              </a:defRPr>
            </a:lvl1pPr>
            <a:lvl2pPr lvl="1" rtl="0" algn="l">
              <a:lnSpc>
                <a:spcPct val="100000"/>
              </a:lnSpc>
              <a:spcBef>
                <a:spcPts val="0"/>
              </a:spcBef>
              <a:spcAft>
                <a:spcPts val="0"/>
              </a:spcAft>
              <a:buClr>
                <a:schemeClr val="lt1"/>
              </a:buClr>
              <a:buSzPts val="3200"/>
              <a:buNone/>
              <a:defRPr b="1" sz="3200">
                <a:solidFill>
                  <a:schemeClr val="lt1"/>
                </a:solidFill>
              </a:defRPr>
            </a:lvl2pPr>
            <a:lvl3pPr lvl="2" rtl="0" algn="l">
              <a:lnSpc>
                <a:spcPct val="100000"/>
              </a:lnSpc>
              <a:spcBef>
                <a:spcPts val="0"/>
              </a:spcBef>
              <a:spcAft>
                <a:spcPts val="0"/>
              </a:spcAft>
              <a:buClr>
                <a:schemeClr val="lt1"/>
              </a:buClr>
              <a:buSzPts val="3200"/>
              <a:buNone/>
              <a:defRPr b="1" sz="3200">
                <a:solidFill>
                  <a:schemeClr val="lt1"/>
                </a:solidFill>
              </a:defRPr>
            </a:lvl3pPr>
            <a:lvl4pPr lvl="3" rtl="0" algn="l">
              <a:lnSpc>
                <a:spcPct val="100000"/>
              </a:lnSpc>
              <a:spcBef>
                <a:spcPts val="0"/>
              </a:spcBef>
              <a:spcAft>
                <a:spcPts val="0"/>
              </a:spcAft>
              <a:buClr>
                <a:schemeClr val="lt1"/>
              </a:buClr>
              <a:buSzPts val="3200"/>
              <a:buNone/>
              <a:defRPr b="1" sz="3200">
                <a:solidFill>
                  <a:schemeClr val="lt1"/>
                </a:solidFill>
              </a:defRPr>
            </a:lvl4pPr>
            <a:lvl5pPr lvl="4" rtl="0" algn="l">
              <a:lnSpc>
                <a:spcPct val="100000"/>
              </a:lnSpc>
              <a:spcBef>
                <a:spcPts val="0"/>
              </a:spcBef>
              <a:spcAft>
                <a:spcPts val="0"/>
              </a:spcAft>
              <a:buClr>
                <a:schemeClr val="lt1"/>
              </a:buClr>
              <a:buSzPts val="3200"/>
              <a:buNone/>
              <a:defRPr b="1" sz="3200">
                <a:solidFill>
                  <a:schemeClr val="lt1"/>
                </a:solidFill>
              </a:defRPr>
            </a:lvl5pPr>
            <a:lvl6pPr lvl="5" rtl="0" algn="l">
              <a:lnSpc>
                <a:spcPct val="100000"/>
              </a:lnSpc>
              <a:spcBef>
                <a:spcPts val="0"/>
              </a:spcBef>
              <a:spcAft>
                <a:spcPts val="0"/>
              </a:spcAft>
              <a:buClr>
                <a:schemeClr val="lt1"/>
              </a:buClr>
              <a:buSzPts val="3200"/>
              <a:buNone/>
              <a:defRPr b="1" sz="3200">
                <a:solidFill>
                  <a:schemeClr val="lt1"/>
                </a:solidFill>
              </a:defRPr>
            </a:lvl6pPr>
            <a:lvl7pPr lvl="6" rtl="0" algn="l">
              <a:lnSpc>
                <a:spcPct val="100000"/>
              </a:lnSpc>
              <a:spcBef>
                <a:spcPts val="0"/>
              </a:spcBef>
              <a:spcAft>
                <a:spcPts val="0"/>
              </a:spcAft>
              <a:buClr>
                <a:schemeClr val="lt1"/>
              </a:buClr>
              <a:buSzPts val="3200"/>
              <a:buNone/>
              <a:defRPr b="1" sz="3200">
                <a:solidFill>
                  <a:schemeClr val="lt1"/>
                </a:solidFill>
              </a:defRPr>
            </a:lvl7pPr>
            <a:lvl8pPr lvl="7" rtl="0" algn="l">
              <a:lnSpc>
                <a:spcPct val="100000"/>
              </a:lnSpc>
              <a:spcBef>
                <a:spcPts val="0"/>
              </a:spcBef>
              <a:spcAft>
                <a:spcPts val="0"/>
              </a:spcAft>
              <a:buClr>
                <a:schemeClr val="lt1"/>
              </a:buClr>
              <a:buSzPts val="3200"/>
              <a:buNone/>
              <a:defRPr b="1" sz="3200">
                <a:solidFill>
                  <a:schemeClr val="lt1"/>
                </a:solidFill>
              </a:defRPr>
            </a:lvl8pPr>
            <a:lvl9pPr lvl="8" rtl="0" algn="l">
              <a:lnSpc>
                <a:spcPct val="100000"/>
              </a:lnSpc>
              <a:spcBef>
                <a:spcPts val="0"/>
              </a:spcBef>
              <a:spcAft>
                <a:spcPts val="0"/>
              </a:spcAft>
              <a:buClr>
                <a:schemeClr val="lt1"/>
              </a:buClr>
              <a:buSzPts val="3200"/>
              <a:buNone/>
              <a:defRPr b="1" sz="3200">
                <a:solidFill>
                  <a:schemeClr val="lt1"/>
                </a:solidFill>
              </a:defRPr>
            </a:lvl9pPr>
          </a:lstStyle>
          <a:p/>
        </p:txBody>
      </p:sp>
      <p:sp>
        <p:nvSpPr>
          <p:cNvPr id="88" name="Google Shape;88;p18"/>
          <p:cNvSpPr txBox="1"/>
          <p:nvPr>
            <p:ph idx="1" type="body"/>
          </p:nvPr>
        </p:nvSpPr>
        <p:spPr>
          <a:xfrm>
            <a:off x="2469775" y="1874225"/>
            <a:ext cx="5867400" cy="25506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sz="1800">
                <a:solidFill>
                  <a:schemeClr val="lt1"/>
                </a:solidFill>
              </a:defRPr>
            </a:lvl1pPr>
            <a:lvl2pPr indent="-317500" lvl="1" marL="914400" rtl="0" algn="l">
              <a:lnSpc>
                <a:spcPct val="115000"/>
              </a:lnSpc>
              <a:spcBef>
                <a:spcPts val="1600"/>
              </a:spcBef>
              <a:spcAft>
                <a:spcPts val="0"/>
              </a:spcAft>
              <a:buClr>
                <a:schemeClr val="lt1"/>
              </a:buClr>
              <a:buSzPts val="1400"/>
              <a:buChar char="○"/>
              <a:defRPr sz="1400">
                <a:solidFill>
                  <a:schemeClr val="lt1"/>
                </a:solidFill>
              </a:defRPr>
            </a:lvl2pPr>
            <a:lvl3pPr indent="-317500" lvl="2" marL="1371600" rtl="0" algn="l">
              <a:lnSpc>
                <a:spcPct val="115000"/>
              </a:lnSpc>
              <a:spcBef>
                <a:spcPts val="1600"/>
              </a:spcBef>
              <a:spcAft>
                <a:spcPts val="0"/>
              </a:spcAft>
              <a:buClr>
                <a:schemeClr val="lt1"/>
              </a:buClr>
              <a:buSzPts val="1400"/>
              <a:buChar char="■"/>
              <a:defRPr sz="1400">
                <a:solidFill>
                  <a:schemeClr val="lt1"/>
                </a:solidFill>
              </a:defRPr>
            </a:lvl3pPr>
            <a:lvl4pPr indent="-317500" lvl="3" marL="1828800" rtl="0" algn="l">
              <a:lnSpc>
                <a:spcPct val="115000"/>
              </a:lnSpc>
              <a:spcBef>
                <a:spcPts val="1600"/>
              </a:spcBef>
              <a:spcAft>
                <a:spcPts val="0"/>
              </a:spcAft>
              <a:buClr>
                <a:schemeClr val="lt1"/>
              </a:buClr>
              <a:buSzPts val="1400"/>
              <a:buChar char="●"/>
              <a:defRPr sz="1400">
                <a:solidFill>
                  <a:schemeClr val="lt1"/>
                </a:solidFill>
              </a:defRPr>
            </a:lvl4pPr>
            <a:lvl5pPr indent="-317500" lvl="4" marL="2286000" rtl="0" algn="l">
              <a:lnSpc>
                <a:spcPct val="115000"/>
              </a:lnSpc>
              <a:spcBef>
                <a:spcPts val="1600"/>
              </a:spcBef>
              <a:spcAft>
                <a:spcPts val="0"/>
              </a:spcAft>
              <a:buClr>
                <a:schemeClr val="lt1"/>
              </a:buClr>
              <a:buSzPts val="1400"/>
              <a:buChar char="○"/>
              <a:defRPr sz="1400">
                <a:solidFill>
                  <a:schemeClr val="lt1"/>
                </a:solidFill>
              </a:defRPr>
            </a:lvl5pPr>
            <a:lvl6pPr indent="-317500" lvl="5" marL="2743200" rtl="0" algn="l">
              <a:lnSpc>
                <a:spcPct val="115000"/>
              </a:lnSpc>
              <a:spcBef>
                <a:spcPts val="1600"/>
              </a:spcBef>
              <a:spcAft>
                <a:spcPts val="0"/>
              </a:spcAft>
              <a:buClr>
                <a:schemeClr val="lt1"/>
              </a:buClr>
              <a:buSzPts val="1400"/>
              <a:buChar char="■"/>
              <a:defRPr sz="1400">
                <a:solidFill>
                  <a:schemeClr val="lt1"/>
                </a:solidFill>
              </a:defRPr>
            </a:lvl6pPr>
            <a:lvl7pPr indent="-317500" lvl="6" marL="3200400" rtl="0" algn="l">
              <a:lnSpc>
                <a:spcPct val="115000"/>
              </a:lnSpc>
              <a:spcBef>
                <a:spcPts val="1600"/>
              </a:spcBef>
              <a:spcAft>
                <a:spcPts val="0"/>
              </a:spcAft>
              <a:buClr>
                <a:schemeClr val="lt1"/>
              </a:buClr>
              <a:buSzPts val="1400"/>
              <a:buChar char="●"/>
              <a:defRPr sz="1400">
                <a:solidFill>
                  <a:schemeClr val="lt1"/>
                </a:solidFill>
              </a:defRPr>
            </a:lvl7pPr>
            <a:lvl8pPr indent="-317500" lvl="7" marL="3657600" rtl="0" algn="l">
              <a:lnSpc>
                <a:spcPct val="115000"/>
              </a:lnSpc>
              <a:spcBef>
                <a:spcPts val="1600"/>
              </a:spcBef>
              <a:spcAft>
                <a:spcPts val="0"/>
              </a:spcAft>
              <a:buClr>
                <a:schemeClr val="lt1"/>
              </a:buClr>
              <a:buSzPts val="1400"/>
              <a:buChar char="○"/>
              <a:defRPr sz="1400">
                <a:solidFill>
                  <a:schemeClr val="lt1"/>
                </a:solidFill>
              </a:defRPr>
            </a:lvl8pPr>
            <a:lvl9pPr indent="-317500" lvl="8" marL="4114800" rtl="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89" name="Google Shape;89;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10">
    <p:bg>
      <p:bgPr>
        <a:solidFill>
          <a:srgbClr val="FFFFFF"/>
        </a:solidFill>
      </p:bgPr>
    </p:bg>
    <p:spTree>
      <p:nvGrpSpPr>
        <p:cNvPr id="90" name="Shape 90"/>
        <p:cNvGrpSpPr/>
        <p:nvPr/>
      </p:nvGrpSpPr>
      <p:grpSpPr>
        <a:xfrm>
          <a:off x="0" y="0"/>
          <a:ext cx="0" cy="0"/>
          <a:chOff x="0" y="0"/>
          <a:chExt cx="0" cy="0"/>
        </a:xfrm>
      </p:grpSpPr>
      <p:sp>
        <p:nvSpPr>
          <p:cNvPr id="91" name="Google Shape;91;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type="title"/>
          </p:nvPr>
        </p:nvSpPr>
        <p:spPr>
          <a:xfrm>
            <a:off x="311700" y="2540450"/>
            <a:ext cx="3119700" cy="20364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800"/>
              <a:buNone/>
              <a:defRPr b="1" sz="2800">
                <a:solidFill>
                  <a:schemeClr val="dk1"/>
                </a:solidFill>
              </a:defRPr>
            </a:lvl1pPr>
            <a:lvl2pPr lvl="1" rtl="0" algn="l">
              <a:lnSpc>
                <a:spcPct val="100000"/>
              </a:lnSpc>
              <a:spcBef>
                <a:spcPts val="0"/>
              </a:spcBef>
              <a:spcAft>
                <a:spcPts val="0"/>
              </a:spcAft>
              <a:buClr>
                <a:schemeClr val="dk1"/>
              </a:buClr>
              <a:buSzPts val="2800"/>
              <a:buNone/>
              <a:defRPr b="1" sz="2800">
                <a:solidFill>
                  <a:schemeClr val="dk1"/>
                </a:solidFill>
              </a:defRPr>
            </a:lvl2pPr>
            <a:lvl3pPr lvl="2" rtl="0" algn="l">
              <a:lnSpc>
                <a:spcPct val="100000"/>
              </a:lnSpc>
              <a:spcBef>
                <a:spcPts val="0"/>
              </a:spcBef>
              <a:spcAft>
                <a:spcPts val="0"/>
              </a:spcAft>
              <a:buClr>
                <a:schemeClr val="dk1"/>
              </a:buClr>
              <a:buSzPts val="2800"/>
              <a:buNone/>
              <a:defRPr b="1" sz="2800">
                <a:solidFill>
                  <a:schemeClr val="dk1"/>
                </a:solidFill>
              </a:defRPr>
            </a:lvl3pPr>
            <a:lvl4pPr lvl="3" rtl="0" algn="l">
              <a:lnSpc>
                <a:spcPct val="100000"/>
              </a:lnSpc>
              <a:spcBef>
                <a:spcPts val="0"/>
              </a:spcBef>
              <a:spcAft>
                <a:spcPts val="0"/>
              </a:spcAft>
              <a:buClr>
                <a:schemeClr val="dk1"/>
              </a:buClr>
              <a:buSzPts val="2800"/>
              <a:buNone/>
              <a:defRPr b="1" sz="2800">
                <a:solidFill>
                  <a:schemeClr val="dk1"/>
                </a:solidFill>
              </a:defRPr>
            </a:lvl4pPr>
            <a:lvl5pPr lvl="4" rtl="0" algn="l">
              <a:lnSpc>
                <a:spcPct val="100000"/>
              </a:lnSpc>
              <a:spcBef>
                <a:spcPts val="0"/>
              </a:spcBef>
              <a:spcAft>
                <a:spcPts val="0"/>
              </a:spcAft>
              <a:buClr>
                <a:schemeClr val="dk1"/>
              </a:buClr>
              <a:buSzPts val="2800"/>
              <a:buNone/>
              <a:defRPr b="1" sz="2800">
                <a:solidFill>
                  <a:schemeClr val="dk1"/>
                </a:solidFill>
              </a:defRPr>
            </a:lvl5pPr>
            <a:lvl6pPr lvl="5" rtl="0" algn="l">
              <a:lnSpc>
                <a:spcPct val="100000"/>
              </a:lnSpc>
              <a:spcBef>
                <a:spcPts val="0"/>
              </a:spcBef>
              <a:spcAft>
                <a:spcPts val="0"/>
              </a:spcAft>
              <a:buClr>
                <a:schemeClr val="dk1"/>
              </a:buClr>
              <a:buSzPts val="2800"/>
              <a:buNone/>
              <a:defRPr b="1" sz="2800">
                <a:solidFill>
                  <a:schemeClr val="dk1"/>
                </a:solidFill>
              </a:defRPr>
            </a:lvl6pPr>
            <a:lvl7pPr lvl="6" rtl="0" algn="l">
              <a:lnSpc>
                <a:spcPct val="100000"/>
              </a:lnSpc>
              <a:spcBef>
                <a:spcPts val="0"/>
              </a:spcBef>
              <a:spcAft>
                <a:spcPts val="0"/>
              </a:spcAft>
              <a:buClr>
                <a:schemeClr val="dk1"/>
              </a:buClr>
              <a:buSzPts val="2800"/>
              <a:buNone/>
              <a:defRPr b="1" sz="2800">
                <a:solidFill>
                  <a:schemeClr val="dk1"/>
                </a:solidFill>
              </a:defRPr>
            </a:lvl7pPr>
            <a:lvl8pPr lvl="7" rtl="0" algn="l">
              <a:lnSpc>
                <a:spcPct val="100000"/>
              </a:lnSpc>
              <a:spcBef>
                <a:spcPts val="0"/>
              </a:spcBef>
              <a:spcAft>
                <a:spcPts val="0"/>
              </a:spcAft>
              <a:buClr>
                <a:schemeClr val="dk1"/>
              </a:buClr>
              <a:buSzPts val="2800"/>
              <a:buNone/>
              <a:defRPr b="1" sz="2800">
                <a:solidFill>
                  <a:schemeClr val="dk1"/>
                </a:solidFill>
              </a:defRPr>
            </a:lvl8pPr>
            <a:lvl9pPr lvl="8" rtl="0" algn="l">
              <a:lnSpc>
                <a:spcPct val="100000"/>
              </a:lnSpc>
              <a:spcBef>
                <a:spcPts val="0"/>
              </a:spcBef>
              <a:spcAft>
                <a:spcPts val="0"/>
              </a:spcAft>
              <a:buClr>
                <a:schemeClr val="dk1"/>
              </a:buClr>
              <a:buSzPts val="2800"/>
              <a:buNone/>
              <a:defRPr b="1" sz="2800">
                <a:solidFill>
                  <a:schemeClr val="dk1"/>
                </a:solidFill>
              </a:defRPr>
            </a:lvl9pPr>
          </a:lstStyle>
          <a:p/>
        </p:txBody>
      </p:sp>
      <p:sp>
        <p:nvSpPr>
          <p:cNvPr id="93" name="Google Shape;93;p19"/>
          <p:cNvSpPr txBox="1"/>
          <p:nvPr>
            <p:ph idx="1" type="body"/>
          </p:nvPr>
        </p:nvSpPr>
        <p:spPr>
          <a:xfrm>
            <a:off x="3529200" y="2540450"/>
            <a:ext cx="5295300" cy="20364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4" name="Google Shape;94;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11">
    <p:bg>
      <p:bgPr>
        <a:solidFill>
          <a:srgbClr val="FFFFFF"/>
        </a:solidFill>
      </p:bgPr>
    </p:bg>
    <p:spTree>
      <p:nvGrpSpPr>
        <p:cNvPr id="95" name="Shape 95"/>
        <p:cNvGrpSpPr/>
        <p:nvPr/>
      </p:nvGrpSpPr>
      <p:grpSpPr>
        <a:xfrm>
          <a:off x="0" y="0"/>
          <a:ext cx="0" cy="0"/>
          <a:chOff x="0" y="0"/>
          <a:chExt cx="0" cy="0"/>
        </a:xfrm>
      </p:grpSpPr>
      <p:sp>
        <p:nvSpPr>
          <p:cNvPr id="96" name="Google Shape;96;p2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type="title"/>
          </p:nvPr>
        </p:nvSpPr>
        <p:spPr>
          <a:xfrm>
            <a:off x="762025" y="1189150"/>
            <a:ext cx="7620000" cy="857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100" name="Google Shape;100;p20"/>
          <p:cNvSpPr txBox="1"/>
          <p:nvPr>
            <p:ph idx="1" type="body"/>
          </p:nvPr>
        </p:nvSpPr>
        <p:spPr>
          <a:xfrm>
            <a:off x="762025" y="2253000"/>
            <a:ext cx="7620000" cy="2334600"/>
          </a:xfrm>
          <a:prstGeom prst="rect">
            <a:avLst/>
          </a:prstGeom>
          <a:noFill/>
        </p:spPr>
        <p:txBody>
          <a:bodyPr anchorCtr="0" anchor="t" bIns="91425" lIns="91425" spcFirstLastPara="1" rIns="91425" wrap="square" tIns="91425">
            <a:noAutofit/>
          </a:bodyPr>
          <a:lstStyle>
            <a:lvl1pPr indent="-355600" lvl="0" marL="457200" rtl="0" algn="l">
              <a:lnSpc>
                <a:spcPct val="115000"/>
              </a:lnSpc>
              <a:spcBef>
                <a:spcPts val="0"/>
              </a:spcBef>
              <a:spcAft>
                <a:spcPts val="0"/>
              </a:spcAft>
              <a:buClr>
                <a:srgbClr val="616161"/>
              </a:buClr>
              <a:buSzPts val="2000"/>
              <a:buChar char="●"/>
              <a:defRPr sz="2000">
                <a:solidFill>
                  <a:srgbClr val="616161"/>
                </a:solidFill>
              </a:defRPr>
            </a:lvl1pPr>
            <a:lvl2pPr indent="-330200" lvl="1" marL="914400" rtl="0" algn="l">
              <a:lnSpc>
                <a:spcPct val="115000"/>
              </a:lnSpc>
              <a:spcBef>
                <a:spcPts val="1600"/>
              </a:spcBef>
              <a:spcAft>
                <a:spcPts val="0"/>
              </a:spcAft>
              <a:buClr>
                <a:srgbClr val="616161"/>
              </a:buClr>
              <a:buSzPts val="1600"/>
              <a:buChar char="○"/>
              <a:defRPr sz="1600">
                <a:solidFill>
                  <a:srgbClr val="616161"/>
                </a:solidFill>
              </a:defRPr>
            </a:lvl2pPr>
            <a:lvl3pPr indent="-330200" lvl="2" marL="1371600" rtl="0" algn="l">
              <a:lnSpc>
                <a:spcPct val="115000"/>
              </a:lnSpc>
              <a:spcBef>
                <a:spcPts val="1600"/>
              </a:spcBef>
              <a:spcAft>
                <a:spcPts val="0"/>
              </a:spcAft>
              <a:buClr>
                <a:srgbClr val="616161"/>
              </a:buClr>
              <a:buSzPts val="1600"/>
              <a:buChar char="■"/>
              <a:defRPr sz="1600">
                <a:solidFill>
                  <a:srgbClr val="616161"/>
                </a:solidFill>
              </a:defRPr>
            </a:lvl3pPr>
            <a:lvl4pPr indent="-330200" lvl="3" marL="1828800" rtl="0" algn="l">
              <a:lnSpc>
                <a:spcPct val="115000"/>
              </a:lnSpc>
              <a:spcBef>
                <a:spcPts val="1600"/>
              </a:spcBef>
              <a:spcAft>
                <a:spcPts val="0"/>
              </a:spcAft>
              <a:buClr>
                <a:srgbClr val="616161"/>
              </a:buClr>
              <a:buSzPts val="1600"/>
              <a:buChar char="●"/>
              <a:defRPr sz="1600">
                <a:solidFill>
                  <a:srgbClr val="616161"/>
                </a:solidFill>
              </a:defRPr>
            </a:lvl4pPr>
            <a:lvl5pPr indent="-330200" lvl="4" marL="2286000" rtl="0" algn="l">
              <a:lnSpc>
                <a:spcPct val="115000"/>
              </a:lnSpc>
              <a:spcBef>
                <a:spcPts val="1600"/>
              </a:spcBef>
              <a:spcAft>
                <a:spcPts val="0"/>
              </a:spcAft>
              <a:buClr>
                <a:srgbClr val="616161"/>
              </a:buClr>
              <a:buSzPts val="1600"/>
              <a:buChar char="○"/>
              <a:defRPr sz="1600">
                <a:solidFill>
                  <a:srgbClr val="616161"/>
                </a:solidFill>
              </a:defRPr>
            </a:lvl5pPr>
            <a:lvl6pPr indent="-330200" lvl="5" marL="2743200" rtl="0" algn="l">
              <a:lnSpc>
                <a:spcPct val="115000"/>
              </a:lnSpc>
              <a:spcBef>
                <a:spcPts val="1600"/>
              </a:spcBef>
              <a:spcAft>
                <a:spcPts val="0"/>
              </a:spcAft>
              <a:buClr>
                <a:srgbClr val="616161"/>
              </a:buClr>
              <a:buSzPts val="1600"/>
              <a:buChar char="■"/>
              <a:defRPr sz="1600">
                <a:solidFill>
                  <a:srgbClr val="616161"/>
                </a:solidFill>
              </a:defRPr>
            </a:lvl6pPr>
            <a:lvl7pPr indent="-330200" lvl="6" marL="3200400" rtl="0" algn="l">
              <a:lnSpc>
                <a:spcPct val="115000"/>
              </a:lnSpc>
              <a:spcBef>
                <a:spcPts val="1600"/>
              </a:spcBef>
              <a:spcAft>
                <a:spcPts val="0"/>
              </a:spcAft>
              <a:buClr>
                <a:srgbClr val="616161"/>
              </a:buClr>
              <a:buSzPts val="1600"/>
              <a:buChar char="●"/>
              <a:defRPr sz="1600">
                <a:solidFill>
                  <a:srgbClr val="616161"/>
                </a:solidFill>
              </a:defRPr>
            </a:lvl7pPr>
            <a:lvl8pPr indent="-330200" lvl="7" marL="3657600" rtl="0" algn="l">
              <a:lnSpc>
                <a:spcPct val="115000"/>
              </a:lnSpc>
              <a:spcBef>
                <a:spcPts val="1600"/>
              </a:spcBef>
              <a:spcAft>
                <a:spcPts val="0"/>
              </a:spcAft>
              <a:buClr>
                <a:srgbClr val="616161"/>
              </a:buClr>
              <a:buSzPts val="1600"/>
              <a:buChar char="○"/>
              <a:defRPr sz="1600">
                <a:solidFill>
                  <a:srgbClr val="616161"/>
                </a:solidFill>
              </a:defRPr>
            </a:lvl8pPr>
            <a:lvl9pPr indent="-330200" lvl="8" marL="4114800" rtl="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101" name="Google Shape;101;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14">
    <p:bg>
      <p:bgPr>
        <a:solidFill>
          <a:srgbClr val="FFFFFF"/>
        </a:solidFill>
      </p:bgPr>
    </p:bg>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000"/>
              <a:buNone/>
              <a:defRPr b="1" sz="3000">
                <a:solidFill>
                  <a:srgbClr val="FFFFFF"/>
                </a:solidFill>
              </a:defRPr>
            </a:lvl1pPr>
            <a:lvl2pPr lvl="1" rtl="0" algn="l">
              <a:lnSpc>
                <a:spcPct val="100000"/>
              </a:lnSpc>
              <a:spcBef>
                <a:spcPts val="0"/>
              </a:spcBef>
              <a:spcAft>
                <a:spcPts val="0"/>
              </a:spcAft>
              <a:buClr>
                <a:srgbClr val="FFFFFF"/>
              </a:buClr>
              <a:buSzPts val="3000"/>
              <a:buNone/>
              <a:defRPr b="1" sz="3000">
                <a:solidFill>
                  <a:srgbClr val="FFFFFF"/>
                </a:solidFill>
              </a:defRPr>
            </a:lvl2pPr>
            <a:lvl3pPr lvl="2" rtl="0" algn="l">
              <a:lnSpc>
                <a:spcPct val="100000"/>
              </a:lnSpc>
              <a:spcBef>
                <a:spcPts val="0"/>
              </a:spcBef>
              <a:spcAft>
                <a:spcPts val="0"/>
              </a:spcAft>
              <a:buClr>
                <a:srgbClr val="FFFFFF"/>
              </a:buClr>
              <a:buSzPts val="3000"/>
              <a:buNone/>
              <a:defRPr b="1" sz="3000">
                <a:solidFill>
                  <a:srgbClr val="FFFFFF"/>
                </a:solidFill>
              </a:defRPr>
            </a:lvl3pPr>
            <a:lvl4pPr lvl="3" rtl="0" algn="l">
              <a:lnSpc>
                <a:spcPct val="100000"/>
              </a:lnSpc>
              <a:spcBef>
                <a:spcPts val="0"/>
              </a:spcBef>
              <a:spcAft>
                <a:spcPts val="0"/>
              </a:spcAft>
              <a:buClr>
                <a:srgbClr val="FFFFFF"/>
              </a:buClr>
              <a:buSzPts val="3000"/>
              <a:buNone/>
              <a:defRPr b="1" sz="3000">
                <a:solidFill>
                  <a:srgbClr val="FFFFFF"/>
                </a:solidFill>
              </a:defRPr>
            </a:lvl4pPr>
            <a:lvl5pPr lvl="4" rtl="0" algn="l">
              <a:lnSpc>
                <a:spcPct val="100000"/>
              </a:lnSpc>
              <a:spcBef>
                <a:spcPts val="0"/>
              </a:spcBef>
              <a:spcAft>
                <a:spcPts val="0"/>
              </a:spcAft>
              <a:buClr>
                <a:srgbClr val="FFFFFF"/>
              </a:buClr>
              <a:buSzPts val="3000"/>
              <a:buNone/>
              <a:defRPr b="1" sz="3000">
                <a:solidFill>
                  <a:srgbClr val="FFFFFF"/>
                </a:solidFill>
              </a:defRPr>
            </a:lvl5pPr>
            <a:lvl6pPr lvl="5" rtl="0" algn="l">
              <a:lnSpc>
                <a:spcPct val="100000"/>
              </a:lnSpc>
              <a:spcBef>
                <a:spcPts val="0"/>
              </a:spcBef>
              <a:spcAft>
                <a:spcPts val="0"/>
              </a:spcAft>
              <a:buClr>
                <a:srgbClr val="FFFFFF"/>
              </a:buClr>
              <a:buSzPts val="3000"/>
              <a:buNone/>
              <a:defRPr b="1" sz="3000">
                <a:solidFill>
                  <a:srgbClr val="FFFFFF"/>
                </a:solidFill>
              </a:defRPr>
            </a:lvl6pPr>
            <a:lvl7pPr lvl="6" rtl="0" algn="l">
              <a:lnSpc>
                <a:spcPct val="100000"/>
              </a:lnSpc>
              <a:spcBef>
                <a:spcPts val="0"/>
              </a:spcBef>
              <a:spcAft>
                <a:spcPts val="0"/>
              </a:spcAft>
              <a:buClr>
                <a:srgbClr val="FFFFFF"/>
              </a:buClr>
              <a:buSzPts val="3000"/>
              <a:buNone/>
              <a:defRPr b="1" sz="3000">
                <a:solidFill>
                  <a:srgbClr val="FFFFFF"/>
                </a:solidFill>
              </a:defRPr>
            </a:lvl7pPr>
            <a:lvl8pPr lvl="7" rtl="0" algn="l">
              <a:lnSpc>
                <a:spcPct val="100000"/>
              </a:lnSpc>
              <a:spcBef>
                <a:spcPts val="0"/>
              </a:spcBef>
              <a:spcAft>
                <a:spcPts val="0"/>
              </a:spcAft>
              <a:buClr>
                <a:srgbClr val="FFFFFF"/>
              </a:buClr>
              <a:buSzPts val="3000"/>
              <a:buNone/>
              <a:defRPr b="1" sz="3000">
                <a:solidFill>
                  <a:srgbClr val="FFFFFF"/>
                </a:solidFill>
              </a:defRPr>
            </a:lvl8pPr>
            <a:lvl9pPr lvl="8" rtl="0" algn="l">
              <a:lnSpc>
                <a:spcPct val="100000"/>
              </a:lnSpc>
              <a:spcBef>
                <a:spcPts val="0"/>
              </a:spcBef>
              <a:spcAft>
                <a:spcPts val="0"/>
              </a:spcAft>
              <a:buClr>
                <a:srgbClr val="FFFFFF"/>
              </a:buClr>
              <a:buSzPts val="3000"/>
              <a:buNone/>
              <a:defRPr b="1" sz="3000">
                <a:solidFill>
                  <a:srgbClr val="FFFFFF"/>
                </a:solidFill>
              </a:defRPr>
            </a:lvl9pPr>
          </a:lstStyle>
          <a:p/>
        </p:txBody>
      </p:sp>
      <p:sp>
        <p:nvSpPr>
          <p:cNvPr id="106" name="Google Shape;106;p21"/>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7" name="Google Shape;107;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www.maxpixel.net/Duplicate-Request-Note-Matter-Question-Mark-2405197" TargetMode="Externa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https://cdn.pixabay.com/photo/2018/10/15/22/11/blockchain-3750157_960_720.jpg" TargetMode="Externa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9.jpg"/><Relationship Id="rId5" Type="http://schemas.openxmlformats.org/officeDocument/2006/relationships/image" Target="../media/image10.png"/><Relationship Id="rId6" Type="http://schemas.openxmlformats.org/officeDocument/2006/relationships/image" Target="../media/image13.jp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s://c1.staticflickr.com/5/4444/37055017823_377b559264_b.jpg" TargetMode="External"/><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s://c1.staticflickr.com/5/4444/37055017823_377b559264_b.jpg" TargetMode="Externa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cdn.pixabay.com/photo/2017/12/11/11/52/blockchain-3012026_960_720.png"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cdn.pixabay.com/photo/2017/12/11/11/52/blockchain-3012026_960_720.png"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flickr.com/photos/159526894@N02/38210269881"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www.flickr.com/photos/159526894@N02/38210269881"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Future of Blockchain - A Berkeley Perspective - UC ..." id="112" name="Google Shape;112;p22"/>
          <p:cNvPicPr preferRelativeResize="0"/>
          <p:nvPr/>
        </p:nvPicPr>
        <p:blipFill rotWithShape="1">
          <a:blip r:embed="rId3">
            <a:alphaModFix/>
          </a:blip>
          <a:srcRect b="0" l="28155" r="28151" t="0"/>
          <a:stretch/>
        </p:blipFill>
        <p:spPr>
          <a:xfrm>
            <a:off x="5149150" y="0"/>
            <a:ext cx="3994850" cy="5143023"/>
          </a:xfrm>
          <a:prstGeom prst="rect">
            <a:avLst/>
          </a:prstGeom>
          <a:noFill/>
          <a:ln>
            <a:noFill/>
          </a:ln>
        </p:spPr>
      </p:pic>
      <p:sp>
        <p:nvSpPr>
          <p:cNvPr id="113" name="Google Shape;113;p22"/>
          <p:cNvSpPr txBox="1"/>
          <p:nvPr>
            <p:ph type="ctrTitle"/>
          </p:nvPr>
        </p:nvSpPr>
        <p:spPr>
          <a:xfrm>
            <a:off x="311704" y="744575"/>
            <a:ext cx="4415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Technology and The Opioid Crisis</a:t>
            </a:r>
            <a:endParaRPr/>
          </a:p>
        </p:txBody>
      </p:sp>
      <p:sp>
        <p:nvSpPr>
          <p:cNvPr id="114" name="Google Shape;114;p22"/>
          <p:cNvSpPr txBox="1"/>
          <p:nvPr>
            <p:ph idx="1" type="subTitle"/>
          </p:nvPr>
        </p:nvSpPr>
        <p:spPr>
          <a:xfrm>
            <a:off x="311700" y="2834125"/>
            <a:ext cx="4415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Leona Edegbe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1">
            <a:hlinkClick r:id="rId3"/>
          </p:cNvPr>
          <p:cNvPicPr preferRelativeResize="0"/>
          <p:nvPr/>
        </p:nvPicPr>
        <p:blipFill rotWithShape="1">
          <a:blip r:embed="rId4">
            <a:alphaModFix amt="30000"/>
          </a:blip>
          <a:srcRect b="7813" l="0" r="0" t="7813"/>
          <a:stretch/>
        </p:blipFill>
        <p:spPr>
          <a:xfrm>
            <a:off x="75" y="0"/>
            <a:ext cx="9144000" cy="5143498"/>
          </a:xfrm>
          <a:prstGeom prst="rect">
            <a:avLst/>
          </a:prstGeom>
          <a:noFill/>
          <a:ln>
            <a:noFill/>
          </a:ln>
        </p:spPr>
      </p:pic>
      <p:sp>
        <p:nvSpPr>
          <p:cNvPr id="178" name="Google Shape;178;p31"/>
          <p:cNvSpPr/>
          <p:nvPr/>
        </p:nvSpPr>
        <p:spPr>
          <a:xfrm>
            <a:off x="1381125" y="1638325"/>
            <a:ext cx="6381900" cy="18669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ph type="ctrTitle"/>
          </p:nvPr>
        </p:nvSpPr>
        <p:spPr>
          <a:xfrm>
            <a:off x="1866900" y="1981200"/>
            <a:ext cx="5362500" cy="118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does It 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Think about this</a:t>
            </a:r>
            <a:endParaRPr/>
          </a:p>
        </p:txBody>
      </p:sp>
      <p:sp>
        <p:nvSpPr>
          <p:cNvPr id="185" name="Google Shape;185;p32"/>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if you want to send a Microsoft Word document to another recipient, and ask them to make revisions to it. There could be a lot of problems when doing this due to the fact that you need to wait until receiving a return copy before you can see or make other changes because you are locked out of editing it until the other person is done with it.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1960500" y="1095575"/>
            <a:ext cx="5223000" cy="11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Quite </a:t>
            </a:r>
            <a:r>
              <a:rPr lang="en" sz="4800"/>
              <a:t>frustrating</a:t>
            </a:r>
            <a:r>
              <a:rPr lang="en" sz="4800"/>
              <a:t> right?</a:t>
            </a:r>
            <a:endParaRPr sz="4800"/>
          </a:p>
        </p:txBody>
      </p:sp>
      <p:sp>
        <p:nvSpPr>
          <p:cNvPr id="191" name="Google Shape;191;p33"/>
          <p:cNvSpPr txBox="1"/>
          <p:nvPr>
            <p:ph idx="1" type="body"/>
          </p:nvPr>
        </p:nvSpPr>
        <p:spPr>
          <a:xfrm>
            <a:off x="1960500" y="2912375"/>
            <a:ext cx="5223000" cy="15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000000"/>
                </a:solidFill>
              </a:rPr>
              <a:t>Unfortunately that’s how databases work today.</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192" name="Google Shape;192;p33"/>
          <p:cNvSpPr txBox="1"/>
          <p:nvPr/>
        </p:nvSpPr>
        <p:spPr>
          <a:xfrm>
            <a:off x="5950850" y="2912375"/>
            <a:ext cx="9435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 _ 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descr="https://cdn.pixabay.com/photo/2018/10/15/22/11/blockchain-3750157_960_720.jpg" id="197" name="Google Shape;197;p34">
            <a:hlinkClick r:id="rId3"/>
          </p:cNvPr>
          <p:cNvPicPr preferRelativeResize="0"/>
          <p:nvPr/>
        </p:nvPicPr>
        <p:blipFill rotWithShape="1">
          <a:blip r:embed="rId4">
            <a:alphaModFix/>
          </a:blip>
          <a:srcRect b="25839" l="0" r="0" t="25834"/>
          <a:stretch/>
        </p:blipFill>
        <p:spPr>
          <a:xfrm>
            <a:off x="0" y="0"/>
            <a:ext cx="9144002" cy="2209447"/>
          </a:xfrm>
          <a:prstGeom prst="rect">
            <a:avLst/>
          </a:prstGeom>
          <a:noFill/>
          <a:ln>
            <a:noFill/>
          </a:ln>
        </p:spPr>
      </p:pic>
      <p:sp>
        <p:nvSpPr>
          <p:cNvPr id="198" name="Google Shape;198;p34"/>
          <p:cNvSpPr txBox="1"/>
          <p:nvPr>
            <p:ph type="title"/>
          </p:nvPr>
        </p:nvSpPr>
        <p:spPr>
          <a:xfrm>
            <a:off x="311700" y="2540450"/>
            <a:ext cx="3119700" cy="20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Blockchain comes</a:t>
            </a:r>
            <a:endParaRPr/>
          </a:p>
        </p:txBody>
      </p:sp>
      <p:sp>
        <p:nvSpPr>
          <p:cNvPr id="199" name="Google Shape;199;p34"/>
          <p:cNvSpPr txBox="1"/>
          <p:nvPr>
            <p:ph idx="1" type="body"/>
          </p:nvPr>
        </p:nvSpPr>
        <p:spPr>
          <a:xfrm>
            <a:off x="3529200" y="2540450"/>
            <a:ext cx="5295300" cy="203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blockchain both parties have access to the same document at the same time, and the single version of that document is always visible to both of them. It is like a shared ledger, but it is a shared document. The distributed part comes into play when sharing involves a number of people.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556400" y="1104475"/>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is quite a flexible tool</a:t>
            </a:r>
            <a:endParaRPr/>
          </a:p>
        </p:txBody>
      </p:sp>
      <p:sp>
        <p:nvSpPr>
          <p:cNvPr id="205" name="Google Shape;205;p35"/>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technology has been used for the health records for patients and start up companies are making new headway with electronic medical records. So with the </a:t>
            </a:r>
            <a:r>
              <a:rPr lang="en"/>
              <a:t>Opioid</a:t>
            </a:r>
            <a:r>
              <a:rPr lang="en"/>
              <a:t> issue the blockchain technology can be explored.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nvSpPr>
        <p:spPr>
          <a:xfrm>
            <a:off x="894900" y="832000"/>
            <a:ext cx="13344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txBox="1"/>
          <p:nvPr/>
        </p:nvSpPr>
        <p:spPr>
          <a:xfrm>
            <a:off x="4204825" y="955900"/>
            <a:ext cx="16404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txBox="1"/>
          <p:nvPr/>
        </p:nvSpPr>
        <p:spPr>
          <a:xfrm>
            <a:off x="1675175" y="-211750"/>
            <a:ext cx="5541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nvSpPr>
        <p:spPr>
          <a:xfrm>
            <a:off x="1433925" y="1774775"/>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txBox="1"/>
          <p:nvPr/>
        </p:nvSpPr>
        <p:spPr>
          <a:xfrm>
            <a:off x="1675175" y="3170650"/>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Properties of Blockchain</a:t>
            </a:r>
            <a:endParaRPr/>
          </a:p>
        </p:txBody>
      </p:sp>
      <p:sp>
        <p:nvSpPr>
          <p:cNvPr id="216" name="Google Shape;216;p36"/>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a:t>
            </a:r>
            <a:endParaRPr/>
          </a:p>
          <a:p>
            <a:pPr indent="0" lvl="0" marL="0" rtl="0" algn="l">
              <a:spcBef>
                <a:spcPts val="1600"/>
              </a:spcBef>
              <a:spcAft>
                <a:spcPts val="0"/>
              </a:spcAft>
              <a:buNone/>
            </a:pPr>
            <a:r>
              <a:rPr lang="en"/>
              <a:t>DISTRIBUTED </a:t>
            </a:r>
            <a:endParaRPr/>
          </a:p>
          <a:p>
            <a:pPr indent="0" lvl="0" marL="0" rtl="0" algn="l">
              <a:spcBef>
                <a:spcPts val="1600"/>
              </a:spcBef>
              <a:spcAft>
                <a:spcPts val="0"/>
              </a:spcAft>
              <a:buNone/>
            </a:pPr>
            <a:r>
              <a:rPr lang="en"/>
              <a:t>CONSENSUS BASED</a:t>
            </a:r>
            <a:endParaRPr/>
          </a:p>
          <a:p>
            <a:pPr indent="0" lvl="0" marL="0" rtl="0" algn="l">
              <a:spcBef>
                <a:spcPts val="1600"/>
              </a:spcBef>
              <a:spcAft>
                <a:spcPts val="1600"/>
              </a:spcAft>
              <a:buNone/>
            </a:pPr>
            <a:r>
              <a:rPr lang="en"/>
              <a:t>TRANSPARENT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a:t>
            </a:r>
            <a:endParaRPr/>
          </a:p>
        </p:txBody>
      </p:sp>
      <p:pic>
        <p:nvPicPr>
          <p:cNvPr id="222" name="Google Shape;222;p37"/>
          <p:cNvPicPr preferRelativeResize="0"/>
          <p:nvPr/>
        </p:nvPicPr>
        <p:blipFill>
          <a:blip r:embed="rId3">
            <a:alphaModFix/>
          </a:blip>
          <a:stretch>
            <a:fillRect/>
          </a:stretch>
        </p:blipFill>
        <p:spPr>
          <a:xfrm>
            <a:off x="4011825" y="364950"/>
            <a:ext cx="4850400" cy="4259701"/>
          </a:xfrm>
          <a:prstGeom prst="rect">
            <a:avLst/>
          </a:prstGeom>
          <a:noFill/>
          <a:ln>
            <a:noFill/>
          </a:ln>
        </p:spPr>
      </p:pic>
      <p:sp>
        <p:nvSpPr>
          <p:cNvPr id="223" name="Google Shape;223;p37"/>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nvSpPr>
        <p:spPr>
          <a:xfrm>
            <a:off x="894900" y="832000"/>
            <a:ext cx="13344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txBox="1"/>
          <p:nvPr/>
        </p:nvSpPr>
        <p:spPr>
          <a:xfrm>
            <a:off x="4204825" y="955900"/>
            <a:ext cx="16404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
          <p:cNvSpPr txBox="1"/>
          <p:nvPr/>
        </p:nvSpPr>
        <p:spPr>
          <a:xfrm>
            <a:off x="1675175" y="-211750"/>
            <a:ext cx="5541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txBox="1"/>
          <p:nvPr/>
        </p:nvSpPr>
        <p:spPr>
          <a:xfrm>
            <a:off x="1433925" y="1774775"/>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txBox="1"/>
          <p:nvPr/>
        </p:nvSpPr>
        <p:spPr>
          <a:xfrm>
            <a:off x="1675175" y="3170650"/>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and Opioid Supply</a:t>
            </a:r>
            <a:endParaRPr/>
          </a:p>
        </p:txBody>
      </p:sp>
      <p:sp>
        <p:nvSpPr>
          <p:cNvPr id="234" name="Google Shape;23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how we can use the properties of the properties with the Opioid Crisis:</a:t>
            </a:r>
            <a:endParaRPr/>
          </a:p>
          <a:p>
            <a:pPr indent="0" lvl="0" marL="0" rtl="0" algn="l">
              <a:spcBef>
                <a:spcPts val="1600"/>
              </a:spcBef>
              <a:spcAft>
                <a:spcPts val="0"/>
              </a:spcAft>
              <a:buNone/>
            </a:pPr>
            <a:r>
              <a:rPr lang="en"/>
              <a:t>IMMUTABLE- Imagine all the stakeholders can have access to a distributed ledger smart contract to have access to the supply and prescription of Opioid. If the health </a:t>
            </a:r>
            <a:r>
              <a:rPr lang="en"/>
              <a:t>practitioner tries to abuse the privilege of prescribing opioid.</a:t>
            </a:r>
            <a:endParaRPr/>
          </a:p>
          <a:p>
            <a:pPr indent="0" lvl="0" marL="0" rtl="0" algn="l">
              <a:spcBef>
                <a:spcPts val="1600"/>
              </a:spcBef>
              <a:spcAft>
                <a:spcPts val="0"/>
              </a:spcAft>
              <a:buNone/>
            </a:pPr>
            <a:r>
              <a:rPr lang="en"/>
              <a:t>DISTRIBUTED &amp; CONSENSUS BASED: the output of the smart contract can be validated by everyone on the network. </a:t>
            </a:r>
            <a:endParaRPr/>
          </a:p>
          <a:p>
            <a:pPr indent="0" lvl="0" marL="0" rtl="0" algn="l">
              <a:spcBef>
                <a:spcPts val="1600"/>
              </a:spcBef>
              <a:spcAft>
                <a:spcPts val="1600"/>
              </a:spcAft>
              <a:buNone/>
            </a:pPr>
            <a:r>
              <a:rPr lang="en"/>
              <a:t>TRANSPARENT:All stakeholders can view the transaction on this ledger.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 stakeholders are on this peer to peer network. Each peer or node are considered equal.</a:t>
            </a:r>
            <a:endParaRPr/>
          </a:p>
        </p:txBody>
      </p:sp>
      <p:pic>
        <p:nvPicPr>
          <p:cNvPr descr="Image result for blockchain database" id="240" name="Google Shape;240;p39"/>
          <p:cNvPicPr preferRelativeResize="0"/>
          <p:nvPr/>
        </p:nvPicPr>
        <p:blipFill>
          <a:blip r:embed="rId3">
            <a:alphaModFix/>
          </a:blip>
          <a:stretch>
            <a:fillRect/>
          </a:stretch>
        </p:blipFill>
        <p:spPr>
          <a:xfrm>
            <a:off x="152400" y="152400"/>
            <a:ext cx="7959931" cy="39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nvSpPr>
        <p:spPr>
          <a:xfrm>
            <a:off x="894900" y="832000"/>
            <a:ext cx="13344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txBox="1"/>
          <p:nvPr/>
        </p:nvSpPr>
        <p:spPr>
          <a:xfrm>
            <a:off x="4204825" y="955900"/>
            <a:ext cx="16404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txBox="1"/>
          <p:nvPr/>
        </p:nvSpPr>
        <p:spPr>
          <a:xfrm>
            <a:off x="1675175" y="-211750"/>
            <a:ext cx="5541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txBox="1"/>
          <p:nvPr/>
        </p:nvSpPr>
        <p:spPr>
          <a:xfrm>
            <a:off x="1433925" y="1774775"/>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txBox="1"/>
          <p:nvPr/>
        </p:nvSpPr>
        <p:spPr>
          <a:xfrm>
            <a:off x="1675175" y="3170650"/>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and Opioid Supply</a:t>
            </a:r>
            <a:endParaRPr/>
          </a:p>
        </p:txBody>
      </p:sp>
      <p:sp>
        <p:nvSpPr>
          <p:cNvPr id="251" name="Google Shape;25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40"/>
          <p:cNvPicPr preferRelativeResize="0"/>
          <p:nvPr/>
        </p:nvPicPr>
        <p:blipFill>
          <a:blip r:embed="rId3">
            <a:alphaModFix/>
          </a:blip>
          <a:stretch>
            <a:fillRect/>
          </a:stretch>
        </p:blipFill>
        <p:spPr>
          <a:xfrm>
            <a:off x="1617237" y="2154750"/>
            <a:ext cx="1254687" cy="834001"/>
          </a:xfrm>
          <a:prstGeom prst="rect">
            <a:avLst/>
          </a:prstGeom>
          <a:noFill/>
          <a:ln>
            <a:noFill/>
          </a:ln>
        </p:spPr>
      </p:pic>
      <p:pic>
        <p:nvPicPr>
          <p:cNvPr id="253" name="Google Shape;253;p40"/>
          <p:cNvPicPr preferRelativeResize="0"/>
          <p:nvPr/>
        </p:nvPicPr>
        <p:blipFill>
          <a:blip r:embed="rId4">
            <a:alphaModFix/>
          </a:blip>
          <a:stretch>
            <a:fillRect/>
          </a:stretch>
        </p:blipFill>
        <p:spPr>
          <a:xfrm>
            <a:off x="4127550" y="3504075"/>
            <a:ext cx="1138800" cy="864746"/>
          </a:xfrm>
          <a:prstGeom prst="rect">
            <a:avLst/>
          </a:prstGeom>
          <a:noFill/>
          <a:ln>
            <a:noFill/>
          </a:ln>
        </p:spPr>
      </p:pic>
      <p:pic>
        <p:nvPicPr>
          <p:cNvPr id="254" name="Google Shape;254;p40"/>
          <p:cNvPicPr preferRelativeResize="0"/>
          <p:nvPr/>
        </p:nvPicPr>
        <p:blipFill>
          <a:blip r:embed="rId5">
            <a:alphaModFix/>
          </a:blip>
          <a:stretch>
            <a:fillRect/>
          </a:stretch>
        </p:blipFill>
        <p:spPr>
          <a:xfrm>
            <a:off x="4101188" y="1286800"/>
            <a:ext cx="941613" cy="864751"/>
          </a:xfrm>
          <a:prstGeom prst="rect">
            <a:avLst/>
          </a:prstGeom>
          <a:noFill/>
          <a:ln>
            <a:noFill/>
          </a:ln>
        </p:spPr>
      </p:pic>
      <p:pic>
        <p:nvPicPr>
          <p:cNvPr id="255" name="Google Shape;255;p40"/>
          <p:cNvPicPr preferRelativeResize="0"/>
          <p:nvPr/>
        </p:nvPicPr>
        <p:blipFill>
          <a:blip r:embed="rId6">
            <a:alphaModFix/>
          </a:blip>
          <a:stretch>
            <a:fillRect/>
          </a:stretch>
        </p:blipFill>
        <p:spPr>
          <a:xfrm>
            <a:off x="6446123" y="2408950"/>
            <a:ext cx="1138797" cy="761707"/>
          </a:xfrm>
          <a:prstGeom prst="rect">
            <a:avLst/>
          </a:prstGeom>
          <a:noFill/>
          <a:ln>
            <a:noFill/>
          </a:ln>
        </p:spPr>
      </p:pic>
      <p:pic>
        <p:nvPicPr>
          <p:cNvPr id="256" name="Google Shape;256;p40"/>
          <p:cNvPicPr preferRelativeResize="0"/>
          <p:nvPr/>
        </p:nvPicPr>
        <p:blipFill>
          <a:blip r:embed="rId7">
            <a:alphaModFix/>
          </a:blip>
          <a:stretch>
            <a:fillRect/>
          </a:stretch>
        </p:blipFill>
        <p:spPr>
          <a:xfrm>
            <a:off x="600925" y="3082200"/>
            <a:ext cx="554100" cy="1108201"/>
          </a:xfrm>
          <a:prstGeom prst="rect">
            <a:avLst/>
          </a:prstGeom>
          <a:noFill/>
          <a:ln>
            <a:noFill/>
          </a:ln>
        </p:spPr>
      </p:pic>
      <p:cxnSp>
        <p:nvCxnSpPr>
          <p:cNvPr id="257" name="Google Shape;257;p40"/>
          <p:cNvCxnSpPr>
            <a:endCxn id="253" idx="1"/>
          </p:cNvCxnSpPr>
          <p:nvPr/>
        </p:nvCxnSpPr>
        <p:spPr>
          <a:xfrm>
            <a:off x="2801850" y="2894848"/>
            <a:ext cx="1325700" cy="10416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40"/>
          <p:cNvCxnSpPr>
            <a:stCxn id="252" idx="3"/>
            <a:endCxn id="254" idx="1"/>
          </p:cNvCxnSpPr>
          <p:nvPr/>
        </p:nvCxnSpPr>
        <p:spPr>
          <a:xfrm flipH="1" rot="10800000">
            <a:off x="2871924" y="1719150"/>
            <a:ext cx="1229400" cy="8526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40"/>
          <p:cNvCxnSpPr>
            <a:stCxn id="254" idx="3"/>
            <a:endCxn id="255" idx="1"/>
          </p:cNvCxnSpPr>
          <p:nvPr/>
        </p:nvCxnSpPr>
        <p:spPr>
          <a:xfrm>
            <a:off x="5042802" y="1719175"/>
            <a:ext cx="1403400" cy="10707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40"/>
          <p:cNvCxnSpPr>
            <a:stCxn id="255" idx="1"/>
            <a:endCxn id="253" idx="3"/>
          </p:cNvCxnSpPr>
          <p:nvPr/>
        </p:nvCxnSpPr>
        <p:spPr>
          <a:xfrm flipH="1">
            <a:off x="5266223" y="2789804"/>
            <a:ext cx="1179900" cy="114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https://c1.staticflickr.com/5/4444/37055017823_377b559264_b.jpg" id="119" name="Google Shape;119;p23">
            <a:hlinkClick r:id="rId3"/>
          </p:cNvPr>
          <p:cNvPicPr preferRelativeResize="0"/>
          <p:nvPr/>
        </p:nvPicPr>
        <p:blipFill rotWithShape="1">
          <a:blip r:embed="rId4">
            <a:alphaModFix amt="60000"/>
          </a:blip>
          <a:srcRect b="0" l="27235" r="27235" t="0"/>
          <a:stretch/>
        </p:blipFill>
        <p:spPr>
          <a:xfrm>
            <a:off x="0" y="0"/>
            <a:ext cx="3512599" cy="5143497"/>
          </a:xfrm>
          <a:prstGeom prst="rect">
            <a:avLst/>
          </a:prstGeom>
          <a:noFill/>
          <a:ln>
            <a:noFill/>
          </a:ln>
        </p:spPr>
      </p:pic>
      <p:sp>
        <p:nvSpPr>
          <p:cNvPr id="120" name="Google Shape;120;p23"/>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1" name="Google Shape;121;p23"/>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the Opioid Crisis?</a:t>
            </a:r>
            <a:endParaRPr b="1"/>
          </a:p>
          <a:p>
            <a:pPr indent="0" lvl="0" marL="457200" rtl="0" algn="l">
              <a:spcBef>
                <a:spcPts val="1600"/>
              </a:spcBef>
              <a:spcAft>
                <a:spcPts val="1600"/>
              </a:spcAft>
              <a:buNone/>
            </a:pPr>
            <a:r>
              <a:rPr lang="en" sz="2400"/>
              <a:t>The </a:t>
            </a:r>
            <a:r>
              <a:rPr lang="en" sz="2400"/>
              <a:t>Opioid</a:t>
            </a:r>
            <a:r>
              <a:rPr lang="en" sz="2400"/>
              <a:t> crisis is a term used to refer to the rapid increase in the use of prescription and non prescription opioid drugs in the United States and Canada</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nvSpPr>
        <p:spPr>
          <a:xfrm>
            <a:off x="894900" y="832000"/>
            <a:ext cx="13344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
          <p:cNvSpPr txBox="1"/>
          <p:nvPr/>
        </p:nvSpPr>
        <p:spPr>
          <a:xfrm>
            <a:off x="4204825" y="955900"/>
            <a:ext cx="16404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txBox="1"/>
          <p:nvPr/>
        </p:nvSpPr>
        <p:spPr>
          <a:xfrm>
            <a:off x="1675175" y="-211750"/>
            <a:ext cx="5541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txBox="1"/>
          <p:nvPr/>
        </p:nvSpPr>
        <p:spPr>
          <a:xfrm>
            <a:off x="1433925" y="1774775"/>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nvSpPr>
        <p:spPr>
          <a:xfrm>
            <a:off x="1675175" y="3170650"/>
            <a:ext cx="11388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and Opioid Supply</a:t>
            </a:r>
            <a:endParaRPr/>
          </a:p>
        </p:txBody>
      </p:sp>
      <p:sp>
        <p:nvSpPr>
          <p:cNvPr id="271" name="Google Shape;27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2" name="Google Shape;272;p41"/>
          <p:cNvSpPr/>
          <p:nvPr/>
        </p:nvSpPr>
        <p:spPr>
          <a:xfrm>
            <a:off x="675475" y="1544250"/>
            <a:ext cx="1640400" cy="1374000"/>
          </a:xfrm>
          <a:prstGeom prst="cube">
            <a:avLst>
              <a:gd fmla="val 25000"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p:nvPr/>
        </p:nvSpPr>
        <p:spPr>
          <a:xfrm>
            <a:off x="3751800" y="2845450"/>
            <a:ext cx="1640400" cy="1374000"/>
          </a:xfrm>
          <a:prstGeom prst="cube">
            <a:avLst>
              <a:gd fmla="val 25000"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6238700" y="1374925"/>
            <a:ext cx="1640400" cy="1374000"/>
          </a:xfrm>
          <a:prstGeom prst="cube">
            <a:avLst>
              <a:gd fmla="val 25000"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41"/>
          <p:cNvCxnSpPr>
            <a:endCxn id="273" idx="2"/>
          </p:cNvCxnSpPr>
          <p:nvPr/>
        </p:nvCxnSpPr>
        <p:spPr>
          <a:xfrm>
            <a:off x="1954200" y="2882800"/>
            <a:ext cx="1797600" cy="8214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41"/>
          <p:cNvCxnSpPr/>
          <p:nvPr/>
        </p:nvCxnSpPr>
        <p:spPr>
          <a:xfrm flipH="1" rot="10800000">
            <a:off x="5431050" y="2782150"/>
            <a:ext cx="1795800" cy="9771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41"/>
          <p:cNvCxnSpPr/>
          <p:nvPr/>
        </p:nvCxnSpPr>
        <p:spPr>
          <a:xfrm flipH="1" rot="10800000">
            <a:off x="2315875" y="1920325"/>
            <a:ext cx="38910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Blockchain is time saving.</a:t>
            </a:r>
            <a:endParaRPr/>
          </a:p>
          <a:p>
            <a:pPr indent="-342900" lvl="0" marL="457200" rtl="0" algn="l">
              <a:spcBef>
                <a:spcPts val="0"/>
              </a:spcBef>
              <a:spcAft>
                <a:spcPts val="0"/>
              </a:spcAft>
              <a:buSzPts val="1800"/>
              <a:buChar char="❏"/>
            </a:pPr>
            <a:r>
              <a:rPr lang="en"/>
              <a:t>Cost saving </a:t>
            </a:r>
            <a:endParaRPr/>
          </a:p>
          <a:p>
            <a:pPr indent="-342900" lvl="0" marL="457200" rtl="0" algn="l">
              <a:spcBef>
                <a:spcPts val="0"/>
              </a:spcBef>
              <a:spcAft>
                <a:spcPts val="0"/>
              </a:spcAft>
              <a:buSzPts val="1800"/>
              <a:buChar char="❏"/>
            </a:pPr>
            <a:r>
              <a:rPr lang="en"/>
              <a:t>More secured</a:t>
            </a:r>
            <a:endParaRPr/>
          </a:p>
          <a:p>
            <a:pPr indent="0" lvl="0" marL="0" rtl="0" algn="l">
              <a:spcBef>
                <a:spcPts val="1600"/>
              </a:spcBef>
              <a:spcAft>
                <a:spcPts val="1600"/>
              </a:spcAft>
              <a:buNone/>
            </a:pPr>
            <a:r>
              <a:t/>
            </a:r>
            <a:endParaRPr/>
          </a:p>
        </p:txBody>
      </p:sp>
      <p:sp>
        <p:nvSpPr>
          <p:cNvPr id="283" name="Google Shape;28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descr="https://c1.staticflickr.com/5/4444/37055017823_377b559264_b.jpg" id="126" name="Google Shape;126;p24">
            <a:hlinkClick r:id="rId3"/>
          </p:cNvPr>
          <p:cNvPicPr preferRelativeResize="0"/>
          <p:nvPr/>
        </p:nvPicPr>
        <p:blipFill rotWithShape="1">
          <a:blip r:embed="rId4">
            <a:alphaModFix amt="60000"/>
          </a:blip>
          <a:srcRect b="0" l="27235" r="27235" t="0"/>
          <a:stretch/>
        </p:blipFill>
        <p:spPr>
          <a:xfrm>
            <a:off x="0" y="0"/>
            <a:ext cx="3512599" cy="5143497"/>
          </a:xfrm>
          <a:prstGeom prst="rect">
            <a:avLst/>
          </a:prstGeom>
          <a:noFill/>
          <a:ln>
            <a:noFill/>
          </a:ln>
        </p:spPr>
      </p:pic>
      <p:sp>
        <p:nvSpPr>
          <p:cNvPr id="127" name="Google Shape;127;p24"/>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a:t>
            </a:r>
            <a:endParaRPr/>
          </a:p>
        </p:txBody>
      </p:sp>
      <p:sp>
        <p:nvSpPr>
          <p:cNvPr id="128" name="Google Shape;128;p24"/>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Clr>
                <a:schemeClr val="dk1"/>
              </a:buClr>
              <a:buSzPts val="1100"/>
              <a:buFont typeface="Arial"/>
              <a:buNone/>
            </a:pPr>
            <a:r>
              <a:rPr lang="en" sz="2400"/>
              <a:t>Unfortunately, for more than 20 years, more than 68% of the number of the drug overdose deaths in the United States is caused by opioids alone in 2017.</a:t>
            </a:r>
            <a:endParaRPr sz="2400"/>
          </a:p>
          <a:p>
            <a:pPr indent="0" lvl="0" marL="457200" rtl="0" algn="l">
              <a:spcBef>
                <a:spcPts val="160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5"/>
          <p:cNvPicPr preferRelativeResize="0"/>
          <p:nvPr/>
        </p:nvPicPr>
        <p:blipFill rotWithShape="1">
          <a:blip r:embed="rId3">
            <a:alphaModFix/>
          </a:blip>
          <a:srcRect b="0" l="0" r="0" t="0"/>
          <a:stretch/>
        </p:blipFill>
        <p:spPr>
          <a:xfrm>
            <a:off x="2287850" y="476775"/>
            <a:ext cx="6672575" cy="4666726"/>
          </a:xfrm>
          <a:prstGeom prst="rect">
            <a:avLst/>
          </a:prstGeom>
          <a:noFill/>
          <a:ln>
            <a:noFill/>
          </a:ln>
        </p:spPr>
      </p:pic>
      <p:sp>
        <p:nvSpPr>
          <p:cNvPr id="134" name="Google Shape;134;p25"/>
          <p:cNvSpPr txBox="1"/>
          <p:nvPr>
            <p:ph idx="4294967295"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is drug data collected?</a:t>
            </a:r>
            <a:endParaRPr/>
          </a:p>
        </p:txBody>
      </p:sp>
      <p:sp>
        <p:nvSpPr>
          <p:cNvPr id="140" name="Google Shape;140;p26"/>
          <p:cNvSpPr txBox="1"/>
          <p:nvPr>
            <p:ph idx="1" type="body"/>
          </p:nvPr>
        </p:nvSpPr>
        <p:spPr>
          <a:xfrm>
            <a:off x="311700" y="1376050"/>
            <a:ext cx="3367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Prescription Monitoring program is a state-run program that collects and distributes data about the prescription and dispensation of federally controlled substances and, as the individual states deem appropriate, of addictive prescription drugs. </a:t>
            </a:r>
            <a:endParaRPr sz="1800"/>
          </a:p>
        </p:txBody>
      </p:sp>
      <p:pic>
        <p:nvPicPr>
          <p:cNvPr id="141" name="Google Shape;141;p26"/>
          <p:cNvPicPr preferRelativeResize="0"/>
          <p:nvPr/>
        </p:nvPicPr>
        <p:blipFill>
          <a:blip r:embed="rId3">
            <a:alphaModFix/>
          </a:blip>
          <a:stretch>
            <a:fillRect/>
          </a:stretch>
        </p:blipFill>
        <p:spPr>
          <a:xfrm>
            <a:off x="4624575" y="138875"/>
            <a:ext cx="4519425" cy="1861999"/>
          </a:xfrm>
          <a:prstGeom prst="rect">
            <a:avLst/>
          </a:prstGeom>
          <a:noFill/>
          <a:ln>
            <a:noFill/>
          </a:ln>
        </p:spPr>
      </p:pic>
      <p:pic>
        <p:nvPicPr>
          <p:cNvPr id="142" name="Google Shape;142;p26"/>
          <p:cNvPicPr preferRelativeResize="0"/>
          <p:nvPr/>
        </p:nvPicPr>
        <p:blipFill>
          <a:blip r:embed="rId4">
            <a:alphaModFix/>
          </a:blip>
          <a:stretch>
            <a:fillRect/>
          </a:stretch>
        </p:blipFill>
        <p:spPr>
          <a:xfrm>
            <a:off x="3907850" y="2741450"/>
            <a:ext cx="2409275" cy="2402052"/>
          </a:xfrm>
          <a:prstGeom prst="rect">
            <a:avLst/>
          </a:prstGeom>
          <a:noFill/>
          <a:ln>
            <a:noFill/>
          </a:ln>
        </p:spPr>
      </p:pic>
      <p:pic>
        <p:nvPicPr>
          <p:cNvPr id="143" name="Google Shape;143;p26"/>
          <p:cNvPicPr preferRelativeResize="0"/>
          <p:nvPr/>
        </p:nvPicPr>
        <p:blipFill>
          <a:blip r:embed="rId5">
            <a:alphaModFix/>
          </a:blip>
          <a:stretch>
            <a:fillRect/>
          </a:stretch>
        </p:blipFill>
        <p:spPr>
          <a:xfrm>
            <a:off x="6317125" y="2274999"/>
            <a:ext cx="3157824" cy="204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Why Blockchain?</a:t>
            </a:r>
            <a:endParaRPr sz="7200"/>
          </a:p>
        </p:txBody>
      </p:sp>
      <p:pic>
        <p:nvPicPr>
          <p:cNvPr descr="https://cdn.pixabay.com/photo/2017/12/11/11/52/blockchain-3012026_960_720.png" id="149" name="Google Shape;149;p27">
            <a:hlinkClick r:id="rId3"/>
          </p:cNvPr>
          <p:cNvPicPr preferRelativeResize="0"/>
          <p:nvPr/>
        </p:nvPicPr>
        <p:blipFill rotWithShape="1">
          <a:blip r:embed="rId4">
            <a:alphaModFix/>
          </a:blip>
          <a:srcRect b="3078" l="0" r="0" t="3068"/>
          <a:stretch/>
        </p:blipFill>
        <p:spPr>
          <a:xfrm>
            <a:off x="3592675" y="3069625"/>
            <a:ext cx="1411800" cy="1300800"/>
          </a:xfrm>
          <a:prstGeom prst="parallelogram">
            <a:avLst>
              <a:gd fmla="val 23683"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91875" y="406900"/>
            <a:ext cx="30396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Blockchain</a:t>
            </a:r>
            <a:endParaRPr/>
          </a:p>
        </p:txBody>
      </p:sp>
      <p:sp>
        <p:nvSpPr>
          <p:cNvPr id="155" name="Google Shape;155;p28"/>
          <p:cNvSpPr txBox="1"/>
          <p:nvPr>
            <p:ph idx="1" type="body"/>
          </p:nvPr>
        </p:nvSpPr>
        <p:spPr>
          <a:xfrm>
            <a:off x="291938" y="2053718"/>
            <a:ext cx="30396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a:t>
            </a:r>
            <a:r>
              <a:rPr lang="en"/>
              <a:t>blockchain is an incorruptible digital ledger of economic transactions that can be programmed to record not only financial transactions but virtually everything of value.</a:t>
            </a:r>
            <a:endParaRPr/>
          </a:p>
        </p:txBody>
      </p:sp>
      <p:sp>
        <p:nvSpPr>
          <p:cNvPr id="156" name="Google Shape;156;p28"/>
          <p:cNvSpPr/>
          <p:nvPr/>
        </p:nvSpPr>
        <p:spPr>
          <a:xfrm>
            <a:off x="4232750" y="0"/>
            <a:ext cx="4911300" cy="5143500"/>
          </a:xfrm>
          <a:prstGeom prst="parallelogram">
            <a:avLst>
              <a:gd fmla="val 25000" name="adj"/>
            </a:avLst>
          </a:prstGeom>
          <a:solidFill>
            <a:srgbClr val="FFFFFF"/>
          </a:solidFill>
          <a:ln>
            <a:noFill/>
          </a:ln>
          <a:effectLst>
            <a:outerShdw blurRad="50800" rotWithShape="0" algn="tl"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8"/>
          <p:cNvSpPr/>
          <p:nvPr/>
        </p:nvSpPr>
        <p:spPr>
          <a:xfrm>
            <a:off x="3331550" y="0"/>
            <a:ext cx="5633700" cy="5143500"/>
          </a:xfrm>
          <a:prstGeom prst="parallelogram">
            <a:avLst>
              <a:gd fmla="val 24220" name="adj"/>
            </a:avLst>
          </a:prstGeom>
          <a:solidFill>
            <a:srgbClr val="EEEEEE">
              <a:alpha val="6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cdn.pixabay.com/photo/2017/12/11/11/52/blockchain-3012026_960_720.png" id="158" name="Google Shape;158;p28">
            <a:hlinkClick r:id="rId3"/>
          </p:cNvPr>
          <p:cNvPicPr preferRelativeResize="0"/>
          <p:nvPr/>
        </p:nvPicPr>
        <p:blipFill rotWithShape="1">
          <a:blip r:embed="rId4">
            <a:alphaModFix/>
          </a:blip>
          <a:srcRect b="3078" l="0" r="0" t="3068"/>
          <a:stretch/>
        </p:blipFill>
        <p:spPr>
          <a:xfrm>
            <a:off x="3562350" y="0"/>
            <a:ext cx="5581800" cy="5143500"/>
          </a:xfrm>
          <a:prstGeom prst="parallelogram">
            <a:avLst>
              <a:gd fmla="val 23683"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9">
            <a:hlinkClick r:id="rId3"/>
          </p:cNvPr>
          <p:cNvPicPr preferRelativeResize="0"/>
          <p:nvPr/>
        </p:nvPicPr>
        <p:blipFill rotWithShape="1">
          <a:blip r:embed="rId4">
            <a:alphaModFix/>
          </a:blip>
          <a:srcRect b="0" l="26647" r="26652" t="0"/>
          <a:stretch/>
        </p:blipFill>
        <p:spPr>
          <a:xfrm>
            <a:off x="0" y="0"/>
            <a:ext cx="4572001" cy="5143501"/>
          </a:xfrm>
          <a:prstGeom prst="rect">
            <a:avLst/>
          </a:prstGeom>
          <a:noFill/>
          <a:ln>
            <a:noFill/>
          </a:ln>
        </p:spPr>
      </p:pic>
      <p:sp>
        <p:nvSpPr>
          <p:cNvPr id="164" name="Google Shape;164;p29"/>
          <p:cNvSpPr txBox="1"/>
          <p:nvPr>
            <p:ph type="title"/>
          </p:nvPr>
        </p:nvSpPr>
        <p:spPr>
          <a:xfrm>
            <a:off x="4852825" y="233150"/>
            <a:ext cx="4016400" cy="11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Various Definitions</a:t>
            </a:r>
            <a:endParaRPr/>
          </a:p>
        </p:txBody>
      </p:sp>
      <p:sp>
        <p:nvSpPr>
          <p:cNvPr id="165" name="Google Shape;165;p29"/>
          <p:cNvSpPr txBox="1"/>
          <p:nvPr>
            <p:ph idx="1" type="body"/>
          </p:nvPr>
        </p:nvSpPr>
        <p:spPr>
          <a:xfrm>
            <a:off x="4852900" y="1672727"/>
            <a:ext cx="4016400" cy="29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rgbClr val="222222"/>
                </a:solidFill>
              </a:rPr>
              <a:t>Blockchain</a:t>
            </a:r>
            <a:r>
              <a:rPr lang="en" sz="1800">
                <a:solidFill>
                  <a:srgbClr val="222222"/>
                </a:solidFill>
              </a:rPr>
              <a:t> is an all-encompassing technology that is integrating across platforms and hardware all over the world. A </a:t>
            </a:r>
            <a:r>
              <a:rPr b="1" lang="en" sz="1800">
                <a:solidFill>
                  <a:srgbClr val="222222"/>
                </a:solidFill>
              </a:rPr>
              <a:t>blockchain</a:t>
            </a:r>
            <a:r>
              <a:rPr lang="en" sz="1800">
                <a:solidFill>
                  <a:srgbClr val="222222"/>
                </a:solidFill>
              </a:rPr>
              <a:t> is a data structure that makes it possible to create a digital ledger of data and share it among a network of independent parties.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0">
            <a:hlinkClick r:id="rId3"/>
          </p:cNvPr>
          <p:cNvPicPr preferRelativeResize="0"/>
          <p:nvPr/>
        </p:nvPicPr>
        <p:blipFill rotWithShape="1">
          <a:blip r:embed="rId4">
            <a:alphaModFix/>
          </a:blip>
          <a:srcRect b="0" l="26647" r="26652" t="0"/>
          <a:stretch/>
        </p:blipFill>
        <p:spPr>
          <a:xfrm>
            <a:off x="0" y="0"/>
            <a:ext cx="4572001" cy="5143501"/>
          </a:xfrm>
          <a:prstGeom prst="rect">
            <a:avLst/>
          </a:prstGeom>
          <a:noFill/>
          <a:ln>
            <a:noFill/>
          </a:ln>
        </p:spPr>
      </p:pic>
      <p:sp>
        <p:nvSpPr>
          <p:cNvPr id="171" name="Google Shape;171;p30"/>
          <p:cNvSpPr txBox="1"/>
          <p:nvPr>
            <p:ph type="title"/>
          </p:nvPr>
        </p:nvSpPr>
        <p:spPr>
          <a:xfrm>
            <a:off x="4852825" y="233150"/>
            <a:ext cx="4016400" cy="11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called Blockchain?</a:t>
            </a:r>
            <a:endParaRPr/>
          </a:p>
        </p:txBody>
      </p:sp>
      <p:sp>
        <p:nvSpPr>
          <p:cNvPr id="172" name="Google Shape;172;p30"/>
          <p:cNvSpPr txBox="1"/>
          <p:nvPr>
            <p:ph idx="1" type="body"/>
          </p:nvPr>
        </p:nvSpPr>
        <p:spPr>
          <a:xfrm>
            <a:off x="4852900" y="1672727"/>
            <a:ext cx="4016400" cy="29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this technology is so complex, why call it “blockchain?” At its most basic level, blockchain is literally just a chain of blocks, but not in the traditional sense of those words. When we say the words “block” and “chain” in this context, we are actually talking about digital information (the “block”), stored in a public database (the “chain”).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