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058400" cy="7772400"/>
  <p:notesSz cx="6858000" cy="9144000"/>
  <p:defaultTextStyle>
    <a:defPPr>
      <a:defRPr lang="en-US"/>
    </a:defPPr>
    <a:lvl1pPr marL="0" algn="l" defTabSz="9142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8" algn="l" defTabSz="9142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36" algn="l" defTabSz="9142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54" algn="l" defTabSz="9142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72" algn="l" defTabSz="9142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90" algn="l" defTabSz="9142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08" algn="l" defTabSz="9142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26" algn="l" defTabSz="9142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45" algn="l" defTabSz="9142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0"/>
  </p:normalViewPr>
  <p:slideViewPr>
    <p:cSldViewPr snapToGrid="0" snapToObjects="1">
      <p:cViewPr varScale="1">
        <p:scale>
          <a:sx n="107" d="100"/>
          <a:sy n="107" d="100"/>
        </p:scale>
        <p:origin x="1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2F94-355A-9D4D-AE7E-0D880F8D0E2C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B3-4DB1-D146-AA84-B5525F3A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8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2F94-355A-9D4D-AE7E-0D880F8D0E2C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B3-4DB1-D146-AA84-B5525F3A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5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2F94-355A-9D4D-AE7E-0D880F8D0E2C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B3-4DB1-D146-AA84-B5525F3A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7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2F94-355A-9D4D-AE7E-0D880F8D0E2C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B3-4DB1-D146-AA84-B5525F3A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2F94-355A-9D4D-AE7E-0D880F8D0E2C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B3-4DB1-D146-AA84-B5525F3A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2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2F94-355A-9D4D-AE7E-0D880F8D0E2C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B3-4DB1-D146-AA84-B5525F3A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2F94-355A-9D4D-AE7E-0D880F8D0E2C}" type="datetimeFigureOut">
              <a:rPr lang="en-US" smtClean="0"/>
              <a:t>3/7/17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B3-4DB1-D146-AA84-B5525F3A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3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2F94-355A-9D4D-AE7E-0D880F8D0E2C}" type="datetimeFigureOut">
              <a:rPr lang="en-US" smtClean="0"/>
              <a:t>3/7/17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B3-4DB1-D146-AA84-B5525F3A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5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2F94-355A-9D4D-AE7E-0D880F8D0E2C}" type="datetimeFigureOut">
              <a:rPr lang="en-US" smtClean="0"/>
              <a:t>3/7/17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B3-4DB1-D146-AA84-B5525F3A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8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2F94-355A-9D4D-AE7E-0D880F8D0E2C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B3-4DB1-D146-AA84-B5525F3A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6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2F94-355A-9D4D-AE7E-0D880F8D0E2C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B3-4DB1-D146-AA84-B5525F3A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B2F94-355A-9D4D-AE7E-0D880F8D0E2C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C18B3-4DB1-D146-AA84-B5525F3A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690123"/>
            <a:ext cx="8549640" cy="270594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Predicting Gene Expression Using Classification In TCGA Data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Lee</a:t>
            </a:r>
          </a:p>
          <a:p>
            <a:r>
              <a:rPr lang="en-US" dirty="0" err="1" smtClean="0"/>
              <a:t>Jonothan</a:t>
            </a:r>
            <a:r>
              <a:rPr lang="en-US" dirty="0" smtClean="0"/>
              <a:t> Wolf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0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7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6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8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6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9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19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0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20</Words>
  <Application>Microsoft Macintosh PowerPoint</Application>
  <PresentationFormat>Custom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Predicting Gene Expression Using Classification In TCGA Data</vt:lpstr>
      <vt:lpstr>Abstract</vt:lpstr>
      <vt:lpstr>Data</vt:lpstr>
      <vt:lpstr>Method</vt:lpstr>
      <vt:lpstr>Method</vt:lpstr>
      <vt:lpstr>Results</vt:lpstr>
      <vt:lpstr>Results</vt:lpstr>
      <vt:lpstr>Conclusion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Gene Expression Using Classification In TCGA Data</dc:title>
  <dc:creator>Microsoft Office User</dc:creator>
  <cp:lastModifiedBy>Microsoft Office User</cp:lastModifiedBy>
  <cp:revision>1</cp:revision>
  <dcterms:created xsi:type="dcterms:W3CDTF">2017-03-07T21:34:57Z</dcterms:created>
  <dcterms:modified xsi:type="dcterms:W3CDTF">2017-03-07T21:42:56Z</dcterms:modified>
</cp:coreProperties>
</file>