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58400" cy="7772400"/>
  <p:notesSz cx="6858000" cy="9144000"/>
  <p:defaultTextStyle>
    <a:defPPr>
      <a:defRPr lang="en-US"/>
    </a:defPPr>
    <a:lvl1pPr marL="0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6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4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2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0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8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6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5" algn="l" defTabSz="91423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>
        <p:scale>
          <a:sx n="121" d="100"/>
          <a:sy n="121" d="100"/>
        </p:scale>
        <p:origin x="1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B1C85-F1D0-B546-BD5F-6043ED973FA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F56B6D8-D449-1448-B431-0F9A1EB6CB5E}">
      <dgm:prSet phldrT="[Text]" custT="1"/>
      <dgm:spPr/>
      <dgm:t>
        <a:bodyPr/>
        <a:lstStyle/>
        <a:p>
          <a:r>
            <a:rPr lang="en-US" sz="2400" dirty="0" smtClean="0"/>
            <a:t>ZNF502</a:t>
          </a:r>
          <a:endParaRPr lang="en-US" sz="2400" dirty="0"/>
        </a:p>
      </dgm:t>
    </dgm:pt>
    <dgm:pt modelId="{4A8AA5AC-8518-4742-9528-BC221C7EFECA}" type="parTrans" cxnId="{39C20AAD-E795-D045-AFA2-754C55BF7FDC}">
      <dgm:prSet/>
      <dgm:spPr/>
      <dgm:t>
        <a:bodyPr/>
        <a:lstStyle/>
        <a:p>
          <a:endParaRPr lang="en-US"/>
        </a:p>
      </dgm:t>
    </dgm:pt>
    <dgm:pt modelId="{DB685E24-D8E3-9340-BB82-BED172053285}" type="sibTrans" cxnId="{39C20AAD-E795-D045-AFA2-754C55BF7FDC}">
      <dgm:prSet/>
      <dgm:spPr/>
      <dgm:t>
        <a:bodyPr/>
        <a:lstStyle/>
        <a:p>
          <a:endParaRPr lang="en-US"/>
        </a:p>
      </dgm:t>
    </dgm:pt>
    <dgm:pt modelId="{D8525CF0-859D-7F41-9034-783489769284}">
      <dgm:prSet phldrT="[Text]" custT="1"/>
      <dgm:spPr/>
      <dgm:t>
        <a:bodyPr/>
        <a:lstStyle/>
        <a:p>
          <a:r>
            <a:rPr lang="en-US" sz="1800" dirty="0" err="1" smtClean="0"/>
            <a:t>Cytoband</a:t>
          </a:r>
          <a:r>
            <a:rPr lang="en-US" sz="1800" baseline="0" dirty="0" smtClean="0"/>
            <a:t> To Chromosomal Coordinates</a:t>
          </a:r>
          <a:endParaRPr lang="en-US" sz="1800" dirty="0"/>
        </a:p>
      </dgm:t>
    </dgm:pt>
    <dgm:pt modelId="{7ACF39EA-DEFE-F64E-BBB0-5AD8E2485CFC}" type="parTrans" cxnId="{03BE7DA6-AD17-BB4D-9701-6D963E9C95E3}">
      <dgm:prSet/>
      <dgm:spPr/>
      <dgm:t>
        <a:bodyPr/>
        <a:lstStyle/>
        <a:p>
          <a:endParaRPr lang="en-US"/>
        </a:p>
      </dgm:t>
    </dgm:pt>
    <dgm:pt modelId="{92E50BEF-9BBD-E34A-A260-CF950C1905E5}" type="sibTrans" cxnId="{03BE7DA6-AD17-BB4D-9701-6D963E9C95E3}">
      <dgm:prSet/>
      <dgm:spPr/>
      <dgm:t>
        <a:bodyPr/>
        <a:lstStyle/>
        <a:p>
          <a:endParaRPr lang="en-US"/>
        </a:p>
      </dgm:t>
    </dgm:pt>
    <dgm:pt modelId="{C3C1862B-55AC-7B49-A2CA-C678E588A634}">
      <dgm:prSet phldrT="[Text]" custT="1"/>
      <dgm:spPr/>
      <dgm:t>
        <a:bodyPr/>
        <a:lstStyle/>
        <a:p>
          <a:r>
            <a:rPr lang="en-US" sz="1800" dirty="0" smtClean="0"/>
            <a:t>Compute Nearest Mutation</a:t>
          </a:r>
          <a:endParaRPr lang="en-US" sz="1800" dirty="0"/>
        </a:p>
      </dgm:t>
    </dgm:pt>
    <dgm:pt modelId="{18B25AD2-73AC-9641-84F2-ACED0EE8587B}" type="parTrans" cxnId="{8F76BE34-2100-9441-B271-F59255C48BA7}">
      <dgm:prSet/>
      <dgm:spPr/>
      <dgm:t>
        <a:bodyPr/>
        <a:lstStyle/>
        <a:p>
          <a:endParaRPr lang="en-US"/>
        </a:p>
      </dgm:t>
    </dgm:pt>
    <dgm:pt modelId="{27AF2C30-E3E9-464A-92BF-FA1F066373BF}" type="sibTrans" cxnId="{8F76BE34-2100-9441-B271-F59255C48BA7}">
      <dgm:prSet/>
      <dgm:spPr/>
      <dgm:t>
        <a:bodyPr/>
        <a:lstStyle/>
        <a:p>
          <a:endParaRPr lang="en-US"/>
        </a:p>
      </dgm:t>
    </dgm:pt>
    <dgm:pt modelId="{126242E3-2CA8-164C-8D92-086FD1DEC5E0}" type="pres">
      <dgm:prSet presAssocID="{661B1C85-F1D0-B546-BD5F-6043ED973FA5}" presName="Name0" presStyleCnt="0">
        <dgm:presLayoutVars>
          <dgm:dir/>
          <dgm:resizeHandles val="exact"/>
        </dgm:presLayoutVars>
      </dgm:prSet>
      <dgm:spPr/>
    </dgm:pt>
    <dgm:pt modelId="{E5F82BD5-B5B8-4F49-B993-549BDA3B3A81}" type="pres">
      <dgm:prSet presAssocID="{0F56B6D8-D449-1448-B431-0F9A1EB6CB5E}" presName="node" presStyleLbl="node1" presStyleIdx="0" presStyleCnt="3" custScaleY="67272" custLinFactNeighborY="4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399E4-0512-F441-9D6C-9B5D43C94E2E}" type="pres">
      <dgm:prSet presAssocID="{DB685E24-D8E3-9340-BB82-BED17205328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C0C3884-49D5-F94E-9F68-E602ED12EB8B}" type="pres">
      <dgm:prSet presAssocID="{DB685E24-D8E3-9340-BB82-BED17205328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36A4543-2676-C94C-B245-97CDFD6D40C9}" type="pres">
      <dgm:prSet presAssocID="{D8525CF0-859D-7F41-9034-783489769284}" presName="node" presStyleLbl="node1" presStyleIdx="1" presStyleCnt="3" custScaleX="89489" custScaleY="748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75071-9F97-284D-BF3A-15697A7ED167}" type="pres">
      <dgm:prSet presAssocID="{92E50BEF-9BBD-E34A-A260-CF950C1905E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9DF463-0E5C-B34A-84E3-B58FFE693526}" type="pres">
      <dgm:prSet presAssocID="{92E50BEF-9BBD-E34A-A260-CF950C1905E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8E2ADF7-63A2-2D45-9F96-220608DC6217}" type="pres">
      <dgm:prSet presAssocID="{C3C1862B-55AC-7B49-A2CA-C678E588A634}" presName="node" presStyleLbl="node1" presStyleIdx="2" presStyleCnt="3" custScaleX="85777" custScaleY="78770" custLinFactNeighborX="3798" custLinFactNeighborY="-5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E6D9E9-71EA-9149-9E88-73A77F79C49E}" type="presOf" srcId="{D8525CF0-859D-7F41-9034-783489769284}" destId="{F36A4543-2676-C94C-B245-97CDFD6D40C9}" srcOrd="0" destOrd="0" presId="urn:microsoft.com/office/officeart/2005/8/layout/process1"/>
    <dgm:cxn modelId="{39C20AAD-E795-D045-AFA2-754C55BF7FDC}" srcId="{661B1C85-F1D0-B546-BD5F-6043ED973FA5}" destId="{0F56B6D8-D449-1448-B431-0F9A1EB6CB5E}" srcOrd="0" destOrd="0" parTransId="{4A8AA5AC-8518-4742-9528-BC221C7EFECA}" sibTransId="{DB685E24-D8E3-9340-BB82-BED172053285}"/>
    <dgm:cxn modelId="{03BE7DA6-AD17-BB4D-9701-6D963E9C95E3}" srcId="{661B1C85-F1D0-B546-BD5F-6043ED973FA5}" destId="{D8525CF0-859D-7F41-9034-783489769284}" srcOrd="1" destOrd="0" parTransId="{7ACF39EA-DEFE-F64E-BBB0-5AD8E2485CFC}" sibTransId="{92E50BEF-9BBD-E34A-A260-CF950C1905E5}"/>
    <dgm:cxn modelId="{0227507B-0F62-9748-9CC0-6D93AEA1894C}" type="presOf" srcId="{661B1C85-F1D0-B546-BD5F-6043ED973FA5}" destId="{126242E3-2CA8-164C-8D92-086FD1DEC5E0}" srcOrd="0" destOrd="0" presId="urn:microsoft.com/office/officeart/2005/8/layout/process1"/>
    <dgm:cxn modelId="{489AC726-09C8-AF4D-B8BF-F041D78FB65C}" type="presOf" srcId="{0F56B6D8-D449-1448-B431-0F9A1EB6CB5E}" destId="{E5F82BD5-B5B8-4F49-B993-549BDA3B3A81}" srcOrd="0" destOrd="0" presId="urn:microsoft.com/office/officeart/2005/8/layout/process1"/>
    <dgm:cxn modelId="{C152A51C-E617-3647-8B09-A867DE98FF7B}" type="presOf" srcId="{92E50BEF-9BBD-E34A-A260-CF950C1905E5}" destId="{33C75071-9F97-284D-BF3A-15697A7ED167}" srcOrd="0" destOrd="0" presId="urn:microsoft.com/office/officeart/2005/8/layout/process1"/>
    <dgm:cxn modelId="{BCF43EA7-BE45-1A46-A8F7-6EEBDD683822}" type="presOf" srcId="{DB685E24-D8E3-9340-BB82-BED172053285}" destId="{56C399E4-0512-F441-9D6C-9B5D43C94E2E}" srcOrd="0" destOrd="0" presId="urn:microsoft.com/office/officeart/2005/8/layout/process1"/>
    <dgm:cxn modelId="{8F76BE34-2100-9441-B271-F59255C48BA7}" srcId="{661B1C85-F1D0-B546-BD5F-6043ED973FA5}" destId="{C3C1862B-55AC-7B49-A2CA-C678E588A634}" srcOrd="2" destOrd="0" parTransId="{18B25AD2-73AC-9641-84F2-ACED0EE8587B}" sibTransId="{27AF2C30-E3E9-464A-92BF-FA1F066373BF}"/>
    <dgm:cxn modelId="{9211540B-BBA6-C544-8FB9-902D69C14531}" type="presOf" srcId="{92E50BEF-9BBD-E34A-A260-CF950C1905E5}" destId="{A79DF463-0E5C-B34A-84E3-B58FFE693526}" srcOrd="1" destOrd="0" presId="urn:microsoft.com/office/officeart/2005/8/layout/process1"/>
    <dgm:cxn modelId="{0AAB36E9-BE9D-C648-B7D5-51034818358F}" type="presOf" srcId="{DB685E24-D8E3-9340-BB82-BED172053285}" destId="{3C0C3884-49D5-F94E-9F68-E602ED12EB8B}" srcOrd="1" destOrd="0" presId="urn:microsoft.com/office/officeart/2005/8/layout/process1"/>
    <dgm:cxn modelId="{A5092D27-271A-244A-BC31-CCB6AF1CCDB9}" type="presOf" srcId="{C3C1862B-55AC-7B49-A2CA-C678E588A634}" destId="{18E2ADF7-63A2-2D45-9F96-220608DC6217}" srcOrd="0" destOrd="0" presId="urn:microsoft.com/office/officeart/2005/8/layout/process1"/>
    <dgm:cxn modelId="{FB0C898C-A462-D444-8333-AD92E1B7A86D}" type="presParOf" srcId="{126242E3-2CA8-164C-8D92-086FD1DEC5E0}" destId="{E5F82BD5-B5B8-4F49-B993-549BDA3B3A81}" srcOrd="0" destOrd="0" presId="urn:microsoft.com/office/officeart/2005/8/layout/process1"/>
    <dgm:cxn modelId="{C2FCAD24-2698-3741-B45E-6DBE0405804E}" type="presParOf" srcId="{126242E3-2CA8-164C-8D92-086FD1DEC5E0}" destId="{56C399E4-0512-F441-9D6C-9B5D43C94E2E}" srcOrd="1" destOrd="0" presId="urn:microsoft.com/office/officeart/2005/8/layout/process1"/>
    <dgm:cxn modelId="{512F42A7-4D1C-5743-A868-4A9B255350F0}" type="presParOf" srcId="{56C399E4-0512-F441-9D6C-9B5D43C94E2E}" destId="{3C0C3884-49D5-F94E-9F68-E602ED12EB8B}" srcOrd="0" destOrd="0" presId="urn:microsoft.com/office/officeart/2005/8/layout/process1"/>
    <dgm:cxn modelId="{AADE2B4C-DE43-384E-A83F-6720FC9819DC}" type="presParOf" srcId="{126242E3-2CA8-164C-8D92-086FD1DEC5E0}" destId="{F36A4543-2676-C94C-B245-97CDFD6D40C9}" srcOrd="2" destOrd="0" presId="urn:microsoft.com/office/officeart/2005/8/layout/process1"/>
    <dgm:cxn modelId="{2A841B32-1034-6843-A04F-0DF34EBE586A}" type="presParOf" srcId="{126242E3-2CA8-164C-8D92-086FD1DEC5E0}" destId="{33C75071-9F97-284D-BF3A-15697A7ED167}" srcOrd="3" destOrd="0" presId="urn:microsoft.com/office/officeart/2005/8/layout/process1"/>
    <dgm:cxn modelId="{FA16D9F3-50E3-0448-AAB9-0A48EFE8E5D3}" type="presParOf" srcId="{33C75071-9F97-284D-BF3A-15697A7ED167}" destId="{A79DF463-0E5C-B34A-84E3-B58FFE693526}" srcOrd="0" destOrd="0" presId="urn:microsoft.com/office/officeart/2005/8/layout/process1"/>
    <dgm:cxn modelId="{6BDA94C9-F2B5-F347-A638-D147F161C0EB}" type="presParOf" srcId="{126242E3-2CA8-164C-8D92-086FD1DEC5E0}" destId="{18E2ADF7-63A2-2D45-9F96-220608DC621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AB52B-47E9-A54B-BC5F-6898929F1231}" type="doc">
      <dgm:prSet loTypeId="urn:microsoft.com/office/officeart/2005/8/layout/process1" loCatId="" qsTypeId="urn:microsoft.com/office/officeart/2005/8/quickstyle/simple4" qsCatId="simple" csTypeId="urn:microsoft.com/office/officeart/2005/8/colors/accent6_2" csCatId="accent6" phldr="1"/>
      <dgm:spPr/>
    </dgm:pt>
    <dgm:pt modelId="{0B151807-E505-5241-A3B4-F0192DD51910}">
      <dgm:prSet phldrT="[Text]" custT="1"/>
      <dgm:spPr/>
      <dgm:t>
        <a:bodyPr/>
        <a:lstStyle/>
        <a:p>
          <a:r>
            <a:rPr lang="en-US" sz="2000" dirty="0" smtClean="0"/>
            <a:t>Choose Best</a:t>
          </a:r>
          <a:r>
            <a:rPr lang="en-US" sz="2000" baseline="0" dirty="0" smtClean="0"/>
            <a:t> Feature To Split On</a:t>
          </a:r>
          <a:endParaRPr lang="en-US" sz="2000" dirty="0"/>
        </a:p>
      </dgm:t>
    </dgm:pt>
    <dgm:pt modelId="{EB17AF39-D0C4-2A4A-9F0A-E0EF589343CD}" type="parTrans" cxnId="{91A964CF-468F-8546-8A53-13D5B2D91126}">
      <dgm:prSet/>
      <dgm:spPr/>
      <dgm:t>
        <a:bodyPr/>
        <a:lstStyle/>
        <a:p>
          <a:endParaRPr lang="en-US"/>
        </a:p>
      </dgm:t>
    </dgm:pt>
    <dgm:pt modelId="{E1BDBCEA-948A-9F48-825E-BA3C8F7B3872}" type="sibTrans" cxnId="{91A964CF-468F-8546-8A53-13D5B2D91126}">
      <dgm:prSet/>
      <dgm:spPr/>
      <dgm:t>
        <a:bodyPr/>
        <a:lstStyle/>
        <a:p>
          <a:endParaRPr lang="en-US"/>
        </a:p>
      </dgm:t>
    </dgm:pt>
    <dgm:pt modelId="{EDDCAB1E-F440-794F-BF1B-CCD7A94ADAA4}">
      <dgm:prSet phldrT="[Text]" custT="1"/>
      <dgm:spPr/>
      <dgm:t>
        <a:bodyPr/>
        <a:lstStyle/>
        <a:p>
          <a:r>
            <a:rPr lang="en-US" sz="2000" dirty="0" smtClean="0"/>
            <a:t>Repeat</a:t>
          </a:r>
          <a:endParaRPr lang="en-US" sz="2900" dirty="0"/>
        </a:p>
      </dgm:t>
    </dgm:pt>
    <dgm:pt modelId="{182F8F5D-F786-B64E-99C5-4B22A50E3089}" type="parTrans" cxnId="{FEFEBF5A-7ACE-1645-9810-A3861FEA05FC}">
      <dgm:prSet/>
      <dgm:spPr/>
      <dgm:t>
        <a:bodyPr/>
        <a:lstStyle/>
        <a:p>
          <a:endParaRPr lang="en-US"/>
        </a:p>
      </dgm:t>
    </dgm:pt>
    <dgm:pt modelId="{537DE26B-711A-554E-9003-95A3B7DC40B9}" type="sibTrans" cxnId="{FEFEBF5A-7ACE-1645-9810-A3861FEA05FC}">
      <dgm:prSet/>
      <dgm:spPr/>
      <dgm:t>
        <a:bodyPr/>
        <a:lstStyle/>
        <a:p>
          <a:endParaRPr lang="en-US"/>
        </a:p>
      </dgm:t>
    </dgm:pt>
    <dgm:pt modelId="{A1470A5B-F96E-EB47-983C-16064533491C}">
      <dgm:prSet phldrT="[Text]" custT="1"/>
      <dgm:spPr/>
      <dgm:t>
        <a:bodyPr/>
        <a:lstStyle/>
        <a:p>
          <a:r>
            <a:rPr lang="en-US" sz="2000" dirty="0" smtClean="0"/>
            <a:t>Create Root</a:t>
          </a:r>
          <a:endParaRPr lang="en-US" sz="2000" dirty="0"/>
        </a:p>
      </dgm:t>
    </dgm:pt>
    <dgm:pt modelId="{7DCED09C-2327-3C47-88AE-CC61CEF3BA74}" type="sibTrans" cxnId="{E37DD7E9-47DE-7148-8C3C-F1DC6870817F}">
      <dgm:prSet/>
      <dgm:spPr/>
      <dgm:t>
        <a:bodyPr/>
        <a:lstStyle/>
        <a:p>
          <a:endParaRPr lang="en-US"/>
        </a:p>
      </dgm:t>
    </dgm:pt>
    <dgm:pt modelId="{3309A959-1C68-1143-B02E-61AB34108E45}" type="parTrans" cxnId="{E37DD7E9-47DE-7148-8C3C-F1DC6870817F}">
      <dgm:prSet/>
      <dgm:spPr/>
      <dgm:t>
        <a:bodyPr/>
        <a:lstStyle/>
        <a:p>
          <a:endParaRPr lang="en-US"/>
        </a:p>
      </dgm:t>
    </dgm:pt>
    <dgm:pt modelId="{5DF14A9F-D5FF-CC40-9066-343B45523B5E}">
      <dgm:prSet/>
      <dgm:spPr/>
      <dgm:t>
        <a:bodyPr/>
        <a:lstStyle/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58B24D6E-A190-3B4D-9D74-511914568230}" type="sibTrans" cxnId="{1516C533-B3B4-0E43-9378-F0853DD202D4}">
      <dgm:prSet/>
      <dgm:spPr/>
      <dgm:t>
        <a:bodyPr/>
        <a:lstStyle/>
        <a:p>
          <a:endParaRPr lang="en-US"/>
        </a:p>
      </dgm:t>
    </dgm:pt>
    <dgm:pt modelId="{BEE6C24E-4462-0E42-AAD3-7D8BB112757F}" type="parTrans" cxnId="{1516C533-B3B4-0E43-9378-F0853DD202D4}">
      <dgm:prSet/>
      <dgm:spPr/>
      <dgm:t>
        <a:bodyPr/>
        <a:lstStyle/>
        <a:p>
          <a:endParaRPr lang="en-US"/>
        </a:p>
      </dgm:t>
    </dgm:pt>
    <dgm:pt modelId="{307ED0E3-EC1B-1F42-8DDE-4FC640AA1948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ABBFFA9F-08F7-804E-852D-89ADCD29110D}" type="sibTrans" cxnId="{5128589C-06B3-4148-9337-740244AC7CF1}">
      <dgm:prSet/>
      <dgm:spPr/>
      <dgm:t>
        <a:bodyPr/>
        <a:lstStyle/>
        <a:p>
          <a:endParaRPr lang="en-US"/>
        </a:p>
      </dgm:t>
    </dgm:pt>
    <dgm:pt modelId="{52C3CBB7-6062-9A49-BDD3-5B880DF13D25}" type="parTrans" cxnId="{5128589C-06B3-4148-9337-740244AC7CF1}">
      <dgm:prSet/>
      <dgm:spPr/>
      <dgm:t>
        <a:bodyPr/>
        <a:lstStyle/>
        <a:p>
          <a:endParaRPr lang="en-US"/>
        </a:p>
      </dgm:t>
    </dgm:pt>
    <dgm:pt modelId="{C96F38A1-6F95-F44B-8D23-1D437523327C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3A5CB8F6-6D4E-DD49-AAF6-8713C64AB034}" type="parTrans" cxnId="{82F18C45-BE42-CC4A-A121-B6B1E61F19B3}">
      <dgm:prSet/>
      <dgm:spPr/>
      <dgm:t>
        <a:bodyPr/>
        <a:lstStyle/>
        <a:p>
          <a:endParaRPr lang="en-US"/>
        </a:p>
      </dgm:t>
    </dgm:pt>
    <dgm:pt modelId="{FABC78C0-0351-3940-B115-CACE7B547E64}" type="sibTrans" cxnId="{82F18C45-BE42-CC4A-A121-B6B1E61F19B3}">
      <dgm:prSet/>
      <dgm:spPr/>
      <dgm:t>
        <a:bodyPr/>
        <a:lstStyle/>
        <a:p>
          <a:endParaRPr lang="en-US"/>
        </a:p>
      </dgm:t>
    </dgm:pt>
    <dgm:pt modelId="{99A9A998-A2F0-C54E-A0E9-EAD039348739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46646ED1-9C0A-A344-880B-6D95B31977E6}" type="parTrans" cxnId="{DEC9B823-2AD7-8541-8905-C02DB1BEE96C}">
      <dgm:prSet/>
      <dgm:spPr/>
      <dgm:t>
        <a:bodyPr/>
        <a:lstStyle/>
        <a:p>
          <a:endParaRPr lang="en-US"/>
        </a:p>
      </dgm:t>
    </dgm:pt>
    <dgm:pt modelId="{F8EE9704-6007-424E-BF8B-65D0D0C2F4B6}" type="sibTrans" cxnId="{DEC9B823-2AD7-8541-8905-C02DB1BEE96C}">
      <dgm:prSet/>
      <dgm:spPr/>
      <dgm:t>
        <a:bodyPr/>
        <a:lstStyle/>
        <a:p>
          <a:endParaRPr lang="en-US"/>
        </a:p>
      </dgm:t>
    </dgm:pt>
    <dgm:pt modelId="{D9C34F4D-435D-DF46-A7B9-975D518FB8C0}" type="pres">
      <dgm:prSet presAssocID="{1B8AB52B-47E9-A54B-BC5F-6898929F1231}" presName="Name0" presStyleCnt="0">
        <dgm:presLayoutVars>
          <dgm:dir/>
          <dgm:resizeHandles val="exact"/>
        </dgm:presLayoutVars>
      </dgm:prSet>
      <dgm:spPr/>
    </dgm:pt>
    <dgm:pt modelId="{24B63CA4-8C70-744F-80AA-710F6B08401E}" type="pres">
      <dgm:prSet presAssocID="{A1470A5B-F96E-EB47-983C-16064533491C}" presName="node" presStyleLbl="node1" presStyleIdx="0" presStyleCnt="3" custLinFactNeighborX="-28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C308-DB6C-7F4D-8EB0-2F079E0398B8}" type="pres">
      <dgm:prSet presAssocID="{7DCED09C-2327-3C47-88AE-CC61CEF3BA7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F1CB8DF-9594-C545-AA23-9CBF5E37C1D4}" type="pres">
      <dgm:prSet presAssocID="{7DCED09C-2327-3C47-88AE-CC61CEF3BA7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6724AA8-392F-6948-A9BD-FB414BB392B8}" type="pres">
      <dgm:prSet presAssocID="{0B151807-E505-5241-A3B4-F0192DD5191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573FB-2B70-1640-A26D-DFE383FE474A}" type="pres">
      <dgm:prSet presAssocID="{E1BDBCEA-948A-9F48-825E-BA3C8F7B387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6E4664-A795-654F-9D9E-DC4CCA73AD68}" type="pres">
      <dgm:prSet presAssocID="{E1BDBCEA-948A-9F48-825E-BA3C8F7B387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CAC1DEC-2FD6-FB43-A693-88D7A16D5347}" type="pres">
      <dgm:prSet presAssocID="{EDDCAB1E-F440-794F-BF1B-CCD7A94ADA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16C533-B3B4-0E43-9378-F0853DD202D4}" srcId="{A1470A5B-F96E-EB47-983C-16064533491C}" destId="{5DF14A9F-D5FF-CC40-9066-343B45523B5E}" srcOrd="3" destOrd="0" parTransId="{BEE6C24E-4462-0E42-AAD3-7D8BB112757F}" sibTransId="{58B24D6E-A190-3B4D-9D74-511914568230}"/>
    <dgm:cxn modelId="{7CB2A1DE-7D4C-D54D-9771-663D70BF1E6E}" type="presOf" srcId="{0B151807-E505-5241-A3B4-F0192DD51910}" destId="{E6724AA8-392F-6948-A9BD-FB414BB392B8}" srcOrd="0" destOrd="0" presId="urn:microsoft.com/office/officeart/2005/8/layout/process1"/>
    <dgm:cxn modelId="{5128589C-06B3-4148-9337-740244AC7CF1}" srcId="{A1470A5B-F96E-EB47-983C-16064533491C}" destId="{307ED0E3-EC1B-1F42-8DDE-4FC640AA1948}" srcOrd="2" destOrd="0" parTransId="{52C3CBB7-6062-9A49-BDD3-5B880DF13D25}" sibTransId="{ABBFFA9F-08F7-804E-852D-89ADCD29110D}"/>
    <dgm:cxn modelId="{F4FDDD0E-F7FF-9C48-8580-1D6E1FDAF9F4}" type="presOf" srcId="{EDDCAB1E-F440-794F-BF1B-CCD7A94ADAA4}" destId="{FCAC1DEC-2FD6-FB43-A693-88D7A16D5347}" srcOrd="0" destOrd="0" presId="urn:microsoft.com/office/officeart/2005/8/layout/process1"/>
    <dgm:cxn modelId="{82F18C45-BE42-CC4A-A121-B6B1E61F19B3}" srcId="{A1470A5B-F96E-EB47-983C-16064533491C}" destId="{C96F38A1-6F95-F44B-8D23-1D437523327C}" srcOrd="0" destOrd="0" parTransId="{3A5CB8F6-6D4E-DD49-AAF6-8713C64AB034}" sibTransId="{FABC78C0-0351-3940-B115-CACE7B547E64}"/>
    <dgm:cxn modelId="{A0D814AD-4557-6840-A41F-AA030EF034C0}" type="presOf" srcId="{7DCED09C-2327-3C47-88AE-CC61CEF3BA74}" destId="{9AC3C308-DB6C-7F4D-8EB0-2F079E0398B8}" srcOrd="0" destOrd="0" presId="urn:microsoft.com/office/officeart/2005/8/layout/process1"/>
    <dgm:cxn modelId="{BA19CC36-3333-E949-A1FF-DF6B4E3BA65A}" type="presOf" srcId="{5DF14A9F-D5FF-CC40-9066-343B45523B5E}" destId="{24B63CA4-8C70-744F-80AA-710F6B08401E}" srcOrd="0" destOrd="4" presId="urn:microsoft.com/office/officeart/2005/8/layout/process1"/>
    <dgm:cxn modelId="{3918D900-2F01-B547-B105-27921807377B}" type="presOf" srcId="{99A9A998-A2F0-C54E-A0E9-EAD039348739}" destId="{24B63CA4-8C70-744F-80AA-710F6B08401E}" srcOrd="0" destOrd="2" presId="urn:microsoft.com/office/officeart/2005/8/layout/process1"/>
    <dgm:cxn modelId="{39176C83-45EB-D540-A6DB-22025D1F2D24}" type="presOf" srcId="{E1BDBCEA-948A-9F48-825E-BA3C8F7B3872}" destId="{6B6E4664-A795-654F-9D9E-DC4CCA73AD68}" srcOrd="1" destOrd="0" presId="urn:microsoft.com/office/officeart/2005/8/layout/process1"/>
    <dgm:cxn modelId="{FEFEBF5A-7ACE-1645-9810-A3861FEA05FC}" srcId="{1B8AB52B-47E9-A54B-BC5F-6898929F1231}" destId="{EDDCAB1E-F440-794F-BF1B-CCD7A94ADAA4}" srcOrd="2" destOrd="0" parTransId="{182F8F5D-F786-B64E-99C5-4B22A50E3089}" sibTransId="{537DE26B-711A-554E-9003-95A3B7DC40B9}"/>
    <dgm:cxn modelId="{04F3C655-BD75-9342-8C2B-B423BEF04BC8}" type="presOf" srcId="{E1BDBCEA-948A-9F48-825E-BA3C8F7B3872}" destId="{F0F573FB-2B70-1640-A26D-DFE383FE474A}" srcOrd="0" destOrd="0" presId="urn:microsoft.com/office/officeart/2005/8/layout/process1"/>
    <dgm:cxn modelId="{C21E2CD6-F484-DB45-AE40-EFBE156F1308}" type="presOf" srcId="{1B8AB52B-47E9-A54B-BC5F-6898929F1231}" destId="{D9C34F4D-435D-DF46-A7B9-975D518FB8C0}" srcOrd="0" destOrd="0" presId="urn:microsoft.com/office/officeart/2005/8/layout/process1"/>
    <dgm:cxn modelId="{DEC9B823-2AD7-8541-8905-C02DB1BEE96C}" srcId="{A1470A5B-F96E-EB47-983C-16064533491C}" destId="{99A9A998-A2F0-C54E-A0E9-EAD039348739}" srcOrd="1" destOrd="0" parTransId="{46646ED1-9C0A-A344-880B-6D95B31977E6}" sibTransId="{F8EE9704-6007-424E-BF8B-65D0D0C2F4B6}"/>
    <dgm:cxn modelId="{E2EFFDE4-6E1F-CB48-A5F4-5F1763FBCF3C}" type="presOf" srcId="{A1470A5B-F96E-EB47-983C-16064533491C}" destId="{24B63CA4-8C70-744F-80AA-710F6B08401E}" srcOrd="0" destOrd="0" presId="urn:microsoft.com/office/officeart/2005/8/layout/process1"/>
    <dgm:cxn modelId="{87ADD3F3-E6F7-9449-8BF5-0B96B88F3A9C}" type="presOf" srcId="{7DCED09C-2327-3C47-88AE-CC61CEF3BA74}" destId="{9F1CB8DF-9594-C545-AA23-9CBF5E37C1D4}" srcOrd="1" destOrd="0" presId="urn:microsoft.com/office/officeart/2005/8/layout/process1"/>
    <dgm:cxn modelId="{E37DD7E9-47DE-7148-8C3C-F1DC6870817F}" srcId="{1B8AB52B-47E9-A54B-BC5F-6898929F1231}" destId="{A1470A5B-F96E-EB47-983C-16064533491C}" srcOrd="0" destOrd="0" parTransId="{3309A959-1C68-1143-B02E-61AB34108E45}" sibTransId="{7DCED09C-2327-3C47-88AE-CC61CEF3BA74}"/>
    <dgm:cxn modelId="{4C325940-5E32-E644-873F-7640BDE331BF}" type="presOf" srcId="{307ED0E3-EC1B-1F42-8DDE-4FC640AA1948}" destId="{24B63CA4-8C70-744F-80AA-710F6B08401E}" srcOrd="0" destOrd="3" presId="urn:microsoft.com/office/officeart/2005/8/layout/process1"/>
    <dgm:cxn modelId="{8D34CE7B-C903-064C-844D-B6B6318D82BB}" type="presOf" srcId="{C96F38A1-6F95-F44B-8D23-1D437523327C}" destId="{24B63CA4-8C70-744F-80AA-710F6B08401E}" srcOrd="0" destOrd="1" presId="urn:microsoft.com/office/officeart/2005/8/layout/process1"/>
    <dgm:cxn modelId="{91A964CF-468F-8546-8A53-13D5B2D91126}" srcId="{1B8AB52B-47E9-A54B-BC5F-6898929F1231}" destId="{0B151807-E505-5241-A3B4-F0192DD51910}" srcOrd="1" destOrd="0" parTransId="{EB17AF39-D0C4-2A4A-9F0A-E0EF589343CD}" sibTransId="{E1BDBCEA-948A-9F48-825E-BA3C8F7B3872}"/>
    <dgm:cxn modelId="{E4B9E8A6-C4F8-C145-B005-4596ACED8B75}" type="presParOf" srcId="{D9C34F4D-435D-DF46-A7B9-975D518FB8C0}" destId="{24B63CA4-8C70-744F-80AA-710F6B08401E}" srcOrd="0" destOrd="0" presId="urn:microsoft.com/office/officeart/2005/8/layout/process1"/>
    <dgm:cxn modelId="{347E37A8-E2EA-AB49-938F-DCB5E87BEE61}" type="presParOf" srcId="{D9C34F4D-435D-DF46-A7B9-975D518FB8C0}" destId="{9AC3C308-DB6C-7F4D-8EB0-2F079E0398B8}" srcOrd="1" destOrd="0" presId="urn:microsoft.com/office/officeart/2005/8/layout/process1"/>
    <dgm:cxn modelId="{5FE7F932-C407-954C-A138-3263FB44CBED}" type="presParOf" srcId="{9AC3C308-DB6C-7F4D-8EB0-2F079E0398B8}" destId="{9F1CB8DF-9594-C545-AA23-9CBF5E37C1D4}" srcOrd="0" destOrd="0" presId="urn:microsoft.com/office/officeart/2005/8/layout/process1"/>
    <dgm:cxn modelId="{BBA18A90-8487-864E-A6F3-1720D901479A}" type="presParOf" srcId="{D9C34F4D-435D-DF46-A7B9-975D518FB8C0}" destId="{E6724AA8-392F-6948-A9BD-FB414BB392B8}" srcOrd="2" destOrd="0" presId="urn:microsoft.com/office/officeart/2005/8/layout/process1"/>
    <dgm:cxn modelId="{C3BE332E-5977-6449-9787-F73EFB106CD2}" type="presParOf" srcId="{D9C34F4D-435D-DF46-A7B9-975D518FB8C0}" destId="{F0F573FB-2B70-1640-A26D-DFE383FE474A}" srcOrd="3" destOrd="0" presId="urn:microsoft.com/office/officeart/2005/8/layout/process1"/>
    <dgm:cxn modelId="{FC9092BA-763D-9F46-BD2F-4E2E8D0CFD29}" type="presParOf" srcId="{F0F573FB-2B70-1640-A26D-DFE383FE474A}" destId="{6B6E4664-A795-654F-9D9E-DC4CCA73AD68}" srcOrd="0" destOrd="0" presId="urn:microsoft.com/office/officeart/2005/8/layout/process1"/>
    <dgm:cxn modelId="{0172C8FD-DB0F-3C4E-98A9-146DDD3053E4}" type="presParOf" srcId="{D9C34F4D-435D-DF46-A7B9-975D518FB8C0}" destId="{FCAC1DEC-2FD6-FB43-A693-88D7A16D53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8AB52B-47E9-A54B-BC5F-6898929F1231}" type="doc">
      <dgm:prSet loTypeId="urn:microsoft.com/office/officeart/2005/8/layout/process1" loCatId="" qsTypeId="urn:microsoft.com/office/officeart/2005/8/quickstyle/simple4" qsCatId="simple" csTypeId="urn:microsoft.com/office/officeart/2005/8/colors/accent6_2" csCatId="accent6" phldr="1"/>
      <dgm:spPr/>
    </dgm:pt>
    <dgm:pt modelId="{0B151807-E505-5241-A3B4-F0192DD51910}">
      <dgm:prSet phldrT="[Text]" custT="1"/>
      <dgm:spPr/>
      <dgm:t>
        <a:bodyPr/>
        <a:lstStyle/>
        <a:p>
          <a:r>
            <a:rPr lang="en-US" sz="2000" dirty="0" smtClean="0"/>
            <a:t>Compute Coefficient Of  New Decision</a:t>
          </a:r>
          <a:r>
            <a:rPr lang="en-US" sz="2000" baseline="0" dirty="0" smtClean="0"/>
            <a:t> Stump</a:t>
          </a:r>
          <a:endParaRPr lang="en-US" sz="2000" dirty="0"/>
        </a:p>
      </dgm:t>
    </dgm:pt>
    <dgm:pt modelId="{EB17AF39-D0C4-2A4A-9F0A-E0EF589343CD}" type="parTrans" cxnId="{91A964CF-468F-8546-8A53-13D5B2D91126}">
      <dgm:prSet/>
      <dgm:spPr/>
      <dgm:t>
        <a:bodyPr/>
        <a:lstStyle/>
        <a:p>
          <a:endParaRPr lang="en-US"/>
        </a:p>
      </dgm:t>
    </dgm:pt>
    <dgm:pt modelId="{E1BDBCEA-948A-9F48-825E-BA3C8F7B3872}" type="sibTrans" cxnId="{91A964CF-468F-8546-8A53-13D5B2D91126}">
      <dgm:prSet/>
      <dgm:spPr/>
      <dgm:t>
        <a:bodyPr/>
        <a:lstStyle/>
        <a:p>
          <a:endParaRPr lang="en-US"/>
        </a:p>
      </dgm:t>
    </dgm:pt>
    <dgm:pt modelId="{EDDCAB1E-F440-794F-BF1B-CCD7A94ADAA4}">
      <dgm:prSet phldrT="[Text]" custT="1"/>
      <dgm:spPr/>
      <dgm:t>
        <a:bodyPr/>
        <a:lstStyle/>
        <a:p>
          <a:r>
            <a:rPr lang="en-US" sz="2000" dirty="0" err="1" smtClean="0"/>
            <a:t>Recompute</a:t>
          </a:r>
          <a:r>
            <a:rPr lang="en-US" sz="2000" dirty="0" smtClean="0"/>
            <a:t> and</a:t>
          </a:r>
          <a:r>
            <a:rPr lang="en-US" sz="2000" baseline="0" dirty="0" smtClean="0"/>
            <a:t> normalize data weights</a:t>
          </a:r>
          <a:endParaRPr lang="en-US" sz="2000" dirty="0"/>
        </a:p>
      </dgm:t>
    </dgm:pt>
    <dgm:pt modelId="{182F8F5D-F786-B64E-99C5-4B22A50E3089}" type="parTrans" cxnId="{FEFEBF5A-7ACE-1645-9810-A3861FEA05FC}">
      <dgm:prSet/>
      <dgm:spPr/>
      <dgm:t>
        <a:bodyPr/>
        <a:lstStyle/>
        <a:p>
          <a:endParaRPr lang="en-US"/>
        </a:p>
      </dgm:t>
    </dgm:pt>
    <dgm:pt modelId="{537DE26B-711A-554E-9003-95A3B7DC40B9}" type="sibTrans" cxnId="{FEFEBF5A-7ACE-1645-9810-A3861FEA05FC}">
      <dgm:prSet/>
      <dgm:spPr/>
      <dgm:t>
        <a:bodyPr/>
        <a:lstStyle/>
        <a:p>
          <a:endParaRPr lang="en-US"/>
        </a:p>
      </dgm:t>
    </dgm:pt>
    <dgm:pt modelId="{A1470A5B-F96E-EB47-983C-16064533491C}">
      <dgm:prSet phldrT="[Text]" custT="1"/>
      <dgm:spPr/>
      <dgm:t>
        <a:bodyPr/>
        <a:lstStyle/>
        <a:p>
          <a:r>
            <a:rPr lang="en-US" sz="2000" dirty="0" smtClean="0"/>
            <a:t>Learn decision</a:t>
          </a:r>
          <a:r>
            <a:rPr lang="en-US" sz="2000" baseline="0" dirty="0" smtClean="0"/>
            <a:t> stump with data weights </a:t>
          </a:r>
          <a:endParaRPr lang="en-US" sz="2000" dirty="0"/>
        </a:p>
      </dgm:t>
    </dgm:pt>
    <dgm:pt modelId="{7DCED09C-2327-3C47-88AE-CC61CEF3BA74}" type="sibTrans" cxnId="{E37DD7E9-47DE-7148-8C3C-F1DC6870817F}">
      <dgm:prSet/>
      <dgm:spPr/>
      <dgm:t>
        <a:bodyPr/>
        <a:lstStyle/>
        <a:p>
          <a:endParaRPr lang="en-US"/>
        </a:p>
      </dgm:t>
    </dgm:pt>
    <dgm:pt modelId="{3309A959-1C68-1143-B02E-61AB34108E45}" type="parTrans" cxnId="{E37DD7E9-47DE-7148-8C3C-F1DC6870817F}">
      <dgm:prSet/>
      <dgm:spPr/>
      <dgm:t>
        <a:bodyPr/>
        <a:lstStyle/>
        <a:p>
          <a:endParaRPr lang="en-US"/>
        </a:p>
      </dgm:t>
    </dgm:pt>
    <dgm:pt modelId="{5DF14A9F-D5FF-CC40-9066-343B45523B5E}">
      <dgm:prSet/>
      <dgm:spPr/>
      <dgm:t>
        <a:bodyPr/>
        <a:lstStyle/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58B24D6E-A190-3B4D-9D74-511914568230}" type="sibTrans" cxnId="{1516C533-B3B4-0E43-9378-F0853DD202D4}">
      <dgm:prSet/>
      <dgm:spPr/>
      <dgm:t>
        <a:bodyPr/>
        <a:lstStyle/>
        <a:p>
          <a:endParaRPr lang="en-US"/>
        </a:p>
      </dgm:t>
    </dgm:pt>
    <dgm:pt modelId="{BEE6C24E-4462-0E42-AAD3-7D8BB112757F}" type="parTrans" cxnId="{1516C533-B3B4-0E43-9378-F0853DD202D4}">
      <dgm:prSet/>
      <dgm:spPr/>
      <dgm:t>
        <a:bodyPr/>
        <a:lstStyle/>
        <a:p>
          <a:endParaRPr lang="en-US"/>
        </a:p>
      </dgm:t>
    </dgm:pt>
    <dgm:pt modelId="{307ED0E3-EC1B-1F42-8DDE-4FC640AA1948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ABBFFA9F-08F7-804E-852D-89ADCD29110D}" type="sibTrans" cxnId="{5128589C-06B3-4148-9337-740244AC7CF1}">
      <dgm:prSet/>
      <dgm:spPr/>
      <dgm:t>
        <a:bodyPr/>
        <a:lstStyle/>
        <a:p>
          <a:endParaRPr lang="en-US"/>
        </a:p>
      </dgm:t>
    </dgm:pt>
    <dgm:pt modelId="{52C3CBB7-6062-9A49-BDD3-5B880DF13D25}" type="parTrans" cxnId="{5128589C-06B3-4148-9337-740244AC7CF1}">
      <dgm:prSet/>
      <dgm:spPr/>
      <dgm:t>
        <a:bodyPr/>
        <a:lstStyle/>
        <a:p>
          <a:endParaRPr lang="en-US"/>
        </a:p>
      </dgm:t>
    </dgm:pt>
    <dgm:pt modelId="{C96F38A1-6F95-F44B-8D23-1D437523327C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3A5CB8F6-6D4E-DD49-AAF6-8713C64AB034}" type="parTrans" cxnId="{82F18C45-BE42-CC4A-A121-B6B1E61F19B3}">
      <dgm:prSet/>
      <dgm:spPr/>
      <dgm:t>
        <a:bodyPr/>
        <a:lstStyle/>
        <a:p>
          <a:endParaRPr lang="en-US"/>
        </a:p>
      </dgm:t>
    </dgm:pt>
    <dgm:pt modelId="{FABC78C0-0351-3940-B115-CACE7B547E64}" type="sibTrans" cxnId="{82F18C45-BE42-CC4A-A121-B6B1E61F19B3}">
      <dgm:prSet/>
      <dgm:spPr/>
      <dgm:t>
        <a:bodyPr/>
        <a:lstStyle/>
        <a:p>
          <a:endParaRPr lang="en-US"/>
        </a:p>
      </dgm:t>
    </dgm:pt>
    <dgm:pt modelId="{99A9A998-A2F0-C54E-A0E9-EAD039348739}">
      <dgm:prSet/>
      <dgm:spPr/>
      <dgm:t>
        <a:bodyPr/>
        <a:lstStyle/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/>
        </a:p>
      </dgm:t>
    </dgm:pt>
    <dgm:pt modelId="{46646ED1-9C0A-A344-880B-6D95B31977E6}" type="parTrans" cxnId="{DEC9B823-2AD7-8541-8905-C02DB1BEE96C}">
      <dgm:prSet/>
      <dgm:spPr/>
      <dgm:t>
        <a:bodyPr/>
        <a:lstStyle/>
        <a:p>
          <a:endParaRPr lang="en-US"/>
        </a:p>
      </dgm:t>
    </dgm:pt>
    <dgm:pt modelId="{F8EE9704-6007-424E-BF8B-65D0D0C2F4B6}" type="sibTrans" cxnId="{DEC9B823-2AD7-8541-8905-C02DB1BEE96C}">
      <dgm:prSet/>
      <dgm:spPr/>
      <dgm:t>
        <a:bodyPr/>
        <a:lstStyle/>
        <a:p>
          <a:endParaRPr lang="en-US"/>
        </a:p>
      </dgm:t>
    </dgm:pt>
    <dgm:pt modelId="{D9C34F4D-435D-DF46-A7B9-975D518FB8C0}" type="pres">
      <dgm:prSet presAssocID="{1B8AB52B-47E9-A54B-BC5F-6898929F1231}" presName="Name0" presStyleCnt="0">
        <dgm:presLayoutVars>
          <dgm:dir/>
          <dgm:resizeHandles val="exact"/>
        </dgm:presLayoutVars>
      </dgm:prSet>
      <dgm:spPr/>
    </dgm:pt>
    <dgm:pt modelId="{24B63CA4-8C70-744F-80AA-710F6B08401E}" type="pres">
      <dgm:prSet presAssocID="{A1470A5B-F96E-EB47-983C-16064533491C}" presName="node" presStyleLbl="node1" presStyleIdx="0" presStyleCnt="3" custLinFactNeighborX="-23138" custLinFactNeighborY="-187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C308-DB6C-7F4D-8EB0-2F079E0398B8}" type="pres">
      <dgm:prSet presAssocID="{7DCED09C-2327-3C47-88AE-CC61CEF3BA7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F1CB8DF-9594-C545-AA23-9CBF5E37C1D4}" type="pres">
      <dgm:prSet presAssocID="{7DCED09C-2327-3C47-88AE-CC61CEF3BA7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6724AA8-392F-6948-A9BD-FB414BB392B8}" type="pres">
      <dgm:prSet presAssocID="{0B151807-E505-5241-A3B4-F0192DD5191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573FB-2B70-1640-A26D-DFE383FE474A}" type="pres">
      <dgm:prSet presAssocID="{E1BDBCEA-948A-9F48-825E-BA3C8F7B387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6E4664-A795-654F-9D9E-DC4CCA73AD68}" type="pres">
      <dgm:prSet presAssocID="{E1BDBCEA-948A-9F48-825E-BA3C8F7B387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CAC1DEC-2FD6-FB43-A693-88D7A16D5347}" type="pres">
      <dgm:prSet presAssocID="{EDDCAB1E-F440-794F-BF1B-CCD7A94ADAA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CD3DD1-350B-2C45-93D3-0D31FA59F4B5}" type="presOf" srcId="{EDDCAB1E-F440-794F-BF1B-CCD7A94ADAA4}" destId="{FCAC1DEC-2FD6-FB43-A693-88D7A16D5347}" srcOrd="0" destOrd="0" presId="urn:microsoft.com/office/officeart/2005/8/layout/process1"/>
    <dgm:cxn modelId="{A7DD9543-A2F8-7543-A662-47ADBE6702B5}" type="presOf" srcId="{7DCED09C-2327-3C47-88AE-CC61CEF3BA74}" destId="{9AC3C308-DB6C-7F4D-8EB0-2F079E0398B8}" srcOrd="0" destOrd="0" presId="urn:microsoft.com/office/officeart/2005/8/layout/process1"/>
    <dgm:cxn modelId="{1516C533-B3B4-0E43-9378-F0853DD202D4}" srcId="{A1470A5B-F96E-EB47-983C-16064533491C}" destId="{5DF14A9F-D5FF-CC40-9066-343B45523B5E}" srcOrd="3" destOrd="0" parTransId="{BEE6C24E-4462-0E42-AAD3-7D8BB112757F}" sibTransId="{58B24D6E-A190-3B4D-9D74-511914568230}"/>
    <dgm:cxn modelId="{5128589C-06B3-4148-9337-740244AC7CF1}" srcId="{A1470A5B-F96E-EB47-983C-16064533491C}" destId="{307ED0E3-EC1B-1F42-8DDE-4FC640AA1948}" srcOrd="2" destOrd="0" parTransId="{52C3CBB7-6062-9A49-BDD3-5B880DF13D25}" sibTransId="{ABBFFA9F-08F7-804E-852D-89ADCD29110D}"/>
    <dgm:cxn modelId="{5E6C7CBF-3294-4644-9638-9C300FA25C99}" type="presOf" srcId="{C96F38A1-6F95-F44B-8D23-1D437523327C}" destId="{24B63CA4-8C70-744F-80AA-710F6B08401E}" srcOrd="0" destOrd="1" presId="urn:microsoft.com/office/officeart/2005/8/layout/process1"/>
    <dgm:cxn modelId="{82F18C45-BE42-CC4A-A121-B6B1E61F19B3}" srcId="{A1470A5B-F96E-EB47-983C-16064533491C}" destId="{C96F38A1-6F95-F44B-8D23-1D437523327C}" srcOrd="0" destOrd="0" parTransId="{3A5CB8F6-6D4E-DD49-AAF6-8713C64AB034}" sibTransId="{FABC78C0-0351-3940-B115-CACE7B547E64}"/>
    <dgm:cxn modelId="{58F0C822-1A38-1740-AD06-647F202BFCDB}" type="presOf" srcId="{307ED0E3-EC1B-1F42-8DDE-4FC640AA1948}" destId="{24B63CA4-8C70-744F-80AA-710F6B08401E}" srcOrd="0" destOrd="3" presId="urn:microsoft.com/office/officeart/2005/8/layout/process1"/>
    <dgm:cxn modelId="{E84AF4AF-7B9F-D047-8849-244BD47E8412}" type="presOf" srcId="{E1BDBCEA-948A-9F48-825E-BA3C8F7B3872}" destId="{6B6E4664-A795-654F-9D9E-DC4CCA73AD68}" srcOrd="1" destOrd="0" presId="urn:microsoft.com/office/officeart/2005/8/layout/process1"/>
    <dgm:cxn modelId="{71A832E2-EF63-7E44-87FB-978892758AC0}" type="presOf" srcId="{A1470A5B-F96E-EB47-983C-16064533491C}" destId="{24B63CA4-8C70-744F-80AA-710F6B08401E}" srcOrd="0" destOrd="0" presId="urn:microsoft.com/office/officeart/2005/8/layout/process1"/>
    <dgm:cxn modelId="{2E5B3050-837A-4544-B0B6-489520E5C351}" type="presOf" srcId="{0B151807-E505-5241-A3B4-F0192DD51910}" destId="{E6724AA8-392F-6948-A9BD-FB414BB392B8}" srcOrd="0" destOrd="0" presId="urn:microsoft.com/office/officeart/2005/8/layout/process1"/>
    <dgm:cxn modelId="{FEFEBF5A-7ACE-1645-9810-A3861FEA05FC}" srcId="{1B8AB52B-47E9-A54B-BC5F-6898929F1231}" destId="{EDDCAB1E-F440-794F-BF1B-CCD7A94ADAA4}" srcOrd="2" destOrd="0" parTransId="{182F8F5D-F786-B64E-99C5-4B22A50E3089}" sibTransId="{537DE26B-711A-554E-9003-95A3B7DC40B9}"/>
    <dgm:cxn modelId="{EABDFFE9-63F5-CC4E-A3A3-38759CE829BF}" type="presOf" srcId="{5DF14A9F-D5FF-CC40-9066-343B45523B5E}" destId="{24B63CA4-8C70-744F-80AA-710F6B08401E}" srcOrd="0" destOrd="4" presId="urn:microsoft.com/office/officeart/2005/8/layout/process1"/>
    <dgm:cxn modelId="{A1FA6C39-8AE7-424C-95FF-67E978BCB835}" type="presOf" srcId="{1B8AB52B-47E9-A54B-BC5F-6898929F1231}" destId="{D9C34F4D-435D-DF46-A7B9-975D518FB8C0}" srcOrd="0" destOrd="0" presId="urn:microsoft.com/office/officeart/2005/8/layout/process1"/>
    <dgm:cxn modelId="{DEC9B823-2AD7-8541-8905-C02DB1BEE96C}" srcId="{A1470A5B-F96E-EB47-983C-16064533491C}" destId="{99A9A998-A2F0-C54E-A0E9-EAD039348739}" srcOrd="1" destOrd="0" parTransId="{46646ED1-9C0A-A344-880B-6D95B31977E6}" sibTransId="{F8EE9704-6007-424E-BF8B-65D0D0C2F4B6}"/>
    <dgm:cxn modelId="{2AE501B6-4670-7845-B345-AEAA19B00273}" type="presOf" srcId="{E1BDBCEA-948A-9F48-825E-BA3C8F7B3872}" destId="{F0F573FB-2B70-1640-A26D-DFE383FE474A}" srcOrd="0" destOrd="0" presId="urn:microsoft.com/office/officeart/2005/8/layout/process1"/>
    <dgm:cxn modelId="{DE892F6A-6BF7-0F40-9300-28D93D99E97C}" type="presOf" srcId="{99A9A998-A2F0-C54E-A0E9-EAD039348739}" destId="{24B63CA4-8C70-744F-80AA-710F6B08401E}" srcOrd="0" destOrd="2" presId="urn:microsoft.com/office/officeart/2005/8/layout/process1"/>
    <dgm:cxn modelId="{E37DD7E9-47DE-7148-8C3C-F1DC6870817F}" srcId="{1B8AB52B-47E9-A54B-BC5F-6898929F1231}" destId="{A1470A5B-F96E-EB47-983C-16064533491C}" srcOrd="0" destOrd="0" parTransId="{3309A959-1C68-1143-B02E-61AB34108E45}" sibTransId="{7DCED09C-2327-3C47-88AE-CC61CEF3BA74}"/>
    <dgm:cxn modelId="{727570E9-9371-7E45-AF24-0E126E16AB07}" type="presOf" srcId="{7DCED09C-2327-3C47-88AE-CC61CEF3BA74}" destId="{9F1CB8DF-9594-C545-AA23-9CBF5E37C1D4}" srcOrd="1" destOrd="0" presId="urn:microsoft.com/office/officeart/2005/8/layout/process1"/>
    <dgm:cxn modelId="{91A964CF-468F-8546-8A53-13D5B2D91126}" srcId="{1B8AB52B-47E9-A54B-BC5F-6898929F1231}" destId="{0B151807-E505-5241-A3B4-F0192DD51910}" srcOrd="1" destOrd="0" parTransId="{EB17AF39-D0C4-2A4A-9F0A-E0EF589343CD}" sibTransId="{E1BDBCEA-948A-9F48-825E-BA3C8F7B3872}"/>
    <dgm:cxn modelId="{3E52A5C6-54D1-754F-99DF-277FC41DE298}" type="presParOf" srcId="{D9C34F4D-435D-DF46-A7B9-975D518FB8C0}" destId="{24B63CA4-8C70-744F-80AA-710F6B08401E}" srcOrd="0" destOrd="0" presId="urn:microsoft.com/office/officeart/2005/8/layout/process1"/>
    <dgm:cxn modelId="{9D8C437B-0421-974E-B016-7ED42F428956}" type="presParOf" srcId="{D9C34F4D-435D-DF46-A7B9-975D518FB8C0}" destId="{9AC3C308-DB6C-7F4D-8EB0-2F079E0398B8}" srcOrd="1" destOrd="0" presId="urn:microsoft.com/office/officeart/2005/8/layout/process1"/>
    <dgm:cxn modelId="{A47B57C7-650B-5449-A342-6D5D5F4446CE}" type="presParOf" srcId="{9AC3C308-DB6C-7F4D-8EB0-2F079E0398B8}" destId="{9F1CB8DF-9594-C545-AA23-9CBF5E37C1D4}" srcOrd="0" destOrd="0" presId="urn:microsoft.com/office/officeart/2005/8/layout/process1"/>
    <dgm:cxn modelId="{3B5D3FCD-7F73-BA4E-939F-E6C5FC4C229F}" type="presParOf" srcId="{D9C34F4D-435D-DF46-A7B9-975D518FB8C0}" destId="{E6724AA8-392F-6948-A9BD-FB414BB392B8}" srcOrd="2" destOrd="0" presId="urn:microsoft.com/office/officeart/2005/8/layout/process1"/>
    <dgm:cxn modelId="{B32F59B8-5BBC-9540-9C05-BAF5539112E2}" type="presParOf" srcId="{D9C34F4D-435D-DF46-A7B9-975D518FB8C0}" destId="{F0F573FB-2B70-1640-A26D-DFE383FE474A}" srcOrd="3" destOrd="0" presId="urn:microsoft.com/office/officeart/2005/8/layout/process1"/>
    <dgm:cxn modelId="{78A6640C-73E6-B440-A1E4-4C158DC810E0}" type="presParOf" srcId="{F0F573FB-2B70-1640-A26D-DFE383FE474A}" destId="{6B6E4664-A795-654F-9D9E-DC4CCA73AD68}" srcOrd="0" destOrd="0" presId="urn:microsoft.com/office/officeart/2005/8/layout/process1"/>
    <dgm:cxn modelId="{171C7119-5B1B-904D-AB80-C2A70274E021}" type="presParOf" srcId="{D9C34F4D-435D-DF46-A7B9-975D518FB8C0}" destId="{FCAC1DEC-2FD6-FB43-A693-88D7A16D534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82BD5-B5B8-4F49-B993-549BDA3B3A81}">
      <dsp:nvSpPr>
        <dsp:cNvPr id="0" name=""/>
        <dsp:cNvSpPr/>
      </dsp:nvSpPr>
      <dsp:spPr>
        <a:xfrm>
          <a:off x="6796" y="30803"/>
          <a:ext cx="2133584" cy="8611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ZNF502</a:t>
          </a:r>
          <a:endParaRPr lang="en-US" sz="2400" kern="1200" dirty="0"/>
        </a:p>
      </dsp:txBody>
      <dsp:txXfrm>
        <a:off x="32019" y="56026"/>
        <a:ext cx="2083138" cy="810737"/>
      </dsp:txXfrm>
    </dsp:sp>
    <dsp:sp modelId="{56C399E4-0512-F441-9D6C-9B5D43C94E2E}">
      <dsp:nvSpPr>
        <dsp:cNvPr id="0" name=""/>
        <dsp:cNvSpPr/>
      </dsp:nvSpPr>
      <dsp:spPr>
        <a:xfrm rot="21593464">
          <a:off x="2353739" y="193966"/>
          <a:ext cx="452320" cy="5291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353739" y="299921"/>
        <a:ext cx="316624" cy="317477"/>
      </dsp:txXfrm>
    </dsp:sp>
    <dsp:sp modelId="{F36A4543-2676-C94C-B245-97CDFD6D40C9}">
      <dsp:nvSpPr>
        <dsp:cNvPr id="0" name=""/>
        <dsp:cNvSpPr/>
      </dsp:nvSpPr>
      <dsp:spPr>
        <a:xfrm>
          <a:off x="2993815" y="-23295"/>
          <a:ext cx="1909323" cy="958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Cytoband</a:t>
          </a:r>
          <a:r>
            <a:rPr lang="en-US" sz="1800" kern="1200" baseline="0" dirty="0" smtClean="0"/>
            <a:t> To Chromosomal Coordinates</a:t>
          </a:r>
          <a:endParaRPr lang="en-US" sz="1800" kern="1200" dirty="0"/>
        </a:p>
      </dsp:txBody>
      <dsp:txXfrm>
        <a:off x="3021887" y="4777"/>
        <a:ext cx="1853179" cy="902304"/>
      </dsp:txXfrm>
    </dsp:sp>
    <dsp:sp modelId="{33C75071-9F97-284D-BF3A-15697A7ED167}">
      <dsp:nvSpPr>
        <dsp:cNvPr id="0" name=""/>
        <dsp:cNvSpPr/>
      </dsp:nvSpPr>
      <dsp:spPr>
        <a:xfrm>
          <a:off x="5118196" y="191364"/>
          <a:ext cx="455922" cy="5291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118196" y="297190"/>
        <a:ext cx="319145" cy="317477"/>
      </dsp:txXfrm>
    </dsp:sp>
    <dsp:sp modelId="{18E2ADF7-63A2-2D45-9F96-220608DC6217}">
      <dsp:nvSpPr>
        <dsp:cNvPr id="0" name=""/>
        <dsp:cNvSpPr/>
      </dsp:nvSpPr>
      <dsp:spPr>
        <a:xfrm>
          <a:off x="5763369" y="-48258"/>
          <a:ext cx="1830125" cy="1008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Compute Nearest Mutation</a:t>
          </a:r>
          <a:endParaRPr lang="en-US" sz="1800" kern="1200" dirty="0"/>
        </a:p>
      </dsp:txBody>
      <dsp:txXfrm>
        <a:off x="5792903" y="-18724"/>
        <a:ext cx="1771057" cy="949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63CA4-8C70-744F-80AA-710F6B08401E}">
      <dsp:nvSpPr>
        <dsp:cNvPr id="0" name=""/>
        <dsp:cNvSpPr/>
      </dsp:nvSpPr>
      <dsp:spPr>
        <a:xfrm>
          <a:off x="0" y="0"/>
          <a:ext cx="2203972" cy="770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Root</a:t>
          </a:r>
          <a:endParaRPr lang="en-US" sz="20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3600" kern="1200" dirty="0"/>
        </a:p>
      </dsp:txBody>
      <dsp:txXfrm>
        <a:off x="22553" y="22553"/>
        <a:ext cx="2158866" cy="724913"/>
      </dsp:txXfrm>
    </dsp:sp>
    <dsp:sp modelId="{9AC3C308-DB6C-7F4D-8EB0-2F079E0398B8}">
      <dsp:nvSpPr>
        <dsp:cNvPr id="0" name=""/>
        <dsp:cNvSpPr/>
      </dsp:nvSpPr>
      <dsp:spPr>
        <a:xfrm>
          <a:off x="2427237" y="111717"/>
          <a:ext cx="473323" cy="5465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427237" y="221034"/>
        <a:ext cx="331326" cy="327951"/>
      </dsp:txXfrm>
    </dsp:sp>
    <dsp:sp modelId="{E6724AA8-392F-6948-A9BD-FB414BB392B8}">
      <dsp:nvSpPr>
        <dsp:cNvPr id="0" name=""/>
        <dsp:cNvSpPr/>
      </dsp:nvSpPr>
      <dsp:spPr>
        <a:xfrm>
          <a:off x="3097035" y="0"/>
          <a:ext cx="2203972" cy="770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Choose Best</a:t>
          </a:r>
          <a:r>
            <a:rPr lang="en-US" sz="2000" kern="1200" baseline="0" dirty="0" smtClean="0"/>
            <a:t> Feature To Split On</a:t>
          </a:r>
          <a:endParaRPr lang="en-US" sz="2000" kern="1200" dirty="0"/>
        </a:p>
      </dsp:txBody>
      <dsp:txXfrm>
        <a:off x="3119588" y="22553"/>
        <a:ext cx="2158866" cy="724913"/>
      </dsp:txXfrm>
    </dsp:sp>
    <dsp:sp modelId="{F0F573FB-2B70-1640-A26D-DFE383FE474A}">
      <dsp:nvSpPr>
        <dsp:cNvPr id="0" name=""/>
        <dsp:cNvSpPr/>
      </dsp:nvSpPr>
      <dsp:spPr>
        <a:xfrm>
          <a:off x="5521404" y="111717"/>
          <a:ext cx="467242" cy="5465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521404" y="221034"/>
        <a:ext cx="327069" cy="327951"/>
      </dsp:txXfrm>
    </dsp:sp>
    <dsp:sp modelId="{FCAC1DEC-2FD6-FB43-A693-88D7A16D5347}">
      <dsp:nvSpPr>
        <dsp:cNvPr id="0" name=""/>
        <dsp:cNvSpPr/>
      </dsp:nvSpPr>
      <dsp:spPr>
        <a:xfrm>
          <a:off x="6182596" y="0"/>
          <a:ext cx="2203972" cy="7700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Repeat</a:t>
          </a:r>
          <a:endParaRPr lang="en-US" sz="2900" kern="1200" dirty="0"/>
        </a:p>
      </dsp:txBody>
      <dsp:txXfrm>
        <a:off x="6205149" y="22553"/>
        <a:ext cx="2158866" cy="724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63CA4-8C70-744F-80AA-710F6B08401E}">
      <dsp:nvSpPr>
        <dsp:cNvPr id="0" name=""/>
        <dsp:cNvSpPr/>
      </dsp:nvSpPr>
      <dsp:spPr>
        <a:xfrm>
          <a:off x="0" y="0"/>
          <a:ext cx="2187434" cy="1075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Learn decision</a:t>
          </a:r>
          <a:r>
            <a:rPr lang="en-US" sz="2000" kern="1200" baseline="0" dirty="0" smtClean="0"/>
            <a:t> stump with data weights </a:t>
          </a:r>
          <a:endParaRPr lang="en-US" sz="20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600" kern="1200" dirty="0"/>
        </a:p>
        <a:p>
          <a:pPr marL="114300" marR="0" lvl="1" indent="-114300" algn="l" defTabSz="6667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US" sz="3600" kern="1200" dirty="0"/>
        </a:p>
      </dsp:txBody>
      <dsp:txXfrm>
        <a:off x="31492" y="31492"/>
        <a:ext cx="2124450" cy="1012228"/>
      </dsp:txXfrm>
    </dsp:sp>
    <dsp:sp modelId="{9AC3C308-DB6C-7F4D-8EB0-2F079E0398B8}">
      <dsp:nvSpPr>
        <dsp:cNvPr id="0" name=""/>
        <dsp:cNvSpPr/>
      </dsp:nvSpPr>
      <dsp:spPr>
        <a:xfrm>
          <a:off x="2409025" y="266364"/>
          <a:ext cx="469771" cy="542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409025" y="374861"/>
        <a:ext cx="328840" cy="325489"/>
      </dsp:txXfrm>
    </dsp:sp>
    <dsp:sp modelId="{E6724AA8-392F-6948-A9BD-FB414BB392B8}">
      <dsp:nvSpPr>
        <dsp:cNvPr id="0" name=""/>
        <dsp:cNvSpPr/>
      </dsp:nvSpPr>
      <dsp:spPr>
        <a:xfrm>
          <a:off x="3073796" y="0"/>
          <a:ext cx="2187434" cy="1075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Compute Coefficient Of  New Decision</a:t>
          </a:r>
          <a:r>
            <a:rPr lang="en-US" sz="2000" kern="1200" baseline="0" dirty="0" smtClean="0"/>
            <a:t> Stump</a:t>
          </a:r>
          <a:endParaRPr lang="en-US" sz="2000" kern="1200" dirty="0"/>
        </a:p>
      </dsp:txBody>
      <dsp:txXfrm>
        <a:off x="3105288" y="31492"/>
        <a:ext cx="2124450" cy="1012228"/>
      </dsp:txXfrm>
    </dsp:sp>
    <dsp:sp modelId="{F0F573FB-2B70-1640-A26D-DFE383FE474A}">
      <dsp:nvSpPr>
        <dsp:cNvPr id="0" name=""/>
        <dsp:cNvSpPr/>
      </dsp:nvSpPr>
      <dsp:spPr>
        <a:xfrm>
          <a:off x="5479974" y="266364"/>
          <a:ext cx="463736" cy="5424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79974" y="374861"/>
        <a:ext cx="324615" cy="325489"/>
      </dsp:txXfrm>
    </dsp:sp>
    <dsp:sp modelId="{FCAC1DEC-2FD6-FB43-A693-88D7A16D5347}">
      <dsp:nvSpPr>
        <dsp:cNvPr id="0" name=""/>
        <dsp:cNvSpPr/>
      </dsp:nvSpPr>
      <dsp:spPr>
        <a:xfrm>
          <a:off x="6136205" y="0"/>
          <a:ext cx="2187434" cy="1075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Recompute</a:t>
          </a:r>
          <a:r>
            <a:rPr lang="en-US" sz="2000" kern="1200" dirty="0" smtClean="0"/>
            <a:t> and</a:t>
          </a:r>
          <a:r>
            <a:rPr lang="en-US" sz="2000" kern="1200" baseline="0" dirty="0" smtClean="0"/>
            <a:t> normalize data weights</a:t>
          </a:r>
          <a:endParaRPr lang="en-US" sz="2000" kern="1200" dirty="0"/>
        </a:p>
      </dsp:txBody>
      <dsp:txXfrm>
        <a:off x="6167697" y="31492"/>
        <a:ext cx="2124450" cy="1012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A569-2F77-854E-8450-DE92D4C886CE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F506-BC44-274B-B41E-B732D94A5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DF506-BC44-274B-B41E-B732D94A5A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2F94-355A-9D4D-AE7E-0D880F8D0E2C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C18B3-4DB1-D146-AA84-B5525F3AD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1.xml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diagramData" Target="../diagrams/data1.xml"/><Relationship Id="rId8" Type="http://schemas.openxmlformats.org/officeDocument/2006/relationships/diagramLayout" Target="../diagrams/layout1.xml"/><Relationship Id="rId9" Type="http://schemas.openxmlformats.org/officeDocument/2006/relationships/diagramQuickStyle" Target="../diagrams/quickStyle1.xml"/><Relationship Id="rId10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959555"/>
            <a:ext cx="8549640" cy="1650807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dirty="0" smtClean="0"/>
              <a:t>Predicting Gene </a:t>
            </a:r>
            <a:r>
              <a:rPr lang="en-US" sz="4400" smtClean="0"/>
              <a:t>Expression Using Classification </a:t>
            </a:r>
            <a:r>
              <a:rPr lang="en-US" sz="4400" dirty="0" smtClean="0"/>
              <a:t>Models In TCGA Data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57300" y="3596887"/>
            <a:ext cx="7543800" cy="187653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Michael Lee</a:t>
            </a:r>
          </a:p>
          <a:p>
            <a:r>
              <a:rPr lang="en-US" sz="3200" dirty="0" smtClean="0"/>
              <a:t>Jonathan Wolf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770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Gene </a:t>
            </a:r>
            <a:r>
              <a:rPr lang="en-US" dirty="0"/>
              <a:t>expression refers to the process by which a functional gene is produced by the information from a gene. This process is ubiquitous in all organisms and understanding it better is all the more pertinent in a cancer data set. In this </a:t>
            </a:r>
            <a:r>
              <a:rPr lang="en-US" dirty="0" smtClean="0"/>
              <a:t>project we </a:t>
            </a:r>
            <a:r>
              <a:rPr lang="en-US" dirty="0"/>
              <a:t>predict gene expression for cancer afflicted patients using </a:t>
            </a:r>
            <a:r>
              <a:rPr lang="en-US" dirty="0" smtClean="0"/>
              <a:t>classification models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7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89552" cy="1129559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98" y="2599123"/>
            <a:ext cx="1250185" cy="1613142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V="1">
            <a:off x="2942676" y="3024044"/>
            <a:ext cx="1995098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9911"/>
              </p:ext>
            </p:extLst>
          </p:nvPr>
        </p:nvGraphicFramePr>
        <p:xfrm>
          <a:off x="919093" y="4684809"/>
          <a:ext cx="7966490" cy="2717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444"/>
                <a:gridCol w="4109046"/>
              </a:tblGrid>
              <a:tr h="364376"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Patient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4376"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Patient Tumor Sample ID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avg_percent_lymphocyte_infiltration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4376">
                <a:tc>
                  <a:txBody>
                    <a:bodyPr/>
                    <a:lstStyle/>
                    <a:p>
                      <a:r>
                        <a:rPr lang="en-US" dirty="0" smtClean="0"/>
                        <a:t>BMI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avg_percent_normal_cells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2802"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Percent Lymphocyte Invasion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age_at_initial_pathologic_diagnosis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2802"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Cancer Stage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(Stage I, II, III, IV)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number_of_lymphnodes_examined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2802"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Nearest</a:t>
                      </a:r>
                      <a:r>
                        <a:rPr lang="en-US" baseline="0" dirty="0" smtClean="0"/>
                        <a:t> Mutation</a:t>
                      </a: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avg_percent_monocyte_infiltration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57069"/>
              </p:ext>
            </p:extLst>
          </p:nvPr>
        </p:nvGraphicFramePr>
        <p:xfrm>
          <a:off x="5271297" y="2446955"/>
          <a:ext cx="3488882" cy="19720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4441"/>
                <a:gridCol w="1744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ZNF502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NEK5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KCNE3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PRPSAP2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V="1">
            <a:off x="2942676" y="3376291"/>
            <a:ext cx="19950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942676" y="4166796"/>
            <a:ext cx="19950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961491" y="3785146"/>
            <a:ext cx="199509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81388" y="1958297"/>
            <a:ext cx="165802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500 Patients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942676" y="1952223"/>
            <a:ext cx="206586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50 Random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1"/>
            <a:ext cx="8675370" cy="131466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Data Retrieval 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" y="2799406"/>
            <a:ext cx="2333146" cy="7178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133990" y="3322110"/>
            <a:ext cx="1561307" cy="1055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29327" y="2573577"/>
            <a:ext cx="1219200" cy="5847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SQL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385579"/>
            <a:ext cx="2055447" cy="16042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491" y="2573577"/>
            <a:ext cx="2385562" cy="159665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03568" y="4099522"/>
            <a:ext cx="48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Annotation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1" y="4600407"/>
            <a:ext cx="817390" cy="1054697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10700312"/>
              </p:ext>
            </p:extLst>
          </p:nvPr>
        </p:nvGraphicFramePr>
        <p:xfrm>
          <a:off x="1872781" y="4563269"/>
          <a:ext cx="7593495" cy="911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70" y="5944495"/>
            <a:ext cx="3450406" cy="15624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795841" y="5950116"/>
            <a:ext cx="351084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What effects </a:t>
            </a:r>
            <a:r>
              <a:rPr lang="en-US" dirty="0"/>
              <a:t>t</a:t>
            </a:r>
            <a:r>
              <a:rPr lang="en-US" dirty="0" smtClean="0"/>
              <a:t>ranscription?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8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1"/>
            <a:ext cx="8675370" cy="135483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Regression Model- Continuous valued predictions</a:t>
                </a:r>
              </a:p>
              <a:p>
                <a:pPr marL="502920" lvl="1" indent="0">
                  <a:buNone/>
                </a:pPr>
                <a:r>
                  <a:rPr lang="en-US" sz="2400" dirty="0" smtClean="0"/>
                  <a:t>Lasso- RSS(W)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502920" lvl="1" indent="0">
                  <a:buNone/>
                </a:pPr>
                <a:r>
                  <a:rPr lang="en-US" sz="2400" dirty="0" smtClean="0"/>
                  <a:t>Ridge- </a:t>
                </a:r>
                <a:r>
                  <a:rPr lang="en-US" sz="2400" dirty="0"/>
                  <a:t>RSS(W) 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Continuous Valued Binary Decision Tree Classifier</a:t>
                </a:r>
                <a:endParaRPr lang="en-US" sz="2400" dirty="0"/>
              </a:p>
              <a:p>
                <a:pPr marL="0" lvl="0" indent="0" defTabSz="91440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	</a:t>
                </a:r>
                <a:endParaRPr lang="en-US" sz="2400" kern="0" dirty="0">
                  <a:solidFill>
                    <a:sysClr val="windowText" lastClr="000000"/>
                  </a:solidFill>
                </a:endParaRPr>
              </a:p>
              <a:p>
                <a:pPr marL="0" lv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err="1" smtClean="0"/>
                  <a:t>Adaboost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3" t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30147918"/>
              </p:ext>
            </p:extLst>
          </p:nvPr>
        </p:nvGraphicFramePr>
        <p:xfrm>
          <a:off x="1311440" y="4199023"/>
          <a:ext cx="8398043" cy="77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30328351"/>
              </p:ext>
            </p:extLst>
          </p:nvPr>
        </p:nvGraphicFramePr>
        <p:xfrm>
          <a:off x="1311440" y="6023812"/>
          <a:ext cx="8335028" cy="1075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577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Regression Model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Decision Tree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6" y="2615066"/>
            <a:ext cx="2815391" cy="2111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814" y="2624957"/>
            <a:ext cx="2816352" cy="2112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31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AdaBoost</a:t>
            </a:r>
            <a:r>
              <a:rPr lang="en-US" sz="2800" dirty="0"/>
              <a:t>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9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84" y="685411"/>
            <a:ext cx="8675370" cy="4931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References:</a:t>
            </a:r>
          </a:p>
          <a:p>
            <a:pPr marL="0" indent="0">
              <a:buNone/>
            </a:pPr>
            <a:r>
              <a:rPr lang="en-US" sz="1800" dirty="0" smtClean="0"/>
              <a:t>[blank person</a:t>
            </a:r>
            <a:r>
              <a:rPr lang="en-US" sz="1800" dirty="0"/>
              <a:t>] </a:t>
            </a:r>
            <a:r>
              <a:rPr lang="en-US" sz="1800" dirty="0" smtClean="0"/>
              <a:t>Retrieved 3/9/2017 </a:t>
            </a:r>
            <a:r>
              <a:rPr lang="en-US" sz="1800" dirty="0"/>
              <a:t>from https://img.clipartfest.com/8be7c9a62f86421bba3845f5e357abc7_clipart-person-icon-cliparts-clipart-person-symbol_620-800.png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[</a:t>
            </a:r>
            <a:r>
              <a:rPr lang="en-US" sz="1800" dirty="0"/>
              <a:t>DNA Promoter Region] </a:t>
            </a:r>
            <a:r>
              <a:rPr lang="en-US" sz="1800" dirty="0" smtClean="0"/>
              <a:t>Retrieved 3/9/2017 http</a:t>
            </a:r>
            <a:r>
              <a:rPr lang="en-US" sz="1800" dirty="0"/>
              <a:t>://</a:t>
            </a:r>
            <a:r>
              <a:rPr lang="en-US" sz="1800" dirty="0" smtClean="0"/>
              <a:t>web2.mendelu.cz/af_291_projekty2/</a:t>
            </a:r>
            <a:r>
              <a:rPr lang="en-US" sz="1800" dirty="0" err="1" smtClean="0"/>
              <a:t>vseo</a:t>
            </a:r>
            <a:r>
              <a:rPr lang="en-US" sz="1800" dirty="0" smtClean="0"/>
              <a:t>/</a:t>
            </a:r>
            <a:r>
              <a:rPr lang="en-US" sz="1800" dirty="0" err="1" smtClean="0"/>
              <a:t>print.php?page</a:t>
            </a:r>
            <a:r>
              <a:rPr lang="en-US" sz="1800" dirty="0" smtClean="0"/>
              <a:t>=307&amp;typ=html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[Google Big Query Symbol] Retrieved 3/9/2017 from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http://</a:t>
            </a:r>
            <a:r>
              <a:rPr lang="en-US" sz="1800" dirty="0" smtClean="0"/>
              <a:t>dwhlaureate.blogspot.com/2016/01/google-bigquery-externalized-version-of.html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Acknowledgements:</a:t>
            </a:r>
          </a:p>
          <a:p>
            <a:pPr marL="0" indent="0">
              <a:buNone/>
            </a:pPr>
            <a:r>
              <a:rPr lang="en-US" sz="1900" dirty="0" smtClean="0"/>
              <a:t>We would like to thank Sheila Reynolds from the Institute for Systems Biology for giving access to this data and provision google credits to fund our project. </a:t>
            </a:r>
          </a:p>
          <a:p>
            <a:pPr marL="0" indent="0">
              <a:buNone/>
            </a:pPr>
            <a:r>
              <a:rPr lang="en-US" sz="1900" dirty="0" smtClean="0"/>
              <a:t>We would also like to thank Bill Noble and Max </a:t>
            </a:r>
            <a:r>
              <a:rPr lang="en-US" sz="1900" dirty="0" err="1" smtClean="0"/>
              <a:t>Libbretch</a:t>
            </a:r>
            <a:r>
              <a:rPr lang="en-US" sz="1900" dirty="0" smtClean="0"/>
              <a:t> for helpful advice.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9320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3304</TotalTime>
  <Words>263</Words>
  <Application>Microsoft Macintosh PowerPoint</Application>
  <PresentationFormat>Custom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Cambria Math</vt:lpstr>
      <vt:lpstr>Arial</vt:lpstr>
      <vt:lpstr>Office Theme</vt:lpstr>
      <vt:lpstr>Predicting Gene Expression Using Classification Models In TCGA Data</vt:lpstr>
      <vt:lpstr>Abstract</vt:lpstr>
      <vt:lpstr>Data</vt:lpstr>
      <vt:lpstr>Methods</vt:lpstr>
      <vt:lpstr>Methods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Gene Expression Using Classification In TCGA Data</dc:title>
  <dc:creator>Microsoft Office User</dc:creator>
  <cp:lastModifiedBy>Microsoft Office User</cp:lastModifiedBy>
  <cp:revision>75</cp:revision>
  <dcterms:created xsi:type="dcterms:W3CDTF">2017-03-07T21:34:57Z</dcterms:created>
  <dcterms:modified xsi:type="dcterms:W3CDTF">2017-03-10T05:32:12Z</dcterms:modified>
</cp:coreProperties>
</file>