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defaultTextStyle>
    <a:defPPr>
      <a:defRPr lang="en-US"/>
    </a:defPPr>
    <a:lvl1pPr marL="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2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5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690123"/>
            <a:ext cx="8549640" cy="270594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Predicting Gene Expression Using Classification In TCGA Data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Lee</a:t>
            </a:r>
          </a:p>
          <a:p>
            <a:r>
              <a:rPr lang="en-US" dirty="0" err="1" smtClean="0"/>
              <a:t>Jonothan</a:t>
            </a:r>
            <a:r>
              <a:rPr lang="en-US" dirty="0" smtClean="0"/>
              <a:t> 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refers to the process by which a functional gene is produced by the information from a gene. This process is ubiquitous in all organisms and understanding it better is all the more pertinent in a cancer data set. In this </a:t>
            </a:r>
            <a:r>
              <a:rPr lang="en-US" dirty="0" smtClean="0"/>
              <a:t>presentation we </a:t>
            </a:r>
            <a:r>
              <a:rPr lang="en-US" dirty="0"/>
              <a:t>predict gene expression for cancer afflicted patients using </a:t>
            </a:r>
            <a:r>
              <a:rPr lang="en-US" dirty="0" smtClean="0"/>
              <a:t>classification models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Retrieval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Regression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AdaBoost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85</Words>
  <Application>Microsoft Macintosh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Predicting Gene Expression Using Classification In TCGA Data</vt:lpstr>
      <vt:lpstr>Abstract</vt:lpstr>
      <vt:lpstr>Data</vt:lpstr>
      <vt:lpstr>Method</vt:lpstr>
      <vt:lpstr>Method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 Expression Using Classification In TCGA Data</dc:title>
  <dc:creator>Microsoft Office User</dc:creator>
  <cp:lastModifiedBy>Microsoft Office User</cp:lastModifiedBy>
  <cp:revision>5</cp:revision>
  <dcterms:created xsi:type="dcterms:W3CDTF">2017-03-07T21:34:57Z</dcterms:created>
  <dcterms:modified xsi:type="dcterms:W3CDTF">2017-03-08T20:32:05Z</dcterms:modified>
</cp:coreProperties>
</file>