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D883-3FA1-A887-A8B6-D87882EC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300AB-6C29-DC9E-5EF3-7755D7ED7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B54B-3C4D-E19B-D543-227D516D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1E2A-A6BA-A835-CD33-5D8D9E71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CCC3-380F-4529-FEA9-3A1C63D4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D743-E13F-A72A-BEEE-2DD1FE19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06DA0-0DE8-DEF8-5939-49C4A576F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1030-BE75-CC7A-B2A3-16B9F63C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CBA2-B87D-EB81-8F98-09941FB2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769E5-3612-A8A9-094C-5C18762A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8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B6307-F2D3-E623-B264-C4754517D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82A7D-DAEC-597C-0CE4-F1CFB50D7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818B-FC4F-C151-26D5-A38582B5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5F2F-A19B-14A9-A808-5905492B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FECB-0D6D-5F6C-FB6A-9477E4CA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0850-8910-5C77-4519-678D4131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3D61-E466-DDDB-B90B-1DE8538C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2298-F946-E70B-2636-BD2793E3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EBC3-80FD-3497-6E22-375FA552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14C9-5798-DC66-973D-D9524637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3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B14A-20D7-0FBB-F0CF-5B9F3F06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99D72-1C28-6D9B-2390-7751112B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A354-5BE1-BEDF-8BEA-BF88F7AF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76E9-77A9-BBE3-C626-7DA0E1FC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D404-8787-C743-AC11-38B51159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5682-439B-499B-ECFD-52668D31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2DC3-61F2-DB32-B4A1-8BF801CB1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2B570-3A60-0F8E-E487-2A995F93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1C7DA-7010-BD02-E35C-A640D974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3B65-627C-C665-0CE7-B7732FA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2FBD1-3C3D-49E7-B667-E9853CC7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2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6056-4FDB-22F5-46A7-B84F0F2D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79445-CD53-0F64-B0EA-F61FA1BE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A550-A29F-4576-D5D7-B41CB174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7B8B4-4A8C-CF88-EF58-6BCA719BA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C19C3-5B1E-FB58-7FBB-92CB543CF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99709-8034-9967-8F13-F6F3BBFA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8D1D4-FFC4-B309-AB0C-8EA2274A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C2A65-86E5-2D7F-3D08-DCD6944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5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441-54BA-01B1-BE6D-AD023831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19999-33CE-4469-3514-3B35CBAD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75FC-DA4D-5F52-3C96-790B8310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2242C-4EA6-B9F4-DAC8-F848856E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6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BC36-71BC-553D-0552-F74CA57E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DD297-E42B-89E7-4CD6-714BCF07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93F8F-5A1F-9044-8D76-54AA4837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A6F6-86FD-E831-431F-382FE536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82C5-511D-B788-0595-AAE8C104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28A4-52EC-7B8A-E176-D123F51C9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071C1-B7B9-0351-0C1C-54E3C2FF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A7415-D1F2-6E5C-6EF5-3B51A91A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0D81-846C-8D97-187C-FD695B7E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3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7BA4-218F-9E4E-DC52-67470030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A879B-FC0E-D657-F5FF-A2E7023C4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0F31F-80A4-C76D-21DD-A0F06374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C7013-F1F1-15CA-89C7-D4283042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A1CE3-B5B5-27BD-6415-42D6CFC7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80B40-7C42-3F7E-7C05-FBB26EBC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16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17120-A162-5D74-B808-28A77FBC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0147-9223-F3A8-63EA-95F5E63B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EC85-5692-0292-95B7-D9C6BBDDF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A267-F0E3-4A00-ABF2-8A370221F58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8CBC-B7BC-9552-BC18-3E568283C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A62A-D1BD-D6C9-A46A-8C7B9EF49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2D45-61C6-4072-BA1E-85EEC2102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4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F7C-91F4-415D-20B3-719EB4D3D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Project screenshot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BA57-719A-F196-0331-285544B1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727" y="4079875"/>
            <a:ext cx="9144000" cy="1655762"/>
          </a:xfrm>
        </p:spPr>
        <p:txBody>
          <a:bodyPr/>
          <a:lstStyle/>
          <a:p>
            <a:r>
              <a:rPr lang="en-IN" dirty="0" err="1">
                <a:latin typeface="Berlin Sans FB Demi" panose="020E0802020502020306" pitchFamily="34" charset="0"/>
              </a:rPr>
              <a:t>By:leema</a:t>
            </a:r>
            <a:r>
              <a:rPr lang="en-IN" dirty="0">
                <a:latin typeface="Berlin Sans FB Demi" panose="020E0802020502020306" pitchFamily="34" charset="0"/>
              </a:rPr>
              <a:t> </a:t>
            </a:r>
            <a:r>
              <a:rPr lang="en-IN" dirty="0" err="1">
                <a:latin typeface="Berlin Sans FB Demi" panose="020E0802020502020306" pitchFamily="34" charset="0"/>
              </a:rPr>
              <a:t>josephine.A</a:t>
            </a:r>
            <a:endParaRPr lang="en-IN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BCEE45-033D-B68B-F806-3A57B62D4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08" y="1825625"/>
            <a:ext cx="9199183" cy="4351338"/>
          </a:xfrm>
        </p:spPr>
      </p:pic>
    </p:spTree>
    <p:extLst>
      <p:ext uri="{BB962C8B-B14F-4D97-AF65-F5344CB8AC3E}">
        <p14:creationId xmlns:p14="http://schemas.microsoft.com/office/powerpoint/2010/main" val="301927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0399E3-6162-4ECF-BE0E-456DC3C2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02" y="1825625"/>
            <a:ext cx="9126196" cy="4351338"/>
          </a:xfrm>
        </p:spPr>
      </p:pic>
    </p:spTree>
    <p:extLst>
      <p:ext uri="{BB962C8B-B14F-4D97-AF65-F5344CB8AC3E}">
        <p14:creationId xmlns:p14="http://schemas.microsoft.com/office/powerpoint/2010/main" val="11248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DD3F-B308-1416-37DC-3937F3A9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B05F8-E328-62F7-E791-8ECB67DC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07" y="1825625"/>
            <a:ext cx="9362785" cy="4351338"/>
          </a:xfrm>
        </p:spPr>
      </p:pic>
    </p:spTree>
    <p:extLst>
      <p:ext uri="{BB962C8B-B14F-4D97-AF65-F5344CB8AC3E}">
        <p14:creationId xmlns:p14="http://schemas.microsoft.com/office/powerpoint/2010/main" val="96515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99BF6-C835-5639-B64A-94197F190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3520"/>
            <a:ext cx="10515600" cy="3535548"/>
          </a:xfrm>
        </p:spPr>
      </p:pic>
    </p:spTree>
    <p:extLst>
      <p:ext uri="{BB962C8B-B14F-4D97-AF65-F5344CB8AC3E}">
        <p14:creationId xmlns:p14="http://schemas.microsoft.com/office/powerpoint/2010/main" val="213181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C0DE22-88FC-88DD-4784-CCB9FA924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09" y="1825625"/>
            <a:ext cx="9912927" cy="4351338"/>
          </a:xfrm>
        </p:spPr>
      </p:pic>
    </p:spTree>
    <p:extLst>
      <p:ext uri="{BB962C8B-B14F-4D97-AF65-F5344CB8AC3E}">
        <p14:creationId xmlns:p14="http://schemas.microsoft.com/office/powerpoint/2010/main" val="242171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Berlin Sans FB Demi</vt:lpstr>
      <vt:lpstr>Calibri</vt:lpstr>
      <vt:lpstr>Calibri Light</vt:lpstr>
      <vt:lpstr>Office Theme</vt:lpstr>
      <vt:lpstr>Project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screenshot</dc:title>
  <dc:creator>Leema josephine</dc:creator>
  <cp:lastModifiedBy>Leema josephine</cp:lastModifiedBy>
  <cp:revision>1</cp:revision>
  <dcterms:created xsi:type="dcterms:W3CDTF">2024-04-11T15:47:05Z</dcterms:created>
  <dcterms:modified xsi:type="dcterms:W3CDTF">2024-04-11T15:47:31Z</dcterms:modified>
</cp:coreProperties>
</file>