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84" r:id="rId1"/>
  </p:sldMasterIdLst>
  <p:notesMasterIdLst>
    <p:notesMasterId r:id="rId2"/>
  </p:notesMasterIdLst>
  <p:sldIdLst>
    <p:sldId id="269" r:id="rId3"/>
    <p:sldId id="270" r:id="rId4"/>
    <p:sldId id="271" r:id="rId5"/>
    <p:sldId id="272" r:id="rId6"/>
    <p:sldId id="273" r:id="rId7"/>
    <p:sldId id="274" r:id="rId8"/>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tableStyles" Target="tableStyles.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 name=""/>
        <p:cNvGrpSpPr/>
        <p:nvPr/>
      </p:nvGrpSpPr>
      <p:grpSpPr>
        <a:xfrm>
          <a:off x="0" y="0"/>
          <a:ext cx="0" cy="0"/>
          <a:chOff x="0" y="0"/>
          <a:chExt cx="0" cy="0"/>
        </a:xfrm>
      </p:grpSpPr>
      <p:sp>
        <p:nvSpPr>
          <p:cNvPr id="104863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4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5"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1" name=""/>
        <p:cNvGrpSpPr/>
        <p:nvPr/>
      </p:nvGrpSpPr>
      <p:grpSpPr>
        <a:xfrm>
          <a:off x="0" y="0"/>
          <a:ext cx="0" cy="0"/>
          <a:chOff x="0" y="0"/>
          <a:chExt cx="0" cy="0"/>
        </a:xfrm>
      </p:grpSpPr>
      <p:sp>
        <p:nvSpPr>
          <p:cNvPr id="1048606" name="Title 1"/>
          <p:cNvSpPr>
            <a:spLocks noGrp="1"/>
          </p:cNvSpPr>
          <p:nvPr>
            <p:ph type="title"/>
          </p:nvPr>
        </p:nvSpPr>
        <p:spPr/>
        <p:txBody>
          <a:bodyPr/>
          <a:p>
            <a:r>
              <a:rPr altLang="zh-CN" lang="en-US" smtClean="0"/>
              <a:t>Click to edit Master title style</a:t>
            </a:r>
            <a:endParaRPr dirty="0" lang="en-US"/>
          </a:p>
        </p:txBody>
      </p:sp>
      <p:sp>
        <p:nvSpPr>
          <p:cNvPr id="1048607"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08"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9" name="Footer Placeholder 4"/>
          <p:cNvSpPr>
            <a:spLocks noGrp="1"/>
          </p:cNvSpPr>
          <p:nvPr>
            <p:ph type="ftr" sz="quarter" idx="11"/>
          </p:nvPr>
        </p:nvSpPr>
        <p:spPr/>
        <p:txBody>
          <a:bodyPr/>
          <a:p>
            <a:endParaRPr altLang="en-US" lang="zh-CN"/>
          </a:p>
        </p:txBody>
      </p:sp>
      <p:sp>
        <p:nvSpPr>
          <p:cNvPr id="1048610"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8" name=""/>
        <p:cNvGrpSpPr/>
        <p:nvPr/>
      </p:nvGrpSpPr>
      <p:grpSpPr>
        <a:xfrm>
          <a:off x="0" y="0"/>
          <a:ext cx="0" cy="0"/>
          <a:chOff x="0" y="0"/>
          <a:chExt cx="0" cy="0"/>
        </a:xfrm>
      </p:grpSpPr>
      <p:sp>
        <p:nvSpPr>
          <p:cNvPr id="1048590"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591"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2"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3" name="Footer Placeholder 4"/>
          <p:cNvSpPr>
            <a:spLocks noGrp="1"/>
          </p:cNvSpPr>
          <p:nvPr>
            <p:ph type="ftr" sz="quarter" idx="11"/>
          </p:nvPr>
        </p:nvSpPr>
        <p:spPr/>
        <p:txBody>
          <a:bodyPr/>
          <a:p>
            <a:endParaRPr altLang="en-US" lang="zh-CN"/>
          </a:p>
        </p:txBody>
      </p:sp>
      <p:sp>
        <p:nvSpPr>
          <p:cNvPr id="1048594"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9" name=""/>
        <p:cNvGrpSpPr/>
        <p:nvPr/>
      </p:nvGrpSpPr>
      <p:grpSpPr>
        <a:xfrm>
          <a:off x="0" y="0"/>
          <a:ext cx="0" cy="0"/>
          <a:chOff x="0" y="0"/>
          <a:chExt cx="0" cy="0"/>
        </a:xfrm>
      </p:grpSpPr>
      <p:sp>
        <p:nvSpPr>
          <p:cNvPr id="1048595" name="Title 1"/>
          <p:cNvSpPr>
            <a:spLocks noGrp="1"/>
          </p:cNvSpPr>
          <p:nvPr>
            <p:ph type="title"/>
          </p:nvPr>
        </p:nvSpPr>
        <p:spPr/>
        <p:txBody>
          <a:bodyPr/>
          <a:p>
            <a:r>
              <a:rPr altLang="zh-CN" lang="en-US" smtClean="0"/>
              <a:t>Click to edit Master title style</a:t>
            </a:r>
            <a:endParaRPr dirty="0" lang="en-US"/>
          </a:p>
        </p:txBody>
      </p:sp>
      <p:sp>
        <p:nvSpPr>
          <p:cNvPr id="1048596"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7"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8" name="Footer Placeholder 4"/>
          <p:cNvSpPr>
            <a:spLocks noGrp="1"/>
          </p:cNvSpPr>
          <p:nvPr>
            <p:ph type="ftr" sz="quarter" idx="11"/>
          </p:nvPr>
        </p:nvSpPr>
        <p:spPr/>
        <p:txBody>
          <a:bodyPr/>
          <a:p>
            <a:endParaRPr altLang="en-US" lang="zh-CN"/>
          </a:p>
        </p:txBody>
      </p:sp>
      <p:sp>
        <p:nvSpPr>
          <p:cNvPr id="1048599"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2" name=""/>
        <p:cNvGrpSpPr/>
        <p:nvPr/>
      </p:nvGrpSpPr>
      <p:grpSpPr>
        <a:xfrm>
          <a:off x="0" y="0"/>
          <a:ext cx="0" cy="0"/>
          <a:chOff x="0" y="0"/>
          <a:chExt cx="0" cy="0"/>
        </a:xfrm>
      </p:grpSpPr>
      <p:sp>
        <p:nvSpPr>
          <p:cNvPr id="1048611"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12"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1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4" name="Footer Placeholder 4"/>
          <p:cNvSpPr>
            <a:spLocks noGrp="1"/>
          </p:cNvSpPr>
          <p:nvPr>
            <p:ph type="ftr" sz="quarter" idx="11"/>
          </p:nvPr>
        </p:nvSpPr>
        <p:spPr/>
        <p:txBody>
          <a:bodyPr/>
          <a:p>
            <a:endParaRPr altLang="en-US" lang="zh-CN"/>
          </a:p>
        </p:txBody>
      </p:sp>
      <p:sp>
        <p:nvSpPr>
          <p:cNvPr id="104861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3" name=""/>
        <p:cNvGrpSpPr/>
        <p:nvPr/>
      </p:nvGrpSpPr>
      <p:grpSpPr>
        <a:xfrm>
          <a:off x="0" y="0"/>
          <a:ext cx="0" cy="0"/>
          <a:chOff x="0" y="0"/>
          <a:chExt cx="0" cy="0"/>
        </a:xfrm>
      </p:grpSpPr>
      <p:sp>
        <p:nvSpPr>
          <p:cNvPr id="1048616" name="Title 1"/>
          <p:cNvSpPr>
            <a:spLocks noGrp="1"/>
          </p:cNvSpPr>
          <p:nvPr>
            <p:ph type="title"/>
          </p:nvPr>
        </p:nvSpPr>
        <p:spPr/>
        <p:txBody>
          <a:bodyPr/>
          <a:p>
            <a:r>
              <a:rPr altLang="zh-CN" lang="en-US" smtClean="0"/>
              <a:t>Click to edit Master title style</a:t>
            </a:r>
            <a:endParaRPr dirty="0" lang="en-US"/>
          </a:p>
        </p:txBody>
      </p:sp>
      <p:sp>
        <p:nvSpPr>
          <p:cNvPr id="1048617"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8"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9"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0" name="Footer Placeholder 5"/>
          <p:cNvSpPr>
            <a:spLocks noGrp="1"/>
          </p:cNvSpPr>
          <p:nvPr>
            <p:ph type="ftr" sz="quarter" idx="11"/>
          </p:nvPr>
        </p:nvSpPr>
        <p:spPr/>
        <p:txBody>
          <a:bodyPr/>
          <a:p>
            <a:endParaRPr altLang="en-US" lang="zh-CN"/>
          </a:p>
        </p:txBody>
      </p:sp>
      <p:sp>
        <p:nvSpPr>
          <p:cNvPr id="1048621"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4" name=""/>
        <p:cNvGrpSpPr/>
        <p:nvPr/>
      </p:nvGrpSpPr>
      <p:grpSpPr>
        <a:xfrm>
          <a:off x="0" y="0"/>
          <a:ext cx="0" cy="0"/>
          <a:chOff x="0" y="0"/>
          <a:chExt cx="0" cy="0"/>
        </a:xfrm>
      </p:grpSpPr>
      <p:sp>
        <p:nvSpPr>
          <p:cNvPr id="1048622"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23"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4"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5"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6"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7"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8" name="Footer Placeholder 7"/>
          <p:cNvSpPr>
            <a:spLocks noGrp="1"/>
          </p:cNvSpPr>
          <p:nvPr>
            <p:ph type="ftr" sz="quarter" idx="11"/>
          </p:nvPr>
        </p:nvSpPr>
        <p:spPr/>
        <p:txBody>
          <a:bodyPr/>
          <a:p>
            <a:endParaRPr altLang="en-US" lang="zh-CN"/>
          </a:p>
        </p:txBody>
      </p:sp>
      <p:sp>
        <p:nvSpPr>
          <p:cNvPr id="1048629"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7" name=""/>
        <p:cNvGrpSpPr/>
        <p:nvPr/>
      </p:nvGrpSpPr>
      <p:grpSpPr>
        <a:xfrm>
          <a:off x="0" y="0"/>
          <a:ext cx="0" cy="0"/>
          <a:chOff x="0" y="0"/>
          <a:chExt cx="0" cy="0"/>
        </a:xfrm>
      </p:grpSpPr>
      <p:sp>
        <p:nvSpPr>
          <p:cNvPr id="1048586" name="Title 1"/>
          <p:cNvSpPr>
            <a:spLocks noGrp="1"/>
          </p:cNvSpPr>
          <p:nvPr>
            <p:ph type="title"/>
          </p:nvPr>
        </p:nvSpPr>
        <p:spPr/>
        <p:txBody>
          <a:bodyPr/>
          <a:p>
            <a:r>
              <a:rPr altLang="zh-CN" lang="en-US" smtClean="0"/>
              <a:t>Click to edit Master title style</a:t>
            </a:r>
            <a:endParaRPr dirty="0" lang="en-US"/>
          </a:p>
        </p:txBody>
      </p:sp>
      <p:sp>
        <p:nvSpPr>
          <p:cNvPr id="1048587"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8" name="Footer Placeholder 3"/>
          <p:cNvSpPr>
            <a:spLocks noGrp="1"/>
          </p:cNvSpPr>
          <p:nvPr>
            <p:ph type="ftr" sz="quarter" idx="11"/>
          </p:nvPr>
        </p:nvSpPr>
        <p:spPr/>
        <p:txBody>
          <a:bodyPr/>
          <a:p>
            <a:endParaRPr altLang="en-US" lang="zh-CN"/>
          </a:p>
        </p:txBody>
      </p:sp>
      <p:sp>
        <p:nvSpPr>
          <p:cNvPr id="1048589"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5" name=""/>
        <p:cNvGrpSpPr/>
        <p:nvPr/>
      </p:nvGrpSpPr>
      <p:grpSpPr>
        <a:xfrm>
          <a:off x="0" y="0"/>
          <a:ext cx="0" cy="0"/>
          <a:chOff x="0" y="0"/>
          <a:chExt cx="0" cy="0"/>
        </a:xfrm>
      </p:grpSpPr>
      <p:sp>
        <p:nvSpPr>
          <p:cNvPr id="1048630"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1" name="Footer Placeholder 2"/>
          <p:cNvSpPr>
            <a:spLocks noGrp="1"/>
          </p:cNvSpPr>
          <p:nvPr>
            <p:ph type="ftr" sz="quarter" idx="11"/>
          </p:nvPr>
        </p:nvSpPr>
        <p:spPr/>
        <p:txBody>
          <a:bodyPr/>
          <a:p>
            <a:endParaRPr altLang="en-US" lang="zh-CN"/>
          </a:p>
        </p:txBody>
      </p:sp>
      <p:sp>
        <p:nvSpPr>
          <p:cNvPr id="1048632"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6" name=""/>
        <p:cNvGrpSpPr/>
        <p:nvPr/>
      </p:nvGrpSpPr>
      <p:grpSpPr>
        <a:xfrm>
          <a:off x="0" y="0"/>
          <a:ext cx="0" cy="0"/>
          <a:chOff x="0" y="0"/>
          <a:chExt cx="0" cy="0"/>
        </a:xfrm>
      </p:grpSpPr>
      <p:sp>
        <p:nvSpPr>
          <p:cNvPr id="1048633"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4"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5"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6"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7" name="Footer Placeholder 5"/>
          <p:cNvSpPr>
            <a:spLocks noGrp="1"/>
          </p:cNvSpPr>
          <p:nvPr>
            <p:ph type="ftr" sz="quarter" idx="11"/>
          </p:nvPr>
        </p:nvSpPr>
        <p:spPr/>
        <p:txBody>
          <a:bodyPr/>
          <a:p>
            <a:endParaRPr altLang="en-US" lang="zh-CN"/>
          </a:p>
        </p:txBody>
      </p:sp>
      <p:sp>
        <p:nvSpPr>
          <p:cNvPr id="1048638"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0" name=""/>
        <p:cNvGrpSpPr/>
        <p:nvPr/>
      </p:nvGrpSpPr>
      <p:grpSpPr>
        <a:xfrm>
          <a:off x="0" y="0"/>
          <a:ext cx="0" cy="0"/>
          <a:chOff x="0" y="0"/>
          <a:chExt cx="0" cy="0"/>
        </a:xfrm>
      </p:grpSpPr>
      <p:sp>
        <p:nvSpPr>
          <p:cNvPr id="1048600"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01"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02"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03"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4" name="Footer Placeholder 5"/>
          <p:cNvSpPr>
            <a:spLocks noGrp="1"/>
          </p:cNvSpPr>
          <p:nvPr>
            <p:ph type="ftr" sz="quarter" idx="11"/>
          </p:nvPr>
        </p:nvSpPr>
        <p:spPr/>
        <p:txBody>
          <a:bodyPr/>
          <a:p>
            <a:endParaRPr altLang="en-US" lang="zh-CN"/>
          </a:p>
        </p:txBody>
      </p:sp>
      <p:sp>
        <p:nvSpPr>
          <p:cNvPr id="1048605"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3"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6" name=""/>
        <p:cNvGrpSpPr/>
        <p:nvPr/>
      </p:nvGrpSpPr>
      <p:grpSpPr>
        <a:xfrm>
          <a:off x="0" y="0"/>
          <a:ext cx="0" cy="0"/>
          <a:chOff x="0" y="0"/>
          <a:chExt cx="0" cy="0"/>
        </a:xfrm>
      </p:grpSpPr>
      <p:pic>
        <p:nvPicPr>
          <p:cNvPr id="2097152" name=""/>
          <p:cNvPicPr>
            <a:picLocks/>
          </p:cNvPicPr>
          <p:nvPr/>
        </p:nvPicPr>
        <p:blipFill>
          <a:blip xmlns:r="http://schemas.openxmlformats.org/officeDocument/2006/relationships" r:embed="rId1"/>
          <a:stretch>
            <a:fillRect/>
          </a:stretch>
        </p:blipFill>
        <p:spPr>
          <a:xfrm rot="0">
            <a:off x="844620" y="738704"/>
            <a:ext cx="7466459" cy="6452354"/>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45" name=""/>
          <p:cNvSpPr>
            <a:spLocks noGrp="1"/>
          </p:cNvSpPr>
          <p:nvPr>
            <p:ph type="title"/>
          </p:nvPr>
        </p:nvSpPr>
        <p:spPr/>
        <p:txBody>
          <a:bodyPr>
            <a:normAutofit/>
          </a:bodyPr>
          <a:p>
            <a:r>
              <a:rPr lang="en-US"/>
              <a:t>D</a:t>
            </a:r>
            <a:r>
              <a:rPr lang="en-US"/>
              <a:t>e</a:t>
            </a:r>
            <a:r>
              <a:rPr lang="en-US"/>
              <a:t>f</a:t>
            </a:r>
            <a:r>
              <a:rPr lang="en-US"/>
              <a:t>inition </a:t>
            </a:r>
            <a:r>
              <a:rPr lang="en-US"/>
              <a:t>a</a:t>
            </a:r>
            <a:r>
              <a:rPr lang="en-US"/>
              <a:t>nd </a:t>
            </a:r>
            <a:r>
              <a:rPr lang="en-US"/>
              <a:t>d</a:t>
            </a:r>
            <a:r>
              <a:rPr lang="en-US"/>
              <a:t>e</a:t>
            </a:r>
            <a:r>
              <a:rPr lang="en-US"/>
              <a:t>s</a:t>
            </a:r>
            <a:r>
              <a:rPr lang="en-US"/>
              <a:t>i</a:t>
            </a:r>
            <a:r>
              <a:rPr lang="en-US"/>
              <a:t>gn </a:t>
            </a:r>
            <a:r>
              <a:rPr lang="en-US"/>
              <a:t>thinking</a:t>
            </a:r>
            <a:r>
              <a:rPr lang="en-US"/>
              <a:t>:</a:t>
            </a:r>
            <a:endParaRPr lang="en-US"/>
          </a:p>
        </p:txBody>
      </p:sp>
      <p:sp>
        <p:nvSpPr>
          <p:cNvPr id="1048646" name=""/>
          <p:cNvSpPr txBox="1"/>
          <p:nvPr/>
        </p:nvSpPr>
        <p:spPr>
          <a:xfrm>
            <a:off x="883194" y="2317765"/>
            <a:ext cx="7377611" cy="3025140"/>
          </a:xfrm>
          <a:prstGeom prst="rect"/>
        </p:spPr>
        <p:txBody>
          <a:bodyPr rtlCol="0" wrap="square">
            <a:spAutoFit/>
          </a:bodyPr>
          <a:p>
            <a:r>
              <a:rPr sz="2800" lang="en-US">
                <a:solidFill>
                  <a:srgbClr val="000000"/>
                </a:solidFill>
              </a:rPr>
              <a:t>A preparation that is used to stimulate the body's immune response against diseases.
vaccines are usually administered through needie injections,but some can be
administered by mouth or sprayed into the nose.</a:t>
            </a:r>
            <a:endParaRPr sz="2800" lang="en-US">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47" name=""/>
          <p:cNvSpPr>
            <a:spLocks noGrp="1"/>
          </p:cNvSpPr>
          <p:nvPr>
            <p:ph type="title"/>
          </p:nvPr>
        </p:nvSpPr>
        <p:spPr/>
        <p:txBody>
          <a:bodyPr>
            <a:normAutofit/>
          </a:bodyPr>
          <a:p>
            <a:r>
              <a:rPr lang="en-US"/>
              <a:t>I</a:t>
            </a:r>
            <a:r>
              <a:rPr lang="en-US"/>
              <a:t>n</a:t>
            </a:r>
            <a:r>
              <a:rPr lang="en-US"/>
              <a:t>n</a:t>
            </a:r>
            <a:r>
              <a:rPr lang="en-US"/>
              <a:t>o</a:t>
            </a:r>
            <a:r>
              <a:rPr lang="en-US"/>
              <a:t>vation</a:t>
            </a:r>
            <a:r>
              <a:rPr lang="en-US"/>
              <a:t> </a:t>
            </a:r>
            <a:r>
              <a:rPr lang="en-US"/>
              <a:t>:</a:t>
            </a:r>
            <a:endParaRPr lang="en-US"/>
          </a:p>
        </p:txBody>
      </p:sp>
      <p:sp>
        <p:nvSpPr>
          <p:cNvPr id="1048648" name=""/>
          <p:cNvSpPr txBox="1"/>
          <p:nvPr/>
        </p:nvSpPr>
        <p:spPr>
          <a:xfrm>
            <a:off x="543092" y="1318259"/>
            <a:ext cx="8057814" cy="5539740"/>
          </a:xfrm>
          <a:prstGeom prst="rect"/>
        </p:spPr>
        <p:txBody>
          <a:bodyPr rtlCol="0" wrap="square">
            <a:spAutoFit/>
          </a:bodyPr>
          <a:p>
            <a:r>
              <a:rPr sz="2800" lang="en-US">
                <a:solidFill>
                  <a:srgbClr val="000000"/>
                </a:solidFill>
              </a:rPr>
              <a:t>prayed into the nose.
DESIGN THINKING:
1.In this project we have analyzed the top 10 fully veaccined countries.
2.we have analyzed the top 5 daily vaccinating countries.
3.we have analyzed the total number of daily vaccinations,people who
have fully vaccinated,people who is vaccinated.
4.we have analyzed year wise daily vaccinating details,fully vaccinated
people details,vaccinated peop</a:t>
            </a:r>
            <a:r>
              <a:rPr sz="2800" lang="en-US">
                <a:solidFill>
                  <a:srgbClr val="000000"/>
                </a:solidFill>
              </a:rPr>
              <a:t>l</a:t>
            </a:r>
            <a:r>
              <a:rPr sz="2800" lang="en-US">
                <a:solidFill>
                  <a:srgbClr val="000000"/>
                </a:solidFill>
              </a:rPr>
              <a:t>e</a:t>
            </a:r>
            <a:endParaRPr sz="2800" lang="en-US">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49" name=""/>
          <p:cNvSpPr>
            <a:spLocks noGrp="1"/>
          </p:cNvSpPr>
          <p:nvPr>
            <p:ph type="title"/>
          </p:nvPr>
        </p:nvSpPr>
        <p:spPr>
          <a:xfrm>
            <a:off x="628650" y="-66232"/>
            <a:ext cx="7886700" cy="1191956"/>
          </a:xfrm>
        </p:spPr>
        <p:txBody>
          <a:bodyPr/>
          <a:p>
            <a:r>
              <a:rPr lang="en-US"/>
              <a:t>D</a:t>
            </a:r>
            <a:r>
              <a:rPr lang="en-US"/>
              <a:t>e</a:t>
            </a:r>
            <a:r>
              <a:rPr lang="en-US"/>
              <a:t>v</a:t>
            </a:r>
            <a:r>
              <a:rPr lang="en-US"/>
              <a:t>e</a:t>
            </a:r>
            <a:r>
              <a:rPr lang="en-US"/>
              <a:t>lopment </a:t>
            </a:r>
            <a:r>
              <a:rPr lang="en-US"/>
              <a:t>part </a:t>
            </a:r>
            <a:r>
              <a:rPr lang="en-US"/>
              <a:t>1</a:t>
            </a:r>
            <a:r>
              <a:rPr lang="en-US"/>
              <a:t> </a:t>
            </a:r>
            <a:r>
              <a:rPr lang="en-US"/>
              <a:t>:</a:t>
            </a:r>
            <a:endParaRPr lang="en-US"/>
          </a:p>
        </p:txBody>
      </p:sp>
      <p:sp>
        <p:nvSpPr>
          <p:cNvPr id="1048650" name=""/>
          <p:cNvSpPr txBox="1"/>
          <p:nvPr/>
        </p:nvSpPr>
        <p:spPr>
          <a:xfrm rot="15320">
            <a:off x="931331" y="-196234"/>
            <a:ext cx="7219256" cy="10149840"/>
          </a:xfrm>
          <a:prstGeom prst="rect"/>
        </p:spPr>
        <p:txBody>
          <a:bodyPr rtlCol="0" wrap="square">
            <a:spAutoFit/>
          </a:bodyPr>
          <a:p>
            <a:r>
              <a:rPr sz="2800" lang="en-US">
                <a:solidFill>
                  <a:srgbClr val="000000"/>
                </a:solidFill>
              </a:rPr>
              <a:t>
In power BI desktop with the help of the get data option import the CSV data
which is named as country vaccinations and clicked load option.
DATA CLEANING:
After loading the data and after analyzing the data|understood that there are 86512 rows
and 15 columns.And in that some of the columns contained null values have replaced the
null values by 0 with the use of replace functions and started working on the data.
VISUALIZATIONS:
In visualization part with the help of power BI desktop software I have used different
kinds of charts,graphs,cards and table to display the data in the format which will
be easy to understand</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51" name=""/>
          <p:cNvSpPr>
            <a:spLocks noGrp="1"/>
          </p:cNvSpPr>
          <p:nvPr>
            <p:ph type="title"/>
          </p:nvPr>
        </p:nvSpPr>
        <p:spPr>
          <a:xfrm>
            <a:off x="628650" y="365126"/>
            <a:ext cx="7886700" cy="907283"/>
          </a:xfrm>
        </p:spPr>
        <p:txBody>
          <a:bodyPr/>
          <a:p>
            <a:r>
              <a:rPr lang="en-US"/>
              <a:t>D</a:t>
            </a:r>
            <a:r>
              <a:rPr lang="en-US"/>
              <a:t>e</a:t>
            </a:r>
            <a:r>
              <a:rPr lang="en-US"/>
              <a:t>v</a:t>
            </a:r>
            <a:r>
              <a:rPr lang="en-US"/>
              <a:t>elopment </a:t>
            </a:r>
            <a:r>
              <a:rPr lang="en-US"/>
              <a:t>part </a:t>
            </a:r>
            <a:r>
              <a:rPr lang="en-US"/>
              <a:t>2</a:t>
            </a:r>
            <a:r>
              <a:rPr lang="en-US"/>
              <a:t> </a:t>
            </a:r>
            <a:r>
              <a:rPr lang="en-US"/>
              <a:t>:</a:t>
            </a:r>
            <a:endParaRPr lang="en-US"/>
          </a:p>
        </p:txBody>
      </p:sp>
      <p:sp>
        <p:nvSpPr>
          <p:cNvPr id="1048652" name=""/>
          <p:cNvSpPr txBox="1"/>
          <p:nvPr/>
        </p:nvSpPr>
        <p:spPr>
          <a:xfrm rot="12676">
            <a:off x="787712" y="1309548"/>
            <a:ext cx="7942254" cy="7635240"/>
          </a:xfrm>
          <a:prstGeom prst="rect"/>
        </p:spPr>
        <p:txBody>
          <a:bodyPr rtlCol="0" wrap="square">
            <a:spAutoFit/>
          </a:bodyPr>
          <a:p>
            <a:r>
              <a:rPr sz="2800" lang="en-US">
                <a:solidFill>
                  <a:srgbClr val="000000"/>
                </a:solidFill>
              </a:rPr>
              <a:t> this analysis part first I have analyzed the top 10 fully vaccinated countries by
using area chart and have used the filter option to find the top countries .
Here we analyzed the top 10 fully vaccinated countries in which india tops the list which
indicates that people in the country where showing lots of interests to get vaccinated.
And also analyzed top 5 vaccinated countries here also india tops the list.
And then analyzed top 5 vaccinating countries and here china tops the list.
And also we analyze the sum of daily vaccinating details,fully vaccinating
and vaccinating people details.
And our year wise analyse shows that 2021 was the peak year for every vaccination details.</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53" name=""/>
          <p:cNvSpPr>
            <a:spLocks noGrp="1"/>
          </p:cNvSpPr>
          <p:nvPr>
            <p:ph type="title"/>
          </p:nvPr>
        </p:nvSpPr>
        <p:spPr/>
        <p:txBody>
          <a:bodyPr/>
          <a:p>
            <a:r>
              <a:rPr lang="en-US"/>
              <a:t>P</a:t>
            </a:r>
            <a:r>
              <a:rPr lang="en-US"/>
              <a:t>r</a:t>
            </a:r>
            <a:r>
              <a:rPr lang="en-US"/>
              <a:t>o</a:t>
            </a:r>
            <a:r>
              <a:rPr lang="en-US"/>
              <a:t>j</a:t>
            </a:r>
            <a:r>
              <a:rPr lang="en-US"/>
              <a:t>ect </a:t>
            </a:r>
            <a:r>
              <a:rPr lang="en-US"/>
              <a:t>documents </a:t>
            </a:r>
            <a:r>
              <a:rPr lang="en-US"/>
              <a:t>and </a:t>
            </a:r>
            <a:r>
              <a:rPr lang="en-US"/>
              <a:t>submission</a:t>
            </a:r>
            <a:r>
              <a:rPr lang="en-US"/>
              <a:t>:</a:t>
            </a:r>
            <a:endParaRPr lang="en-US"/>
          </a:p>
        </p:txBody>
      </p:sp>
      <p:sp>
        <p:nvSpPr>
          <p:cNvPr id="1048654" name=""/>
          <p:cNvSpPr txBox="1"/>
          <p:nvPr/>
        </p:nvSpPr>
        <p:spPr>
          <a:xfrm rot="13359">
            <a:off x="852221" y="2363083"/>
            <a:ext cx="6602358" cy="2606042"/>
          </a:xfrm>
          <a:prstGeom prst="rect"/>
        </p:spPr>
        <p:txBody>
          <a:bodyPr rtlCol="0" wrap="square">
            <a:spAutoFit/>
          </a:bodyPr>
          <a:p>
            <a:r>
              <a:rPr sz="2800" lang="en-US">
                <a:solidFill>
                  <a:srgbClr val="000000"/>
                </a:solidFill>
              </a:rPr>
              <a:t>W</a:t>
            </a:r>
            <a:r>
              <a:rPr sz="2800" lang="en-US">
                <a:solidFill>
                  <a:srgbClr val="000000"/>
                </a:solidFill>
              </a:rPr>
              <a:t>e</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a</a:t>
            </a:r>
            <a:r>
              <a:rPr sz="2800" lang="en-US">
                <a:solidFill>
                  <a:srgbClr val="000000"/>
                </a:solidFill>
              </a:rPr>
              <a:t>l</a:t>
            </a:r>
            <a:r>
              <a:rPr sz="2800" lang="en-US">
                <a:solidFill>
                  <a:srgbClr val="000000"/>
                </a:solidFill>
              </a:rPr>
              <a:t>y</a:t>
            </a:r>
            <a:r>
              <a:rPr sz="2800" lang="en-US">
                <a:solidFill>
                  <a:srgbClr val="000000"/>
                </a:solidFill>
              </a:rPr>
              <a:t>z</a:t>
            </a:r>
            <a:r>
              <a:rPr sz="2800" lang="en-US">
                <a:solidFill>
                  <a:srgbClr val="000000"/>
                </a:solidFill>
              </a:rPr>
              <a:t>e the sum of daily vaccinating details,fully vaccinating
and vaccinating people details.
And our year wise analyse shows that 2021 was the peak year for every vaccination details.</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vivo 1901</dc:creator>
  <dcterms:created xsi:type="dcterms:W3CDTF">2015-05-11T11:30:45Z</dcterms:created>
  <dcterms:modified xsi:type="dcterms:W3CDTF">2023-09-28T10:04:16Z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e6a788de19e743158b10ee1a9ad88dc2</vt:lpwstr>
  </property>
</Properties>
</file>