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>
        <p:scale>
          <a:sx n="73" d="100"/>
          <a:sy n="73" d="100"/>
        </p:scale>
        <p:origin x="153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D8A2F-77F2-CF4D-926B-C9C526A4C274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ED2D-2C52-E94B-A626-13B8048B8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D8A2F-77F2-CF4D-926B-C9C526A4C274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ED2D-2C52-E94B-A626-13B8048B8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D8A2F-77F2-CF4D-926B-C9C526A4C274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ED2D-2C52-E94B-A626-13B8048B86B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D8A2F-77F2-CF4D-926B-C9C526A4C274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ED2D-2C52-E94B-A626-13B8048B8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D8A2F-77F2-CF4D-926B-C9C526A4C274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ED2D-2C52-E94B-A626-13B8048B86B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D8A2F-77F2-CF4D-926B-C9C526A4C274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ED2D-2C52-E94B-A626-13B8048B8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D8A2F-77F2-CF4D-926B-C9C526A4C274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ED2D-2C52-E94B-A626-13B8048B8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D8A2F-77F2-CF4D-926B-C9C526A4C274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ED2D-2C52-E94B-A626-13B8048B8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D8A2F-77F2-CF4D-926B-C9C526A4C274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ED2D-2C52-E94B-A626-13B8048B8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D8A2F-77F2-CF4D-926B-C9C526A4C274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ED2D-2C52-E94B-A626-13B8048B8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D8A2F-77F2-CF4D-926B-C9C526A4C274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ED2D-2C52-E94B-A626-13B8048B8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D8A2F-77F2-CF4D-926B-C9C526A4C274}" type="datetimeFigureOut">
              <a:rPr lang="en-US" smtClean="0"/>
              <a:t>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ED2D-2C52-E94B-A626-13B8048B8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D8A2F-77F2-CF4D-926B-C9C526A4C274}" type="datetimeFigureOut">
              <a:rPr lang="en-US" smtClean="0"/>
              <a:t>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ED2D-2C52-E94B-A626-13B8048B8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D8A2F-77F2-CF4D-926B-C9C526A4C274}" type="datetimeFigureOut">
              <a:rPr lang="en-US" smtClean="0"/>
              <a:t>2/7/17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ED2D-2C52-E94B-A626-13B8048B8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D8A2F-77F2-CF4D-926B-C9C526A4C274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ED2D-2C52-E94B-A626-13B8048B8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D8A2F-77F2-CF4D-926B-C9C526A4C274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ED2D-2C52-E94B-A626-13B8048B8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D8A2F-77F2-CF4D-926B-C9C526A4C274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60AED2D-2C52-E94B-A626-13B8048B8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1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380" y="266505"/>
            <a:ext cx="7334250" cy="391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0738" y="4554417"/>
            <a:ext cx="58045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Project Proposal</a:t>
            </a:r>
            <a:endParaRPr lang="en-US" sz="6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1015" y="5750170"/>
            <a:ext cx="32079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Student Name : Lee Mahoney</a:t>
            </a:r>
          </a:p>
          <a:p>
            <a:endParaRPr lang="en-US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Student ID: 20071535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0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Blindee?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Blindee summed up is “a unique way of controlling your window blind”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Blindee is a unique way to control your window blind from any web enabled device that is connected to the internet, such as a computer or mobile device.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Blindee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Blindee uses a Raspberry Pi which is an internet connected miniature computer.</a:t>
            </a:r>
          </a:p>
          <a:p>
            <a:endParaRPr lang="en-US" dirty="0" smtClean="0"/>
          </a:p>
          <a:p>
            <a:r>
              <a:rPr lang="en-US" dirty="0" smtClean="0"/>
              <a:t>Connected to the Raspberry Pi through it’s GPIO pins is a stepper motor driver that controls a stepper motor.</a:t>
            </a:r>
          </a:p>
          <a:p>
            <a:endParaRPr lang="en-US" dirty="0" smtClean="0"/>
          </a:p>
          <a:p>
            <a:r>
              <a:rPr lang="en-US" dirty="0" smtClean="0"/>
              <a:t>The stepper motor is directly attached to the shaft of the roller blind which gives it full control over the movement of the roller blind.</a:t>
            </a:r>
          </a:p>
          <a:p>
            <a:endParaRPr lang="en-US" dirty="0" smtClean="0"/>
          </a:p>
          <a:p>
            <a:r>
              <a:rPr lang="en-US" dirty="0" smtClean="0"/>
              <a:t>The web interface that you use to control the blind and set up automatic tasks, such as opening and closing the blind at a specific time, is hosted on the Raspberry Pi.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27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your blind from anywhere in the world.</a:t>
            </a:r>
          </a:p>
          <a:p>
            <a:endParaRPr lang="en-US" dirty="0"/>
          </a:p>
          <a:p>
            <a:r>
              <a:rPr lang="en-US" dirty="0" smtClean="0"/>
              <a:t>Manually open and close your blind.</a:t>
            </a:r>
          </a:p>
          <a:p>
            <a:endParaRPr lang="en-US" dirty="0"/>
          </a:p>
          <a:p>
            <a:r>
              <a:rPr lang="en-US" dirty="0" smtClean="0"/>
              <a:t>Set a timer to open and close your blind at a certain time.</a:t>
            </a:r>
          </a:p>
          <a:p>
            <a:endParaRPr lang="en-US" dirty="0"/>
          </a:p>
          <a:p>
            <a:r>
              <a:rPr lang="en-US" dirty="0" smtClean="0"/>
              <a:t>Receive real time information on whether the blind is currently open or closed.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x Custom built window frame for demonstration.</a:t>
            </a:r>
          </a:p>
          <a:p>
            <a:endParaRPr lang="en-US" dirty="0" smtClean="0"/>
          </a:p>
          <a:p>
            <a:r>
              <a:rPr lang="en-US" dirty="0" smtClean="0"/>
              <a:t>1 x Roller Blind.</a:t>
            </a:r>
          </a:p>
          <a:p>
            <a:endParaRPr lang="en-US" dirty="0" smtClean="0"/>
          </a:p>
          <a:p>
            <a:r>
              <a:rPr lang="en-US" dirty="0" smtClean="0"/>
              <a:t>1 x Raspberry Pi and Power Adapter.</a:t>
            </a:r>
          </a:p>
          <a:p>
            <a:endParaRPr lang="en-US" dirty="0" smtClean="0"/>
          </a:p>
          <a:p>
            <a:r>
              <a:rPr lang="en-US" dirty="0" smtClean="0"/>
              <a:t>1 x Stepper Motor and Driver.</a:t>
            </a:r>
          </a:p>
          <a:p>
            <a:endParaRPr lang="en-US" dirty="0" smtClean="0"/>
          </a:p>
          <a:p>
            <a:r>
              <a:rPr lang="en-US" dirty="0" smtClean="0"/>
              <a:t>4 x Female to Female connection wires.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9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76" y="1513662"/>
            <a:ext cx="3305907" cy="1399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859590"/>
            <a:ext cx="2590338" cy="13728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53" y="3138373"/>
            <a:ext cx="1580986" cy="15809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287" y="2895520"/>
            <a:ext cx="2021230" cy="20212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696" y="4658023"/>
            <a:ext cx="1792630" cy="17926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65" y="3906135"/>
            <a:ext cx="338155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9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</TotalTime>
  <Words>244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PowerPoint Presentation</vt:lpstr>
      <vt:lpstr>What is Blindee?</vt:lpstr>
      <vt:lpstr>How does Blindee work?</vt:lpstr>
      <vt:lpstr>Features</vt:lpstr>
      <vt:lpstr>Parts List</vt:lpstr>
      <vt:lpstr>Technologies Used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20071535</dc:creator>
  <cp:lastModifiedBy>20071535</cp:lastModifiedBy>
  <cp:revision>4</cp:revision>
  <dcterms:created xsi:type="dcterms:W3CDTF">2017-02-07T23:07:04Z</dcterms:created>
  <dcterms:modified xsi:type="dcterms:W3CDTF">2017-02-07T23:40:18Z</dcterms:modified>
</cp:coreProperties>
</file>