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57BCD-7943-4F42-BBEA-3523F992E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40424-1E85-422C-8A30-060C8B1B0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4CB36-FBD5-4BC2-B4EE-C03F7050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79D3C-A584-46B7-9312-14E9954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B0FA-A10D-453A-AEF3-D5EC732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1F9A-1FD0-4B40-BB01-C50F132F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6EF3AA-EADD-4FBB-8E66-617A0468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48F0-DA09-4C18-87D9-02D30D3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8C3A8-84FD-49D0-893D-34A6C1B8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475A2-5AA6-4A11-A941-5F512829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5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DC146-42AD-40C0-8289-812E0141E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12981-7A80-49FE-876C-EF8A1AB6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C1D06-6AC9-4747-B5CF-425B8989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0A84A-D1D9-48C9-B2B6-71E4B877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55ED0-4694-4B03-ACF0-90FD7A83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6335-8F9E-4854-A7C7-4B8C727F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352AD-70BD-4B92-A547-0C8193E1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A3F66-309D-4074-B3F3-242A97AD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C72A3-8958-4C23-832C-1BC41220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9CB84-6E55-4270-8848-E9C30D0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CBE57-D726-4696-A1CE-DF84FAF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66821-38AC-4D85-9A24-26AF709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8E07B-3847-4B77-9DBD-3F6A8685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0A767-E7D1-442B-938D-752A793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DE387-73BB-4AF5-8597-1B0DCEB9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46CEB-27E7-48EB-B2EB-B676EC98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743C0-DE27-4811-855A-9D2FDEBD2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DA0A84-3604-4D58-AA85-55E5241B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8A69-3FF1-4C04-A7F4-13512D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04E73-0C6D-4A9B-B3F0-18C5DC13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695A5-F47C-4B8A-AD48-56DEB31F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4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47730-75B2-4D9A-AD38-EB59270E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99868-AA42-43DF-A926-0CE98DEE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834B1-ED33-44C5-A84E-E584FFD49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75F518-0ACE-46CB-B98F-6A48B6CF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361816-CC91-4E07-A78B-029EA6B71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BA1C1-AB55-4E57-B67E-A3A68844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3B91FF-1BB1-4DA4-B214-0AB072D1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C99A2E-4F56-4696-A678-72058401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1D8F0-90BE-47EC-B79E-410BCE7D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CD725-DBD6-4CB3-904C-52C5DC2E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8976-6532-46E7-B776-BBA6BD75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F6BAE-0521-4F84-8571-272AE736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2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D86D9-4D8C-4BF3-8393-5FCE96A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44AFE9-DB0D-4BDB-8175-827058FC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42B74-B7FF-4E1F-A274-D609CC74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90C86-07F7-4490-B49E-E1B37FF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90A82-3317-4DD2-BCFA-01D49E26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B7F9E-8E28-40F0-8E6E-55CD1D46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ACD8B-09D8-4F86-B5B6-8A3867BE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AC64D-325B-4B46-86D4-DEA30DA0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72B73-C006-4981-B1F2-451D3A27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E048-592B-431C-83A6-0B2229C0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370A94-E67E-4923-BD18-3E7A16693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24435-AC4F-4F2A-AF02-B0A840A4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0E4AD-35DE-4D92-A026-26B88049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079DB-DD45-4DA9-9A4E-5BE8AD19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650CF-7BCD-42A2-A321-B935876B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0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04EF67-A1E3-4DAC-9758-C42210B0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F5A50-7059-4C1F-AFD8-234D0EF3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DF1A-2439-4DD1-B4DF-1A17C92E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9FCE-B6D1-4DC4-8391-357AA6137032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1B406-37E7-4C18-98FD-572AE41CC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9ECDC-D42A-4D33-9F2E-B674D8632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A040-2B6B-4BD6-B063-06943E80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C0594A-506E-4D49-8252-BFD62155C2F6}"/>
              </a:ext>
            </a:extLst>
          </p:cNvPr>
          <p:cNvSpPr/>
          <p:nvPr/>
        </p:nvSpPr>
        <p:spPr>
          <a:xfrm>
            <a:off x="3470734" y="1640230"/>
            <a:ext cx="2525086" cy="1031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 BOT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4F29F-3B63-46CF-AA84-BBC97D25D321}"/>
              </a:ext>
            </a:extLst>
          </p:cNvPr>
          <p:cNvSpPr/>
          <p:nvPr/>
        </p:nvSpPr>
        <p:spPr>
          <a:xfrm>
            <a:off x="261257" y="3513532"/>
            <a:ext cx="2525086" cy="1031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Ready_ForRunBot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207AC-D6C0-45F0-8B65-1C4CE7D4A7B8}"/>
              </a:ext>
            </a:extLst>
          </p:cNvPr>
          <p:cNvSpPr/>
          <p:nvPr/>
        </p:nvSpPr>
        <p:spPr>
          <a:xfrm>
            <a:off x="10367308" y="836673"/>
            <a:ext cx="1286625" cy="47565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LOGtoFILE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76460A-8FDA-4EAA-85CC-87CB2FB9979F}"/>
              </a:ext>
            </a:extLst>
          </p:cNvPr>
          <p:cNvSpPr/>
          <p:nvPr/>
        </p:nvSpPr>
        <p:spPr>
          <a:xfrm>
            <a:off x="3470734" y="3513532"/>
            <a:ext cx="2525086" cy="1031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SubBot</a:t>
            </a:r>
            <a:r>
              <a:rPr lang="en-US" altLang="ko-KR" dirty="0"/>
              <a:t>-n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여러 개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7FF78F-D256-4983-B23E-F7606807F0B5}"/>
              </a:ext>
            </a:extLst>
          </p:cNvPr>
          <p:cNvSpPr/>
          <p:nvPr/>
        </p:nvSpPr>
        <p:spPr>
          <a:xfrm>
            <a:off x="6596488" y="3513532"/>
            <a:ext cx="2525086" cy="10318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Finish_ForRunBot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D903542-102A-4D57-81A8-6EA09615879C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523800" y="2156152"/>
            <a:ext cx="1946934" cy="1357379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AF0151F-0CDC-4197-8D13-EED696123F11}"/>
              </a:ext>
            </a:extLst>
          </p:cNvPr>
          <p:cNvCxnSpPr>
            <a:endCxn id="16" idx="0"/>
          </p:cNvCxnSpPr>
          <p:nvPr/>
        </p:nvCxnSpPr>
        <p:spPr>
          <a:xfrm>
            <a:off x="6069721" y="2156152"/>
            <a:ext cx="1789310" cy="1357380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0C44CCA-61DE-40E0-A0F3-A15EF2CAC6B3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4733277" y="2672076"/>
            <a:ext cx="0" cy="8414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45CB7CF-591F-4EEB-AB71-7569823808ED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5743284" y="325893"/>
            <a:ext cx="1047853" cy="9486821"/>
          </a:xfrm>
          <a:prstGeom prst="bentConnector3">
            <a:avLst>
              <a:gd name="adj1" fmla="val 121816"/>
            </a:avLst>
          </a:prstGeom>
          <a:ln w="57150" cmpd="dbl">
            <a:solidFill>
              <a:schemeClr val="bg2">
                <a:lumMod val="75000"/>
              </a:schemeClr>
            </a:solidFill>
            <a:prstDash val="sysDot"/>
            <a:miter lim="800000"/>
            <a:headEnd type="triangle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480BBC6-9515-4862-9673-8B99EA56A5CD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5400000" flipH="1" flipV="1">
            <a:off x="7470171" y="-1900220"/>
            <a:ext cx="803557" cy="6277344"/>
          </a:xfrm>
          <a:prstGeom prst="bentConnector3">
            <a:avLst>
              <a:gd name="adj1" fmla="val 128449"/>
            </a:avLst>
          </a:prstGeom>
          <a:ln w="57150" cmpd="dbl">
            <a:solidFill>
              <a:schemeClr val="bg2">
                <a:lumMod val="75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DAD240-C5D2-4E04-B3E3-86A9FA058803}"/>
              </a:ext>
            </a:extLst>
          </p:cNvPr>
          <p:cNvCxnSpPr>
            <a:stCxn id="18" idx="2"/>
          </p:cNvCxnSpPr>
          <p:nvPr/>
        </p:nvCxnSpPr>
        <p:spPr>
          <a:xfrm>
            <a:off x="4733277" y="4545378"/>
            <a:ext cx="0" cy="1304916"/>
          </a:xfrm>
          <a:prstGeom prst="straightConnector1">
            <a:avLst/>
          </a:prstGeom>
          <a:ln w="57150" cmpd="dbl">
            <a:solidFill>
              <a:schemeClr val="bg2">
                <a:lumMod val="75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60E4B0-3BEE-46E0-A30C-FDE12F4F304A}"/>
              </a:ext>
            </a:extLst>
          </p:cNvPr>
          <p:cNvCxnSpPr/>
          <p:nvPr/>
        </p:nvCxnSpPr>
        <p:spPr>
          <a:xfrm>
            <a:off x="7854308" y="4545378"/>
            <a:ext cx="0" cy="1304916"/>
          </a:xfrm>
          <a:prstGeom prst="straightConnector1">
            <a:avLst/>
          </a:prstGeom>
          <a:ln w="57150" cmpd="dbl">
            <a:solidFill>
              <a:schemeClr val="bg2">
                <a:lumMod val="75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8A61D6B-ABA4-4888-98B5-4B0EAFE94366}"/>
              </a:ext>
            </a:extLst>
          </p:cNvPr>
          <p:cNvSpPr txBox="1"/>
          <p:nvPr/>
        </p:nvSpPr>
        <p:spPr>
          <a:xfrm>
            <a:off x="431377" y="282806"/>
            <a:ext cx="296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동작순서</a:t>
            </a:r>
            <a:r>
              <a:rPr lang="en-US" altLang="ko-KR" sz="3200" dirty="0"/>
              <a:t>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0C16E8-6691-4AAA-97FB-40E6A93DCB50}"/>
              </a:ext>
            </a:extLst>
          </p:cNvPr>
          <p:cNvSpPr txBox="1"/>
          <p:nvPr/>
        </p:nvSpPr>
        <p:spPr>
          <a:xfrm>
            <a:off x="1609606" y="2812669"/>
            <a:ext cx="3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9EFD86-49BF-4249-ABB0-17F85426F749}"/>
              </a:ext>
            </a:extLst>
          </p:cNvPr>
          <p:cNvSpPr txBox="1"/>
          <p:nvPr/>
        </p:nvSpPr>
        <p:spPr>
          <a:xfrm>
            <a:off x="4800447" y="2845620"/>
            <a:ext cx="3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47432D-B0DF-4B8B-910E-0D8DA649D008}"/>
              </a:ext>
            </a:extLst>
          </p:cNvPr>
          <p:cNvSpPr txBox="1"/>
          <p:nvPr/>
        </p:nvSpPr>
        <p:spPr>
          <a:xfrm>
            <a:off x="8116477" y="2812669"/>
            <a:ext cx="3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91B8BD9-B579-406D-9AF0-519BA834F5A0}"/>
              </a:ext>
            </a:extLst>
          </p:cNvPr>
          <p:cNvCxnSpPr/>
          <p:nvPr/>
        </p:nvCxnSpPr>
        <p:spPr>
          <a:xfrm>
            <a:off x="1755959" y="1081483"/>
            <a:ext cx="973468" cy="0"/>
          </a:xfrm>
          <a:prstGeom prst="line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8F041EF-FFDC-42F6-9EC1-B4A59212BDD5}"/>
              </a:ext>
            </a:extLst>
          </p:cNvPr>
          <p:cNvCxnSpPr/>
          <p:nvPr/>
        </p:nvCxnSpPr>
        <p:spPr>
          <a:xfrm>
            <a:off x="1755959" y="1433220"/>
            <a:ext cx="97346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2A997DF-B31B-4B19-9A17-D64E16666EE6}"/>
              </a:ext>
            </a:extLst>
          </p:cNvPr>
          <p:cNvSpPr txBox="1"/>
          <p:nvPr/>
        </p:nvSpPr>
        <p:spPr>
          <a:xfrm>
            <a:off x="637361" y="888020"/>
            <a:ext cx="21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 구현</a:t>
            </a:r>
            <a:endParaRPr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1B92B-F088-4043-BBED-990422225AC0}"/>
              </a:ext>
            </a:extLst>
          </p:cNvPr>
          <p:cNvSpPr txBox="1"/>
          <p:nvPr/>
        </p:nvSpPr>
        <p:spPr>
          <a:xfrm>
            <a:off x="437357" y="1238452"/>
            <a:ext cx="21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 </a:t>
            </a:r>
            <a:r>
              <a:rPr lang="ko-KR" altLang="en-US" dirty="0"/>
              <a:t>남기기</a:t>
            </a:r>
            <a:endParaRPr lang="en-US" altLang="ko-KR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DB3A685-4988-4E7E-B225-A1A5EB29102B}"/>
              </a:ext>
            </a:extLst>
          </p:cNvPr>
          <p:cNvSpPr/>
          <p:nvPr/>
        </p:nvSpPr>
        <p:spPr>
          <a:xfrm>
            <a:off x="261257" y="836673"/>
            <a:ext cx="2715208" cy="92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99EBD2-752A-4044-BBDF-55743AC47D3B}"/>
              </a:ext>
            </a:extLst>
          </p:cNvPr>
          <p:cNvSpPr/>
          <p:nvPr/>
        </p:nvSpPr>
        <p:spPr>
          <a:xfrm>
            <a:off x="810629" y="1054359"/>
            <a:ext cx="8332236" cy="536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A61D6B-ABA4-4888-98B5-4B0EAFE94366}"/>
              </a:ext>
            </a:extLst>
          </p:cNvPr>
          <p:cNvSpPr txBox="1"/>
          <p:nvPr/>
        </p:nvSpPr>
        <p:spPr>
          <a:xfrm>
            <a:off x="431377" y="282806"/>
            <a:ext cx="752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폴더구성 </a:t>
            </a:r>
            <a:r>
              <a:rPr lang="en-US" altLang="ko-KR" sz="3200" dirty="0"/>
              <a:t>: input</a:t>
            </a:r>
            <a:r>
              <a:rPr lang="ko-KR" altLang="en-US" sz="3200" dirty="0"/>
              <a:t> </a:t>
            </a:r>
            <a:r>
              <a:rPr lang="en-US" altLang="ko-KR" sz="3200" dirty="0"/>
              <a:t>output..&gt;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8A76D-9BD6-4812-BC56-2B9A34C7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29" y="1252701"/>
            <a:ext cx="1492461" cy="13966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2D85117-5D3F-4768-834E-5C8F8743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0" y="2876780"/>
            <a:ext cx="1492461" cy="1396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D301204-94FE-43E4-A0FB-FC895484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18" y="4523996"/>
            <a:ext cx="1492461" cy="13966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E135CBE-B254-485F-AF10-100039BBD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55" y="4523996"/>
            <a:ext cx="1492461" cy="139661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84D43C9-90AE-404B-BE6D-03BBC700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92" y="4523996"/>
            <a:ext cx="1492461" cy="13966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1F1A1FD-BFF3-4CB1-AD7F-E28C5644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29" y="4523996"/>
            <a:ext cx="1492461" cy="13966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0AB014-38AE-497F-8995-79E58BF99E07}"/>
              </a:ext>
            </a:extLst>
          </p:cNvPr>
          <p:cNvCxnSpPr>
            <a:stCxn id="8" idx="2"/>
            <a:endCxn id="29" idx="0"/>
          </p:cNvCxnSpPr>
          <p:nvPr/>
        </p:nvCxnSpPr>
        <p:spPr>
          <a:xfrm>
            <a:off x="1681860" y="2649316"/>
            <a:ext cx="1" cy="227464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5B63C2-FCB0-414A-9490-FB22AB32B40B}"/>
              </a:ext>
            </a:extLst>
          </p:cNvPr>
          <p:cNvCxnSpPr>
            <a:cxnSpLocks/>
          </p:cNvCxnSpPr>
          <p:nvPr/>
        </p:nvCxnSpPr>
        <p:spPr>
          <a:xfrm>
            <a:off x="1722447" y="4253795"/>
            <a:ext cx="0" cy="402181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73470A-A9CC-4CD4-936E-AE1203D9A7E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468679" y="5222304"/>
            <a:ext cx="591376" cy="0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8763CC-C982-4F54-929E-26E04AEB0156}"/>
              </a:ext>
            </a:extLst>
          </p:cNvPr>
          <p:cNvCxnSpPr>
            <a:cxnSpLocks/>
          </p:cNvCxnSpPr>
          <p:nvPr/>
        </p:nvCxnSpPr>
        <p:spPr>
          <a:xfrm>
            <a:off x="4552516" y="5227884"/>
            <a:ext cx="591376" cy="0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4FEE2F-F88C-4A25-B3A3-D1125AAFAD37}"/>
              </a:ext>
            </a:extLst>
          </p:cNvPr>
          <p:cNvCxnSpPr>
            <a:cxnSpLocks/>
          </p:cNvCxnSpPr>
          <p:nvPr/>
        </p:nvCxnSpPr>
        <p:spPr>
          <a:xfrm>
            <a:off x="6636353" y="5233464"/>
            <a:ext cx="591376" cy="0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917B39-F330-4312-AC05-40AC721B5D3B}"/>
              </a:ext>
            </a:extLst>
          </p:cNvPr>
          <p:cNvSpPr txBox="1"/>
          <p:nvPr/>
        </p:nvSpPr>
        <p:spPr>
          <a:xfrm>
            <a:off x="2648759" y="179051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C:\AutomationAnyWhere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2CDD1E-6874-4336-A81A-49F76FA28697}"/>
              </a:ext>
            </a:extLst>
          </p:cNvPr>
          <p:cNvSpPr txBox="1"/>
          <p:nvPr/>
        </p:nvSpPr>
        <p:spPr>
          <a:xfrm>
            <a:off x="2648758" y="3456358"/>
            <a:ext cx="607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C:\AutomationAnyWhere\[AA:TASK_PATH]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B88F7B-8997-42BF-8AC0-5F431D672054}"/>
              </a:ext>
            </a:extLst>
          </p:cNvPr>
          <p:cNvSpPr txBox="1"/>
          <p:nvPr/>
        </p:nvSpPr>
        <p:spPr>
          <a:xfrm>
            <a:off x="1349331" y="5964582"/>
            <a:ext cx="7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input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2517F8-8819-4CF7-A13D-690E94F9F8F7}"/>
              </a:ext>
            </a:extLst>
          </p:cNvPr>
          <p:cNvSpPr txBox="1"/>
          <p:nvPr/>
        </p:nvSpPr>
        <p:spPr>
          <a:xfrm>
            <a:off x="3437414" y="5964582"/>
            <a:ext cx="9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output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A882B5-AB92-4E7F-AEC2-7452C90E19D8}"/>
              </a:ext>
            </a:extLst>
          </p:cNvPr>
          <p:cNvSpPr txBox="1"/>
          <p:nvPr/>
        </p:nvSpPr>
        <p:spPr>
          <a:xfrm>
            <a:off x="5525497" y="5964582"/>
            <a:ext cx="9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temp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56FE5E-C4CE-4EFA-8F38-9041A70283B2}"/>
              </a:ext>
            </a:extLst>
          </p:cNvPr>
          <p:cNvSpPr txBox="1"/>
          <p:nvPr/>
        </p:nvSpPr>
        <p:spPr>
          <a:xfrm>
            <a:off x="7613580" y="5964582"/>
            <a:ext cx="9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backup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2E823-4327-4DC8-866B-B3562FCE510D}"/>
              </a:ext>
            </a:extLst>
          </p:cNvPr>
          <p:cNvSpPr txBox="1"/>
          <p:nvPr/>
        </p:nvSpPr>
        <p:spPr>
          <a:xfrm>
            <a:off x="6189306" y="1034851"/>
            <a:ext cx="541175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Input : user</a:t>
            </a:r>
            <a:r>
              <a:rPr lang="ko-KR" altLang="en-US" sz="1400" dirty="0"/>
              <a:t>의 </a:t>
            </a:r>
            <a:r>
              <a:rPr lang="en-US" altLang="ko-KR" sz="1400" dirty="0"/>
              <a:t>input(</a:t>
            </a:r>
            <a:r>
              <a:rPr lang="ko-KR" altLang="en-US" sz="1400" dirty="0"/>
              <a:t>원본유지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Temp : user</a:t>
            </a:r>
            <a:r>
              <a:rPr lang="ko-KR" altLang="en-US" sz="1400" dirty="0"/>
              <a:t>가 </a:t>
            </a:r>
            <a:r>
              <a:rPr lang="en-US" altLang="ko-KR" sz="1400" dirty="0"/>
              <a:t>input </a:t>
            </a:r>
            <a:r>
              <a:rPr lang="ko-KR" altLang="en-US" sz="1400" dirty="0"/>
              <a:t>폴더를 가공하여 또는 어떤 파일을 </a:t>
            </a:r>
            <a:endParaRPr lang="en-US" altLang="ko-KR" sz="1400" dirty="0"/>
          </a:p>
          <a:p>
            <a:r>
              <a:rPr lang="en-US" altLang="ko-KR" sz="1400" dirty="0"/>
              <a:t>          </a:t>
            </a:r>
            <a:r>
              <a:rPr lang="ko-KR" altLang="en-US" sz="1400" dirty="0"/>
              <a:t>가공을 위해 파일 저장을 </a:t>
            </a:r>
            <a:r>
              <a:rPr lang="ko-KR" altLang="en-US" sz="1400" dirty="0" err="1"/>
              <a:t>필요할때</a:t>
            </a:r>
            <a:r>
              <a:rPr lang="ko-KR" altLang="en-US" sz="1400" dirty="0"/>
              <a:t> 사용하는 공간</a:t>
            </a:r>
            <a:endParaRPr lang="en-US" altLang="ko-KR" sz="1400" dirty="0"/>
          </a:p>
          <a:p>
            <a:r>
              <a:rPr lang="en-US" altLang="ko-KR" sz="1400" dirty="0"/>
              <a:t>Output : user</a:t>
            </a:r>
            <a:r>
              <a:rPr lang="ko-KR" altLang="en-US" sz="1400" dirty="0"/>
              <a:t>가 </a:t>
            </a:r>
            <a:r>
              <a:rPr lang="en-US" altLang="ko-KR" sz="1400" dirty="0" err="1"/>
              <a:t>outpu</a:t>
            </a:r>
            <a:r>
              <a:rPr lang="ko-KR" altLang="en-US" sz="1400" dirty="0"/>
              <a:t>을 요할 때</a:t>
            </a:r>
            <a:endParaRPr lang="en-US" altLang="ko-KR" sz="1400" dirty="0"/>
          </a:p>
          <a:p>
            <a:r>
              <a:rPr lang="en-US" altLang="ko-KR" sz="1400" dirty="0"/>
              <a:t>Backup : </a:t>
            </a:r>
            <a:r>
              <a:rPr lang="ko-KR" altLang="en-US" sz="1400" dirty="0"/>
              <a:t>이미 사용한 </a:t>
            </a:r>
            <a:r>
              <a:rPr lang="en-US" altLang="ko-KR" sz="1400" dirty="0"/>
              <a:t>input/output </a:t>
            </a:r>
            <a:r>
              <a:rPr lang="ko-KR" altLang="en-US" sz="1400" dirty="0"/>
              <a:t>폴더를 백업</a:t>
            </a:r>
          </a:p>
        </p:txBody>
      </p:sp>
    </p:spTree>
    <p:extLst>
      <p:ext uri="{BB962C8B-B14F-4D97-AF65-F5344CB8AC3E}">
        <p14:creationId xmlns:p14="http://schemas.microsoft.com/office/powerpoint/2010/main" val="33965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99EBD2-752A-4044-BBDF-55743AC47D3B}"/>
              </a:ext>
            </a:extLst>
          </p:cNvPr>
          <p:cNvSpPr/>
          <p:nvPr/>
        </p:nvSpPr>
        <p:spPr>
          <a:xfrm>
            <a:off x="810629" y="1054359"/>
            <a:ext cx="8332236" cy="536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A61D6B-ABA4-4888-98B5-4B0EAFE94366}"/>
              </a:ext>
            </a:extLst>
          </p:cNvPr>
          <p:cNvSpPr txBox="1"/>
          <p:nvPr/>
        </p:nvSpPr>
        <p:spPr>
          <a:xfrm>
            <a:off x="431377" y="282806"/>
            <a:ext cx="752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폴더구성 </a:t>
            </a:r>
            <a:r>
              <a:rPr lang="en-US" altLang="ko-KR" sz="3200" dirty="0"/>
              <a:t>:LOG </a:t>
            </a:r>
            <a:r>
              <a:rPr lang="ko-KR" altLang="en-US" sz="3200" dirty="0"/>
              <a:t>파일 </a:t>
            </a:r>
            <a:r>
              <a:rPr lang="en-US" altLang="ko-KR" sz="3200" dirty="0"/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8A76D-9BD6-4812-BC56-2B9A34C7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29" y="1252701"/>
            <a:ext cx="1492461" cy="13966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2D85117-5D3F-4768-834E-5C8F8743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0" y="2876780"/>
            <a:ext cx="1492461" cy="13966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0AB014-38AE-497F-8995-79E58BF99E07}"/>
              </a:ext>
            </a:extLst>
          </p:cNvPr>
          <p:cNvCxnSpPr>
            <a:stCxn id="8" idx="2"/>
            <a:endCxn id="29" idx="0"/>
          </p:cNvCxnSpPr>
          <p:nvPr/>
        </p:nvCxnSpPr>
        <p:spPr>
          <a:xfrm>
            <a:off x="1681860" y="2649316"/>
            <a:ext cx="1" cy="227464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5B63C2-FCB0-414A-9490-FB22AB32B40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681860" y="4273395"/>
            <a:ext cx="0" cy="425806"/>
          </a:xfrm>
          <a:prstGeom prst="line">
            <a:avLst/>
          </a:prstGeom>
          <a:ln w="571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917B39-F330-4312-AC05-40AC721B5D3B}"/>
              </a:ext>
            </a:extLst>
          </p:cNvPr>
          <p:cNvSpPr txBox="1"/>
          <p:nvPr/>
        </p:nvSpPr>
        <p:spPr>
          <a:xfrm>
            <a:off x="2648759" y="179051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C:\Automation\Log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2CDD1E-6874-4336-A81A-49F76FA28697}"/>
              </a:ext>
            </a:extLst>
          </p:cNvPr>
          <p:cNvSpPr txBox="1"/>
          <p:nvPr/>
        </p:nvSpPr>
        <p:spPr>
          <a:xfrm>
            <a:off x="2648758" y="3456358"/>
            <a:ext cx="607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C:\Automation\Log\[bot</a:t>
            </a:r>
            <a:r>
              <a:rPr lang="ko-KR" altLang="en-US" dirty="0">
                <a:solidFill>
                  <a:schemeClr val="bg1"/>
                </a:solidFill>
              </a:rPr>
              <a:t>이 수행된 날짜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 err="1">
                <a:solidFill>
                  <a:schemeClr val="bg1"/>
                </a:solidFill>
              </a:rPr>
              <a:t>yyyymmdd</a:t>
            </a:r>
            <a:r>
              <a:rPr lang="en-US" altLang="ko-KR" dirty="0">
                <a:solidFill>
                  <a:schemeClr val="bg1"/>
                </a:solidFill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2B81D-D0C4-4320-BD82-BF3BDE3B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0" y="4699201"/>
            <a:ext cx="1492460" cy="15088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9B5405-B7C8-43E2-85A9-0F70EBD3365D}"/>
              </a:ext>
            </a:extLst>
          </p:cNvPr>
          <p:cNvSpPr txBox="1"/>
          <p:nvPr/>
        </p:nvSpPr>
        <p:spPr>
          <a:xfrm>
            <a:off x="2648757" y="5268963"/>
            <a:ext cx="607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실제 </a:t>
            </a:r>
            <a:r>
              <a:rPr lang="en-US" altLang="ko-KR" dirty="0">
                <a:solidFill>
                  <a:schemeClr val="bg1"/>
                </a:solidFill>
              </a:rPr>
              <a:t>log </a:t>
            </a:r>
            <a:r>
              <a:rPr lang="ko-KR" altLang="en-US" dirty="0">
                <a:solidFill>
                  <a:schemeClr val="bg1"/>
                </a:solidFill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3505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18242F-13F8-4901-96FB-32952DF8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10547"/>
              </p:ext>
            </p:extLst>
          </p:nvPr>
        </p:nvGraphicFramePr>
        <p:xfrm>
          <a:off x="232225" y="405886"/>
          <a:ext cx="11701627" cy="59156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82287">
                  <a:extLst>
                    <a:ext uri="{9D8B030D-6E8A-4147-A177-3AD203B41FA5}">
                      <a16:colId xmlns:a16="http://schemas.microsoft.com/office/drawing/2014/main" val="3498863068"/>
                    </a:ext>
                  </a:extLst>
                </a:gridCol>
                <a:gridCol w="2043868">
                  <a:extLst>
                    <a:ext uri="{9D8B030D-6E8A-4147-A177-3AD203B41FA5}">
                      <a16:colId xmlns:a16="http://schemas.microsoft.com/office/drawing/2014/main" val="368870640"/>
                    </a:ext>
                  </a:extLst>
                </a:gridCol>
                <a:gridCol w="2043868">
                  <a:extLst>
                    <a:ext uri="{9D8B030D-6E8A-4147-A177-3AD203B41FA5}">
                      <a16:colId xmlns:a16="http://schemas.microsoft.com/office/drawing/2014/main" val="1752761290"/>
                    </a:ext>
                  </a:extLst>
                </a:gridCol>
                <a:gridCol w="2043868">
                  <a:extLst>
                    <a:ext uri="{9D8B030D-6E8A-4147-A177-3AD203B41FA5}">
                      <a16:colId xmlns:a16="http://schemas.microsoft.com/office/drawing/2014/main" val="2037926243"/>
                    </a:ext>
                  </a:extLst>
                </a:gridCol>
                <a:gridCol w="2043868">
                  <a:extLst>
                    <a:ext uri="{9D8B030D-6E8A-4147-A177-3AD203B41FA5}">
                      <a16:colId xmlns:a16="http://schemas.microsoft.com/office/drawing/2014/main" val="1571462768"/>
                    </a:ext>
                  </a:extLst>
                </a:gridCol>
                <a:gridCol w="2043868">
                  <a:extLst>
                    <a:ext uri="{9D8B030D-6E8A-4147-A177-3AD203B41FA5}">
                      <a16:colId xmlns:a16="http://schemas.microsoft.com/office/drawing/2014/main" val="1250637662"/>
                    </a:ext>
                  </a:extLst>
                </a:gridCol>
              </a:tblGrid>
              <a:tr h="6434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기능          </a:t>
                      </a:r>
                      <a:r>
                        <a:rPr lang="en-US" altLang="ko-KR" sz="1200" u="none" strike="noStrike" dirty="0">
                          <a:effectLst/>
                        </a:rPr>
                        <a:t>bot</a:t>
                      </a:r>
                      <a:r>
                        <a:rPr lang="ko-KR" altLang="en-US" sz="1200" u="none" strike="noStrike" dirty="0">
                          <a:effectLst/>
                        </a:rPr>
                        <a:t>이름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</a:rPr>
                        <a:t>Ready_ForRunBot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Finish_ForRunBot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LOGtoFILE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RunBot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SubBot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21130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INPUT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경로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>
                          <a:effectLst/>
                        </a:rPr>
                        <a:t>기입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백업으로 이동</a:t>
                      </a:r>
                      <a:r>
                        <a:rPr lang="en-US" altLang="ko-KR" sz="1200" b="1" u="none" strike="noStrike">
                          <a:effectLst/>
                        </a:rPr>
                        <a:t>, </a:t>
                      </a:r>
                      <a:r>
                        <a:rPr lang="ko-KR" altLang="en-US" sz="1200" b="1" u="none" strike="noStrike">
                          <a:effectLst/>
                        </a:rPr>
                        <a:t>폴더 생성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1404159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OUTPUT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경로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>
                          <a:effectLst/>
                        </a:rPr>
                        <a:t>기입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백업으로 이동</a:t>
                      </a:r>
                      <a:r>
                        <a:rPr lang="en-US" altLang="ko-KR" sz="1200" b="1" u="none" strike="noStrike">
                          <a:effectLst/>
                        </a:rPr>
                        <a:t>, </a:t>
                      </a:r>
                      <a:r>
                        <a:rPr lang="ko-KR" altLang="en-US" sz="1200" b="1" u="none" strike="noStrike">
                          <a:effectLst/>
                        </a:rPr>
                        <a:t>폴더 생성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11643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TEMP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경로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백업으로 이동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폴더생성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328407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BACKUP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경로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>
                          <a:effectLst/>
                        </a:rPr>
                        <a:t>기입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옮기기만 가능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4912383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LOG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파일 경로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로그기록 가능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로그기록 가능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로그기록 가능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로그기록 가능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426168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DEFAULT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파일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사용가능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사용가능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사용가능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변수 할당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-&gt; DICT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기입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사용가능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4478117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TAKS_KILL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사용가능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할당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가능은 하지만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굳이 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안해도됨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830822"/>
                  </a:ext>
                </a:extLst>
              </a:tr>
              <a:tr h="65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DICT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GET/PUT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GET/PUT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GET/PUT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GET/PUT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+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직접입력가능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GET/PUT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274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9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176FB-B0DE-4CA8-8081-B042333E152B}"/>
              </a:ext>
            </a:extLst>
          </p:cNvPr>
          <p:cNvSpPr txBox="1"/>
          <p:nvPr/>
        </p:nvSpPr>
        <p:spPr>
          <a:xfrm>
            <a:off x="466529" y="1212980"/>
            <a:ext cx="1100079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Read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Me</a:t>
            </a:r>
          </a:p>
          <a:p>
            <a:endParaRPr lang="en-US" altLang="ko-KR" dirty="0"/>
          </a:p>
          <a:p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폴더구성은 </a:t>
            </a:r>
            <a:r>
              <a:rPr lang="en-US" altLang="ko-KR" dirty="0"/>
              <a:t>bot </a:t>
            </a:r>
            <a:r>
              <a:rPr lang="ko-KR" altLang="en-US" dirty="0"/>
              <a:t>이 수행되면서 자동적으로 만들어짐</a:t>
            </a:r>
            <a:endParaRPr lang="en-US" altLang="ko-KR" dirty="0"/>
          </a:p>
          <a:p>
            <a:r>
              <a:rPr lang="en-US" altLang="ko-KR" dirty="0"/>
              <a:t>        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최초 수행 시 </a:t>
            </a:r>
            <a:r>
              <a:rPr lang="en-US" altLang="ko-KR" dirty="0"/>
              <a:t>input</a:t>
            </a:r>
            <a:r>
              <a:rPr lang="ko-KR" altLang="en-US" dirty="0"/>
              <a:t>을 사용하려면 폴더 구조를 미리 만들어야 한다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=&gt; </a:t>
            </a:r>
            <a:r>
              <a:rPr lang="ko-KR" altLang="en-US" dirty="0"/>
              <a:t>이 문제는 추 후 해결할 예정</a:t>
            </a:r>
            <a:endParaRPr lang="en-US" altLang="ko-KR" dirty="0"/>
          </a:p>
          <a:p>
            <a:r>
              <a:rPr lang="en-US" altLang="ko-KR" dirty="0"/>
              <a:t>         =&gt; </a:t>
            </a:r>
            <a:r>
              <a:rPr lang="ko-KR" altLang="en-US" dirty="0"/>
              <a:t>삼성 사이트에서는 특정 포털에서 </a:t>
            </a:r>
            <a:r>
              <a:rPr lang="en-US" altLang="ko-KR" dirty="0"/>
              <a:t>input </a:t>
            </a:r>
            <a:r>
              <a:rPr lang="ko-KR" altLang="en-US" dirty="0"/>
              <a:t>폴더에 들어갈 파일을 직접 관리해서 </a:t>
            </a:r>
            <a:endParaRPr lang="en-US" altLang="ko-KR" dirty="0"/>
          </a:p>
          <a:p>
            <a:r>
              <a:rPr lang="en-US" altLang="ko-KR" dirty="0"/>
              <a:t>              bot</a:t>
            </a:r>
            <a:r>
              <a:rPr lang="ko-KR" altLang="en-US" dirty="0"/>
              <a:t> 준비</a:t>
            </a:r>
            <a:r>
              <a:rPr lang="en-US" altLang="ko-KR" dirty="0"/>
              <a:t> </a:t>
            </a:r>
            <a:r>
              <a:rPr lang="ko-KR" altLang="en-US" dirty="0"/>
              <a:t>단계에서 </a:t>
            </a:r>
            <a:r>
              <a:rPr lang="en-US" altLang="ko-KR" dirty="0"/>
              <a:t>input </a:t>
            </a:r>
            <a:r>
              <a:rPr lang="ko-KR" altLang="en-US" dirty="0"/>
              <a:t>폴더를 만들고 포털에서 해당 </a:t>
            </a:r>
            <a:r>
              <a:rPr lang="en-US" altLang="ko-KR" dirty="0"/>
              <a:t>input </a:t>
            </a:r>
            <a:r>
              <a:rPr lang="ko-KR" altLang="en-US" dirty="0"/>
              <a:t>파일을 가져오는 방식을 </a:t>
            </a:r>
            <a:r>
              <a:rPr lang="ko-KR" altLang="en-US" dirty="0" err="1"/>
              <a:t>택</a:t>
            </a:r>
            <a:endParaRPr lang="en-US" altLang="ko-KR" dirty="0"/>
          </a:p>
          <a:p>
            <a:r>
              <a:rPr lang="en-US" altLang="ko-KR" dirty="0"/>
              <a:t>         =&gt; </a:t>
            </a:r>
            <a:r>
              <a:rPr lang="ko-KR" altLang="en-US" dirty="0"/>
              <a:t>고려중인 사한 </a:t>
            </a:r>
            <a:r>
              <a:rPr lang="en-US" altLang="ko-KR" dirty="0"/>
              <a:t>– </a:t>
            </a:r>
            <a:r>
              <a:rPr lang="ko-KR" altLang="en-US" dirty="0"/>
              <a:t>해당 봇 최초 수행 여부 </a:t>
            </a:r>
            <a:r>
              <a:rPr lang="en-US" altLang="ko-KR" dirty="0"/>
              <a:t>flag </a:t>
            </a:r>
            <a:r>
              <a:rPr lang="ko-KR" altLang="en-US" dirty="0"/>
              <a:t>변수를 두어 먼저 폴더 할당만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: </a:t>
            </a:r>
            <a:r>
              <a:rPr lang="ko-KR" altLang="en-US" dirty="0"/>
              <a:t>개발자는 </a:t>
            </a:r>
            <a:r>
              <a:rPr lang="en-US" altLang="ko-KR" dirty="0"/>
              <a:t>‘Run Bot’</a:t>
            </a:r>
            <a:r>
              <a:rPr lang="ko-KR" altLang="en-US" dirty="0"/>
              <a:t>과 </a:t>
            </a:r>
            <a:r>
              <a:rPr lang="en-US" altLang="ko-KR" dirty="0"/>
              <a:t>‘Sub</a:t>
            </a:r>
            <a:r>
              <a:rPr lang="ko-KR" altLang="en-US" dirty="0"/>
              <a:t> </a:t>
            </a:r>
            <a:r>
              <a:rPr lang="en-US" altLang="ko-KR" dirty="0"/>
              <a:t>Bot-0d’ </a:t>
            </a:r>
            <a:r>
              <a:rPr lang="ko-KR" altLang="en-US" dirty="0"/>
              <a:t>를 복사해서 </a:t>
            </a:r>
            <a:r>
              <a:rPr lang="en-US" altLang="ko-KR" dirty="0"/>
              <a:t>CR</a:t>
            </a:r>
            <a:r>
              <a:rPr lang="ko-KR" altLang="en-US" dirty="0"/>
              <a:t>상 디렉토리에 직접 옮겨 놓고 </a:t>
            </a:r>
            <a:endParaRPr lang="en-US" altLang="ko-KR" dirty="0"/>
          </a:p>
          <a:p>
            <a:r>
              <a:rPr lang="en-US" altLang="ko-KR" dirty="0"/>
              <a:t>        ‘</a:t>
            </a:r>
            <a:r>
              <a:rPr lang="ko-KR" altLang="en-US" dirty="0"/>
              <a:t>다음 페이지</a:t>
            </a:r>
            <a:r>
              <a:rPr lang="en-US" altLang="ko-KR" dirty="0"/>
              <a:t>＇</a:t>
            </a:r>
            <a:r>
              <a:rPr lang="ko-KR" altLang="en-US" dirty="0"/>
              <a:t>에 가이드대로 수행하면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그뒤</a:t>
            </a:r>
            <a:r>
              <a:rPr lang="ko-KR" altLang="en-US" dirty="0"/>
              <a:t> </a:t>
            </a:r>
            <a:r>
              <a:rPr lang="en-US" altLang="ko-KR" dirty="0"/>
              <a:t>‘develop area’ step</a:t>
            </a:r>
            <a:r>
              <a:rPr lang="ko-KR" altLang="en-US" dirty="0"/>
              <a:t> 에서 비즈니스 로직을 구현만 하면 가능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요약 </a:t>
            </a:r>
            <a:r>
              <a:rPr lang="en-US" altLang="ko-KR" b="1" dirty="0">
                <a:highlight>
                  <a:srgbClr val="FFFF00"/>
                </a:highlight>
              </a:rPr>
              <a:t>: Run Bot </a:t>
            </a:r>
            <a:r>
              <a:rPr lang="ko-KR" altLang="en-US" b="1" dirty="0">
                <a:highlight>
                  <a:srgbClr val="FFFF00"/>
                </a:highlight>
              </a:rPr>
              <a:t>에서는 </a:t>
            </a:r>
            <a:r>
              <a:rPr lang="en-US" altLang="ko-KR" b="1" dirty="0">
                <a:highlight>
                  <a:srgbClr val="FFFF00"/>
                </a:highlight>
              </a:rPr>
              <a:t>sub bot </a:t>
            </a:r>
            <a:r>
              <a:rPr lang="ko-KR" altLang="en-US" b="1" dirty="0">
                <a:highlight>
                  <a:srgbClr val="FFFF00"/>
                </a:highlight>
              </a:rPr>
              <a:t>호출 경로만 다시 설정하고</a:t>
            </a:r>
            <a:r>
              <a:rPr lang="en-US" altLang="ko-KR" b="1" dirty="0">
                <a:highlight>
                  <a:srgbClr val="FFFF00"/>
                </a:highlight>
              </a:rPr>
              <a:t>, </a:t>
            </a:r>
            <a:r>
              <a:rPr lang="en-US" altLang="ko-KR" b="1" dirty="0" err="1">
                <a:highlight>
                  <a:srgbClr val="FFFF00"/>
                </a:highlight>
              </a:rPr>
              <a:t>Subot</a:t>
            </a:r>
            <a:r>
              <a:rPr lang="ko-KR" altLang="en-US" b="1" dirty="0">
                <a:highlight>
                  <a:srgbClr val="FFFF00"/>
                </a:highlight>
              </a:rPr>
              <a:t>에서 직접 개발을 수행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32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2CD6B-D877-40AC-9251-10FF6BD9F950}"/>
              </a:ext>
            </a:extLst>
          </p:cNvPr>
          <p:cNvSpPr txBox="1"/>
          <p:nvPr/>
        </p:nvSpPr>
        <p:spPr>
          <a:xfrm>
            <a:off x="438539" y="466531"/>
            <a:ext cx="208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요령</a:t>
            </a:r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000DF-6530-4393-8C6A-3E0B26F5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70" y="1595534"/>
            <a:ext cx="6095075" cy="40245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25D7C-2721-4491-82E7-EE8BAD66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964" y="1464906"/>
            <a:ext cx="2330321" cy="47026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6CD4AB-BF31-4E4B-8CDB-AAC61AFAE077}"/>
              </a:ext>
            </a:extLst>
          </p:cNvPr>
          <p:cNvSpPr/>
          <p:nvPr/>
        </p:nvSpPr>
        <p:spPr>
          <a:xfrm>
            <a:off x="8503920" y="2026920"/>
            <a:ext cx="2263365" cy="381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45C759-C6FE-4294-A3A8-B5FC87B01E46}"/>
              </a:ext>
            </a:extLst>
          </p:cNvPr>
          <p:cNvSpPr/>
          <p:nvPr/>
        </p:nvSpPr>
        <p:spPr>
          <a:xfrm>
            <a:off x="8503920" y="2588934"/>
            <a:ext cx="2263365" cy="381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647736-E7F5-4E15-A32D-7B405B5D4F2B}"/>
              </a:ext>
            </a:extLst>
          </p:cNvPr>
          <p:cNvCxnSpPr/>
          <p:nvPr/>
        </p:nvCxnSpPr>
        <p:spPr>
          <a:xfrm flipV="1">
            <a:off x="6804660" y="2514600"/>
            <a:ext cx="1632304" cy="130162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50CD59-87B4-4D25-8B23-87EC6C22272B}"/>
              </a:ext>
            </a:extLst>
          </p:cNvPr>
          <p:cNvSpPr txBox="1"/>
          <p:nvPr/>
        </p:nvSpPr>
        <p:spPr>
          <a:xfrm>
            <a:off x="6257730" y="690465"/>
            <a:ext cx="549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bot</a:t>
            </a:r>
            <a:r>
              <a:rPr lang="ko-KR" altLang="en-US" dirty="0"/>
              <a:t>경로</a:t>
            </a:r>
            <a:r>
              <a:rPr lang="en-US" altLang="ko-KR" dirty="0"/>
              <a:t> </a:t>
            </a:r>
            <a:r>
              <a:rPr lang="ko-KR" altLang="en-US" dirty="0"/>
              <a:t>반드시 재설정</a:t>
            </a:r>
            <a:endParaRPr lang="en-US" altLang="ko-KR" dirty="0"/>
          </a:p>
          <a:p>
            <a:r>
              <a:rPr lang="en-US" altLang="ko-KR" dirty="0"/>
              <a:t>Input, </a:t>
            </a:r>
            <a:r>
              <a:rPr lang="en-US" altLang="ko-KR" dirty="0" err="1"/>
              <a:t>ouput</a:t>
            </a:r>
            <a:r>
              <a:rPr lang="en-US" altLang="ko-KR" dirty="0"/>
              <a:t> =&gt; </a:t>
            </a:r>
            <a:r>
              <a:rPr lang="en-US" altLang="ko-KR" dirty="0" err="1"/>
              <a:t>g_dict_task_info</a:t>
            </a:r>
            <a:r>
              <a:rPr lang="ko-KR" altLang="en-US" dirty="0"/>
              <a:t> 만 사용</a:t>
            </a:r>
          </a:p>
        </p:txBody>
      </p:sp>
    </p:spTree>
    <p:extLst>
      <p:ext uri="{BB962C8B-B14F-4D97-AF65-F5344CB8AC3E}">
        <p14:creationId xmlns:p14="http://schemas.microsoft.com/office/powerpoint/2010/main" val="336971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404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wonhee</dc:creator>
  <cp:lastModifiedBy>lee wonhee</cp:lastModifiedBy>
  <cp:revision>49</cp:revision>
  <dcterms:created xsi:type="dcterms:W3CDTF">2022-03-12T05:26:21Z</dcterms:created>
  <dcterms:modified xsi:type="dcterms:W3CDTF">2022-03-13T05:37:23Z</dcterms:modified>
</cp:coreProperties>
</file>