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Montserrat SemiBold"/>
      <p:regular r:id="rId26"/>
      <p:bold r:id="rId27"/>
      <p:italic r:id="rId28"/>
      <p:boldItalic r:id="rId29"/>
    </p:embeddedFont>
    <p:embeddedFont>
      <p:font typeface="Poppins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Montserrat Light"/>
      <p:regular r:id="rId38"/>
      <p:bold r:id="rId39"/>
      <p:italic r:id="rId40"/>
      <p:boldItalic r:id="rId41"/>
    </p:embeddedFont>
    <p:embeddedFont>
      <p:font typeface="Poppins Medium"/>
      <p:regular r:id="rId42"/>
      <p:bold r:id="rId43"/>
      <p:italic r:id="rId44"/>
      <p:boldItalic r:id="rId45"/>
    </p:embeddedFont>
    <p:embeddedFont>
      <p:font typeface="Rubik"/>
      <p:regular r:id="rId46"/>
      <p:bold r:id="rId47"/>
      <p:italic r:id="rId48"/>
      <p:boldItalic r:id="rId49"/>
    </p:embeddedFont>
    <p:embeddedFont>
      <p:font typeface="Comfortaa Medium"/>
      <p:regular r:id="rId50"/>
      <p:bold r:id="rId51"/>
    </p:embeddedFont>
    <p:embeddedFont>
      <p:font typeface="Comfortaa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italic.fntdata"/><Relationship Id="rId42" Type="http://schemas.openxmlformats.org/officeDocument/2006/relationships/font" Target="fonts/PoppinsMedium-regular.fntdata"/><Relationship Id="rId41" Type="http://schemas.openxmlformats.org/officeDocument/2006/relationships/font" Target="fonts/MontserratLight-boldItalic.fntdata"/><Relationship Id="rId44" Type="http://schemas.openxmlformats.org/officeDocument/2006/relationships/font" Target="fonts/PoppinsMedium-italic.fntdata"/><Relationship Id="rId43" Type="http://schemas.openxmlformats.org/officeDocument/2006/relationships/font" Target="fonts/PoppinsMedium-bold.fntdata"/><Relationship Id="rId46" Type="http://schemas.openxmlformats.org/officeDocument/2006/relationships/font" Target="fonts/Rubik-regular.fntdata"/><Relationship Id="rId45" Type="http://schemas.openxmlformats.org/officeDocument/2006/relationships/font" Target="fonts/Poppins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ubik-italic.fntdata"/><Relationship Id="rId47" Type="http://schemas.openxmlformats.org/officeDocument/2006/relationships/font" Target="fonts/Rubik-bold.fntdata"/><Relationship Id="rId49" Type="http://schemas.openxmlformats.org/officeDocument/2006/relationships/font" Target="fonts/Rubik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oppins-bold.fntdata"/><Relationship Id="rId30" Type="http://schemas.openxmlformats.org/officeDocument/2006/relationships/font" Target="fonts/Poppins-regular.fntdata"/><Relationship Id="rId33" Type="http://schemas.openxmlformats.org/officeDocument/2006/relationships/font" Target="fonts/Poppins-boldItalic.fntdata"/><Relationship Id="rId32" Type="http://schemas.openxmlformats.org/officeDocument/2006/relationships/font" Target="fonts/Poppins-italic.fntdata"/><Relationship Id="rId35" Type="http://schemas.openxmlformats.org/officeDocument/2006/relationships/font" Target="fonts/Montserrat-bold.fntdata"/><Relationship Id="rId34" Type="http://schemas.openxmlformats.org/officeDocument/2006/relationships/font" Target="fonts/Montserrat-regular.fntdata"/><Relationship Id="rId37" Type="http://schemas.openxmlformats.org/officeDocument/2006/relationships/font" Target="fonts/Montserrat-boldItalic.fntdata"/><Relationship Id="rId36" Type="http://schemas.openxmlformats.org/officeDocument/2006/relationships/font" Target="fonts/Montserrat-italic.fntdata"/><Relationship Id="rId39" Type="http://schemas.openxmlformats.org/officeDocument/2006/relationships/font" Target="fonts/MontserratLight-bold.fntdata"/><Relationship Id="rId38" Type="http://schemas.openxmlformats.org/officeDocument/2006/relationships/font" Target="fonts/MontserratLight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font" Target="fonts/MontserratSemiBold-regular.fntdata"/><Relationship Id="rId25" Type="http://schemas.openxmlformats.org/officeDocument/2006/relationships/slide" Target="slides/slide21.xml"/><Relationship Id="rId28" Type="http://schemas.openxmlformats.org/officeDocument/2006/relationships/font" Target="fonts/MontserratSemiBold-italic.fntdata"/><Relationship Id="rId27" Type="http://schemas.openxmlformats.org/officeDocument/2006/relationships/font" Target="fonts/MontserratSemiBold-bold.fntdata"/><Relationship Id="rId29" Type="http://schemas.openxmlformats.org/officeDocument/2006/relationships/font" Target="fonts/MontserratSemiBold-boldItalic.fntdata"/><Relationship Id="rId51" Type="http://schemas.openxmlformats.org/officeDocument/2006/relationships/font" Target="fonts/ComfortaaMedium-bold.fntdata"/><Relationship Id="rId50" Type="http://schemas.openxmlformats.org/officeDocument/2006/relationships/font" Target="fonts/ComfortaaMedium-regular.fntdata"/><Relationship Id="rId53" Type="http://schemas.openxmlformats.org/officeDocument/2006/relationships/font" Target="fonts/Comfortaa-bold.fntdata"/><Relationship Id="rId52" Type="http://schemas.openxmlformats.org/officeDocument/2006/relationships/font" Target="fonts/Comfortaa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38fb0d80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38fb0d80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Onat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38fb0d80d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38fb0d80d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38fb0d80d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38fb0d80d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38fb0d80d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238fb0d80d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38fb0d80d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38fb0d80d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Onat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38fb0d80d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38fb0d80d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Liam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38fb0d80d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38fb0d80d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Onat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38fb0d80d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238fb0d80d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38fb0d80d3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38fb0d80d3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38fb0d80d3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38fb0d80d3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8a43ff433f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8a43ff433f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3aaa097a2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23aaa097a2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Jack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8bed56c5e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8bed56c5e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8a43ff433f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8a43ff433f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38fb0d80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38fb0d80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38fb0d80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238fb0d80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38fb0d80d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38fb0d80d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1d4f30473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1d4f30473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38fb0d80d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38fb0d80d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38fb0d80d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38fb0d80d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785334"/>
            <a:ext cx="5950800" cy="18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100" y="2883325"/>
            <a:ext cx="3858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None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6735923" y="-75"/>
            <a:ext cx="2147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-2700000">
            <a:off x="5489306" y="725505"/>
            <a:ext cx="1922340" cy="19223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hasCustomPrompt="1" type="title"/>
          </p:nvPr>
        </p:nvSpPr>
        <p:spPr>
          <a:xfrm>
            <a:off x="724055" y="1534498"/>
            <a:ext cx="7056000" cy="15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/>
          <p:nvPr>
            <p:ph idx="1" type="subTitle"/>
          </p:nvPr>
        </p:nvSpPr>
        <p:spPr>
          <a:xfrm>
            <a:off x="723975" y="3128248"/>
            <a:ext cx="7056000" cy="9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>
            <a:off x="8084750" y="0"/>
            <a:ext cx="798000" cy="51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 rot="-2700000">
            <a:off x="8598657" y="2981357"/>
            <a:ext cx="569787" cy="5697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/>
          <p:nvPr/>
        </p:nvSpPr>
        <p:spPr>
          <a:xfrm rot="-2700000">
            <a:off x="8598657" y="4236107"/>
            <a:ext cx="569787" cy="5697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 rot="-2700000">
            <a:off x="8598657" y="1664357"/>
            <a:ext cx="569787" cy="5697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/>
          <p:nvPr/>
        </p:nvSpPr>
        <p:spPr>
          <a:xfrm rot="-2700000">
            <a:off x="982110" y="-109624"/>
            <a:ext cx="1298248" cy="1298248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/>
          <p:nvPr/>
        </p:nvSpPr>
        <p:spPr>
          <a:xfrm rot="8100000">
            <a:off x="6580468" y="4278045"/>
            <a:ext cx="642760" cy="64276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3"/>
          <p:cNvSpPr txBox="1"/>
          <p:nvPr>
            <p:ph type="title"/>
          </p:nvPr>
        </p:nvSpPr>
        <p:spPr>
          <a:xfrm>
            <a:off x="3022542" y="1993553"/>
            <a:ext cx="2030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3020742" y="2376225"/>
            <a:ext cx="2033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2" type="title"/>
          </p:nvPr>
        </p:nvSpPr>
        <p:spPr>
          <a:xfrm>
            <a:off x="5330301" y="1993540"/>
            <a:ext cx="2030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3" type="subTitle"/>
          </p:nvPr>
        </p:nvSpPr>
        <p:spPr>
          <a:xfrm>
            <a:off x="5328501" y="2376225"/>
            <a:ext cx="2033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4" type="subTitle"/>
          </p:nvPr>
        </p:nvSpPr>
        <p:spPr>
          <a:xfrm>
            <a:off x="707494" y="4087724"/>
            <a:ext cx="2033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5" type="subTitle"/>
          </p:nvPr>
        </p:nvSpPr>
        <p:spPr>
          <a:xfrm>
            <a:off x="707500" y="2376225"/>
            <a:ext cx="2033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6" type="title"/>
          </p:nvPr>
        </p:nvSpPr>
        <p:spPr>
          <a:xfrm>
            <a:off x="709294" y="1993538"/>
            <a:ext cx="2030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7" type="title"/>
          </p:nvPr>
        </p:nvSpPr>
        <p:spPr>
          <a:xfrm>
            <a:off x="709294" y="3722026"/>
            <a:ext cx="2030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7" name="Google Shape;87;p13"/>
          <p:cNvSpPr txBox="1"/>
          <p:nvPr>
            <p:ph idx="8" type="subTitle"/>
          </p:nvPr>
        </p:nvSpPr>
        <p:spPr>
          <a:xfrm>
            <a:off x="3020742" y="4087724"/>
            <a:ext cx="2033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9" type="title"/>
          </p:nvPr>
        </p:nvSpPr>
        <p:spPr>
          <a:xfrm>
            <a:off x="3022542" y="3722026"/>
            <a:ext cx="2030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9" name="Google Shape;89;p13"/>
          <p:cNvSpPr txBox="1"/>
          <p:nvPr>
            <p:ph idx="13" type="subTitle"/>
          </p:nvPr>
        </p:nvSpPr>
        <p:spPr>
          <a:xfrm>
            <a:off x="5328501" y="4087724"/>
            <a:ext cx="2033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4" type="title"/>
          </p:nvPr>
        </p:nvSpPr>
        <p:spPr>
          <a:xfrm>
            <a:off x="5330301" y="3722026"/>
            <a:ext cx="2030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1" name="Google Shape;91;p13"/>
          <p:cNvSpPr/>
          <p:nvPr/>
        </p:nvSpPr>
        <p:spPr>
          <a:xfrm>
            <a:off x="8084750" y="0"/>
            <a:ext cx="798000" cy="5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2" name="Google Shape;92;p13"/>
          <p:cNvSpPr/>
          <p:nvPr/>
        </p:nvSpPr>
        <p:spPr>
          <a:xfrm rot="-2700000">
            <a:off x="8602032" y="42361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 txBox="1"/>
          <p:nvPr>
            <p:ph idx="15"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BLANK_1_1_2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4975176" y="2491226"/>
            <a:ext cx="2030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4975176" y="2875449"/>
            <a:ext cx="2564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2" type="title"/>
          </p:nvPr>
        </p:nvSpPr>
        <p:spPr>
          <a:xfrm>
            <a:off x="4975176" y="1354626"/>
            <a:ext cx="2030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9" name="Google Shape;99;p14"/>
          <p:cNvSpPr txBox="1"/>
          <p:nvPr>
            <p:ph idx="3" type="subTitle"/>
          </p:nvPr>
        </p:nvSpPr>
        <p:spPr>
          <a:xfrm>
            <a:off x="4975176" y="1735225"/>
            <a:ext cx="2564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4" type="subTitle"/>
          </p:nvPr>
        </p:nvSpPr>
        <p:spPr>
          <a:xfrm>
            <a:off x="1292227" y="2875449"/>
            <a:ext cx="2564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5" type="subTitle"/>
          </p:nvPr>
        </p:nvSpPr>
        <p:spPr>
          <a:xfrm>
            <a:off x="1292219" y="1735225"/>
            <a:ext cx="2564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102" name="Google Shape;102;p14"/>
          <p:cNvSpPr txBox="1"/>
          <p:nvPr>
            <p:ph idx="6" type="title"/>
          </p:nvPr>
        </p:nvSpPr>
        <p:spPr>
          <a:xfrm>
            <a:off x="1292219" y="1354626"/>
            <a:ext cx="2030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03" name="Google Shape;103;p14"/>
          <p:cNvSpPr txBox="1"/>
          <p:nvPr>
            <p:ph idx="7" type="title"/>
          </p:nvPr>
        </p:nvSpPr>
        <p:spPr>
          <a:xfrm>
            <a:off x="1292227" y="2491226"/>
            <a:ext cx="2030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04" name="Google Shape;104;p14"/>
          <p:cNvSpPr txBox="1"/>
          <p:nvPr>
            <p:ph idx="8" type="subTitle"/>
          </p:nvPr>
        </p:nvSpPr>
        <p:spPr>
          <a:xfrm>
            <a:off x="1292227" y="4015673"/>
            <a:ext cx="2564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9" type="title"/>
          </p:nvPr>
        </p:nvSpPr>
        <p:spPr>
          <a:xfrm>
            <a:off x="1292227" y="3627826"/>
            <a:ext cx="2030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06" name="Google Shape;106;p14"/>
          <p:cNvSpPr txBox="1"/>
          <p:nvPr>
            <p:ph idx="13" type="subTitle"/>
          </p:nvPr>
        </p:nvSpPr>
        <p:spPr>
          <a:xfrm>
            <a:off x="4975176" y="4015673"/>
            <a:ext cx="2564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4" type="title"/>
          </p:nvPr>
        </p:nvSpPr>
        <p:spPr>
          <a:xfrm>
            <a:off x="4975176" y="3627826"/>
            <a:ext cx="2030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08" name="Google Shape;108;p14"/>
          <p:cNvSpPr/>
          <p:nvPr/>
        </p:nvSpPr>
        <p:spPr>
          <a:xfrm>
            <a:off x="8084750" y="0"/>
            <a:ext cx="798000" cy="5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9" name="Google Shape;109;p14"/>
          <p:cNvSpPr/>
          <p:nvPr/>
        </p:nvSpPr>
        <p:spPr>
          <a:xfrm rot="-2700000">
            <a:off x="8602032" y="42361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 txBox="1"/>
          <p:nvPr>
            <p:ph idx="15"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 flipH="1" rot="2700000">
            <a:off x="-6933277" y="-2751703"/>
            <a:ext cx="10646907" cy="10646907"/>
          </a:xfrm>
          <a:prstGeom prst="halfFrame">
            <a:avLst>
              <a:gd fmla="val 33333" name="adj1"/>
              <a:gd fmla="val 91113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13" name="Google Shape;113;p15"/>
          <p:cNvSpPr/>
          <p:nvPr/>
        </p:nvSpPr>
        <p:spPr>
          <a:xfrm flipH="1" rot="-2700000">
            <a:off x="-977500" y="1722918"/>
            <a:ext cx="1697905" cy="1697905"/>
          </a:xfrm>
          <a:prstGeom prst="rtTriangl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type="title"/>
          </p:nvPr>
        </p:nvSpPr>
        <p:spPr>
          <a:xfrm>
            <a:off x="1062600" y="1687050"/>
            <a:ext cx="4373100" cy="17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47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47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47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47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47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47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47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47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hasCustomPrompt="1" idx="2" type="title"/>
          </p:nvPr>
        </p:nvSpPr>
        <p:spPr>
          <a:xfrm>
            <a:off x="6457675" y="539500"/>
            <a:ext cx="1973100" cy="11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100"/>
              <a:buNone/>
              <a:defRPr b="1" sz="91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b="1" sz="12000">
                <a:solidFill>
                  <a:schemeClr val="accent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b="1" sz="12000">
                <a:solidFill>
                  <a:schemeClr val="accent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b="1" sz="12000">
                <a:solidFill>
                  <a:schemeClr val="accent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b="1" sz="12000">
                <a:solidFill>
                  <a:schemeClr val="accent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b="1" sz="12000">
                <a:solidFill>
                  <a:schemeClr val="accent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b="1" sz="12000">
                <a:solidFill>
                  <a:schemeClr val="accent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b="1" sz="12000">
                <a:solidFill>
                  <a:schemeClr val="accent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b="1"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5"/>
          <p:cNvSpPr txBox="1"/>
          <p:nvPr>
            <p:ph idx="3" type="title"/>
          </p:nvPr>
        </p:nvSpPr>
        <p:spPr>
          <a:xfrm>
            <a:off x="5140075" y="3567625"/>
            <a:ext cx="3290700" cy="102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BLANK_1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 rot="-2700000">
            <a:off x="5439698" y="-2751703"/>
            <a:ext cx="10646907" cy="10646907"/>
          </a:xfrm>
          <a:prstGeom prst="halfFrame">
            <a:avLst>
              <a:gd fmla="val 33333" name="adj1"/>
              <a:gd fmla="val 91113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19" name="Google Shape;119;p16"/>
          <p:cNvSpPr/>
          <p:nvPr/>
        </p:nvSpPr>
        <p:spPr>
          <a:xfrm rot="2700000">
            <a:off x="8432923" y="1722918"/>
            <a:ext cx="1697905" cy="1697905"/>
          </a:xfrm>
          <a:prstGeom prst="rtTriangl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>
            <p:ph type="title"/>
          </p:nvPr>
        </p:nvSpPr>
        <p:spPr>
          <a:xfrm>
            <a:off x="3689975" y="1687050"/>
            <a:ext cx="4373100" cy="17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hasCustomPrompt="1" idx="2" type="title"/>
          </p:nvPr>
        </p:nvSpPr>
        <p:spPr>
          <a:xfrm>
            <a:off x="713225" y="539500"/>
            <a:ext cx="2521500" cy="11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100"/>
              <a:buNone/>
              <a:defRPr b="1" sz="91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6"/>
          <p:cNvSpPr txBox="1"/>
          <p:nvPr>
            <p:ph idx="3" type="title"/>
          </p:nvPr>
        </p:nvSpPr>
        <p:spPr>
          <a:xfrm>
            <a:off x="713225" y="3567625"/>
            <a:ext cx="3290700" cy="102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BLANK_1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 flipH="1" rot="2700000">
            <a:off x="-6933277" y="-2751703"/>
            <a:ext cx="10646907" cy="10646907"/>
          </a:xfrm>
          <a:prstGeom prst="halfFrame">
            <a:avLst>
              <a:gd fmla="val 33333" name="adj1"/>
              <a:gd fmla="val 91113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25" name="Google Shape;125;p17"/>
          <p:cNvSpPr/>
          <p:nvPr/>
        </p:nvSpPr>
        <p:spPr>
          <a:xfrm flipH="1" rot="-2700000">
            <a:off x="-977500" y="1722918"/>
            <a:ext cx="1697905" cy="1697905"/>
          </a:xfrm>
          <a:prstGeom prst="rtTriangl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1062600" y="1687050"/>
            <a:ext cx="4373100" cy="17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47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47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47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47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47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47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47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47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17"/>
          <p:cNvSpPr txBox="1"/>
          <p:nvPr>
            <p:ph hasCustomPrompt="1" idx="2" type="title"/>
          </p:nvPr>
        </p:nvSpPr>
        <p:spPr>
          <a:xfrm>
            <a:off x="6457675" y="539500"/>
            <a:ext cx="1973100" cy="11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100"/>
              <a:buNone/>
              <a:defRPr b="1" sz="91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b="1" sz="12000">
                <a:solidFill>
                  <a:schemeClr val="accent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b="1" sz="12000">
                <a:solidFill>
                  <a:schemeClr val="accent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b="1" sz="12000">
                <a:solidFill>
                  <a:schemeClr val="accent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b="1" sz="12000">
                <a:solidFill>
                  <a:schemeClr val="accent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b="1" sz="12000">
                <a:solidFill>
                  <a:schemeClr val="accent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b="1" sz="12000">
                <a:solidFill>
                  <a:schemeClr val="accent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b="1" sz="12000">
                <a:solidFill>
                  <a:schemeClr val="accent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b="1"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/>
          <p:nvPr>
            <p:ph idx="3" type="title"/>
          </p:nvPr>
        </p:nvSpPr>
        <p:spPr>
          <a:xfrm>
            <a:off x="5140075" y="3567625"/>
            <a:ext cx="3290700" cy="102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5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/>
          <p:nvPr/>
        </p:nvSpPr>
        <p:spPr>
          <a:xfrm rot="2700000">
            <a:off x="4724111" y="1191284"/>
            <a:ext cx="7979559" cy="7977013"/>
          </a:xfrm>
          <a:prstGeom prst="halfFrame">
            <a:avLst>
              <a:gd fmla="val 33333" name="adj1"/>
              <a:gd fmla="val 8043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31" name="Google Shape;131;p18"/>
          <p:cNvSpPr txBox="1"/>
          <p:nvPr>
            <p:ph type="title"/>
          </p:nvPr>
        </p:nvSpPr>
        <p:spPr>
          <a:xfrm>
            <a:off x="4589526" y="3572625"/>
            <a:ext cx="3849000" cy="9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hasCustomPrompt="1" idx="2" type="title"/>
          </p:nvPr>
        </p:nvSpPr>
        <p:spPr>
          <a:xfrm>
            <a:off x="734775" y="972500"/>
            <a:ext cx="4646400" cy="15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0"/>
              <a:buNone/>
              <a:defRPr b="1" sz="1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b="1"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b="1"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b="1"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b="1"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b="1"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b="1"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b="1"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b="1"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" name="Google Shape;133;p18"/>
          <p:cNvSpPr txBox="1"/>
          <p:nvPr>
            <p:ph idx="3" type="title"/>
          </p:nvPr>
        </p:nvSpPr>
        <p:spPr>
          <a:xfrm>
            <a:off x="713526" y="3457825"/>
            <a:ext cx="3349500" cy="114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CUSTOM_5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 rot="2700000">
            <a:off x="4724111" y="1191284"/>
            <a:ext cx="7979559" cy="7977013"/>
          </a:xfrm>
          <a:prstGeom prst="halfFrame">
            <a:avLst>
              <a:gd fmla="val 33333" name="adj1"/>
              <a:gd fmla="val 80439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36" name="Google Shape;136;p19"/>
          <p:cNvSpPr txBox="1"/>
          <p:nvPr>
            <p:ph type="title"/>
          </p:nvPr>
        </p:nvSpPr>
        <p:spPr>
          <a:xfrm>
            <a:off x="4589526" y="3572625"/>
            <a:ext cx="3849000" cy="9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hasCustomPrompt="1" idx="2" type="title"/>
          </p:nvPr>
        </p:nvSpPr>
        <p:spPr>
          <a:xfrm>
            <a:off x="734775" y="972500"/>
            <a:ext cx="4646400" cy="15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0"/>
              <a:buNone/>
              <a:defRPr b="1" sz="14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b="1" sz="9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b="1" sz="9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b="1" sz="9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b="1" sz="9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b="1" sz="9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b="1" sz="9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b="1" sz="9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b="1"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9"/>
          <p:cNvSpPr txBox="1"/>
          <p:nvPr>
            <p:ph idx="3" type="title"/>
          </p:nvPr>
        </p:nvSpPr>
        <p:spPr>
          <a:xfrm>
            <a:off x="713526" y="3457825"/>
            <a:ext cx="3349500" cy="114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5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 flipH="1" rot="-2700000">
            <a:off x="-3581689" y="1191284"/>
            <a:ext cx="7979559" cy="7977013"/>
          </a:xfrm>
          <a:prstGeom prst="halfFrame">
            <a:avLst>
              <a:gd fmla="val 33333" name="adj1"/>
              <a:gd fmla="val 80439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41" name="Google Shape;141;p20"/>
          <p:cNvSpPr txBox="1"/>
          <p:nvPr>
            <p:ph type="title"/>
          </p:nvPr>
        </p:nvSpPr>
        <p:spPr>
          <a:xfrm>
            <a:off x="713526" y="3544225"/>
            <a:ext cx="3849000" cy="9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20"/>
          <p:cNvSpPr txBox="1"/>
          <p:nvPr>
            <p:ph hasCustomPrompt="1" idx="2" type="title"/>
          </p:nvPr>
        </p:nvSpPr>
        <p:spPr>
          <a:xfrm>
            <a:off x="3782775" y="972500"/>
            <a:ext cx="4646400" cy="15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0"/>
              <a:buNone/>
              <a:defRPr b="1" sz="14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b="1" sz="96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b="1" sz="96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b="1" sz="96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b="1" sz="96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b="1" sz="96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b="1" sz="96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b="1" sz="96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b="1" sz="96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20"/>
          <p:cNvSpPr txBox="1"/>
          <p:nvPr>
            <p:ph idx="3" type="title"/>
          </p:nvPr>
        </p:nvSpPr>
        <p:spPr>
          <a:xfrm>
            <a:off x="5079676" y="3457825"/>
            <a:ext cx="3349500" cy="114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-2700000">
            <a:off x="5439698" y="-2751703"/>
            <a:ext cx="10646907" cy="10646907"/>
          </a:xfrm>
          <a:prstGeom prst="halfFrame">
            <a:avLst>
              <a:gd fmla="val 33333" name="adj1"/>
              <a:gd fmla="val 78461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6" name="Google Shape;16;p3"/>
          <p:cNvSpPr/>
          <p:nvPr/>
        </p:nvSpPr>
        <p:spPr>
          <a:xfrm rot="2700000">
            <a:off x="8432923" y="1722918"/>
            <a:ext cx="1697905" cy="1697905"/>
          </a:xfrm>
          <a:prstGeom prst="rtTriangl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689975" y="1687050"/>
            <a:ext cx="4373100" cy="17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713225" y="539500"/>
            <a:ext cx="2521500" cy="11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100"/>
              <a:buNone/>
              <a:defRPr b="1" sz="91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3" type="title"/>
          </p:nvPr>
        </p:nvSpPr>
        <p:spPr>
          <a:xfrm>
            <a:off x="713225" y="3567625"/>
            <a:ext cx="3290700" cy="102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CUSTOM_5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/>
          <p:nvPr/>
        </p:nvSpPr>
        <p:spPr>
          <a:xfrm flipH="1" rot="-2700000">
            <a:off x="-3581689" y="1191284"/>
            <a:ext cx="7979559" cy="7977013"/>
          </a:xfrm>
          <a:prstGeom prst="halfFrame">
            <a:avLst>
              <a:gd fmla="val 33333" name="adj1"/>
              <a:gd fmla="val 80439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46" name="Google Shape;146;p21"/>
          <p:cNvSpPr txBox="1"/>
          <p:nvPr>
            <p:ph type="title"/>
          </p:nvPr>
        </p:nvSpPr>
        <p:spPr>
          <a:xfrm>
            <a:off x="713526" y="3544225"/>
            <a:ext cx="3849000" cy="9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hasCustomPrompt="1" idx="2" type="title"/>
          </p:nvPr>
        </p:nvSpPr>
        <p:spPr>
          <a:xfrm>
            <a:off x="3782775" y="972500"/>
            <a:ext cx="4646400" cy="15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0"/>
              <a:buNone/>
              <a:defRPr b="1" sz="14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b="1" sz="9600">
                <a:solidFill>
                  <a:schemeClr val="accent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b="1" sz="9600">
                <a:solidFill>
                  <a:schemeClr val="accent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b="1" sz="9600">
                <a:solidFill>
                  <a:schemeClr val="accent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b="1" sz="9600">
                <a:solidFill>
                  <a:schemeClr val="accent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b="1" sz="9600">
                <a:solidFill>
                  <a:schemeClr val="accent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b="1" sz="9600">
                <a:solidFill>
                  <a:schemeClr val="accent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b="1" sz="9600">
                <a:solidFill>
                  <a:schemeClr val="accent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b="1" sz="96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21"/>
          <p:cNvSpPr txBox="1"/>
          <p:nvPr>
            <p:ph idx="3" type="title"/>
          </p:nvPr>
        </p:nvSpPr>
        <p:spPr>
          <a:xfrm>
            <a:off x="5079676" y="3457825"/>
            <a:ext cx="3349500" cy="114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0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hasCustomPrompt="1" type="title"/>
          </p:nvPr>
        </p:nvSpPr>
        <p:spPr>
          <a:xfrm>
            <a:off x="1571350" y="1664075"/>
            <a:ext cx="6001200" cy="11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b="1" sz="7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1571300" y="2781325"/>
            <a:ext cx="60012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  <p:sp>
        <p:nvSpPr>
          <p:cNvPr id="152" name="Google Shape;152;p22"/>
          <p:cNvSpPr/>
          <p:nvPr/>
        </p:nvSpPr>
        <p:spPr>
          <a:xfrm>
            <a:off x="-8175" y="4599425"/>
            <a:ext cx="9160200" cy="54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 rot="-2700000">
            <a:off x="8759776" y="1038825"/>
            <a:ext cx="793374" cy="7933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 rot="-2700000">
            <a:off x="8759776" y="2885450"/>
            <a:ext cx="793374" cy="7933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 rot="-2700000">
            <a:off x="877526" y="4202750"/>
            <a:ext cx="793374" cy="7933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">
    <p:bg>
      <p:bgPr>
        <a:solidFill>
          <a:schemeClr val="accent3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ctrTitle"/>
          </p:nvPr>
        </p:nvSpPr>
        <p:spPr>
          <a:xfrm>
            <a:off x="704209" y="539500"/>
            <a:ext cx="3448800" cy="1109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8" name="Google Shape;158;p23"/>
          <p:cNvSpPr txBox="1"/>
          <p:nvPr>
            <p:ph idx="1" type="subTitle"/>
          </p:nvPr>
        </p:nvSpPr>
        <p:spPr>
          <a:xfrm>
            <a:off x="713100" y="1672700"/>
            <a:ext cx="3456000" cy="15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 Medium"/>
              <a:buNone/>
              <a:defRPr sz="14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 Medium"/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 Medium"/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 Medium"/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 Medium"/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 Medium"/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 Medium"/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 Medium"/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fortaa Medium"/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159" name="Google Shape;159;p23"/>
          <p:cNvSpPr/>
          <p:nvPr/>
        </p:nvSpPr>
        <p:spPr>
          <a:xfrm>
            <a:off x="4572000" y="0"/>
            <a:ext cx="4310700" cy="51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60" name="Google Shape;160;p23"/>
          <p:cNvSpPr/>
          <p:nvPr/>
        </p:nvSpPr>
        <p:spPr>
          <a:xfrm rot="-2700000">
            <a:off x="8602032" y="2290307"/>
            <a:ext cx="569787" cy="5697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/>
          <p:nvPr/>
        </p:nvSpPr>
        <p:spPr>
          <a:xfrm rot="-2700000">
            <a:off x="4287107" y="938832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 rot="-2700000">
            <a:off x="4287107" y="3682932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5105900" y="3052925"/>
            <a:ext cx="32469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CREDITS: </a:t>
            </a:r>
            <a:endParaRPr sz="1200">
              <a:solidFill>
                <a:schemeClr val="accent3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This presentation template </a:t>
            </a:r>
            <a:endParaRPr sz="1200">
              <a:solidFill>
                <a:schemeClr val="accent3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, </a:t>
            </a:r>
            <a:endParaRPr sz="1200">
              <a:solidFill>
                <a:schemeClr val="accent3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,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accent3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and illustrations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b="1" sz="12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_1_1_1_1_1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914775" y="2714850"/>
            <a:ext cx="344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SemiBold"/>
              <a:buNone/>
              <a:defRPr b="1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66" name="Google Shape;166;p24"/>
          <p:cNvSpPr txBox="1"/>
          <p:nvPr/>
        </p:nvSpPr>
        <p:spPr>
          <a:xfrm flipH="1">
            <a:off x="5530427" y="2234925"/>
            <a:ext cx="1548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4"/>
          <p:cNvSpPr txBox="1"/>
          <p:nvPr>
            <p:ph idx="1" type="subTitle"/>
          </p:nvPr>
        </p:nvSpPr>
        <p:spPr>
          <a:xfrm>
            <a:off x="3914775" y="3287550"/>
            <a:ext cx="3633900" cy="11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168" name="Google Shape;168;p24"/>
          <p:cNvSpPr/>
          <p:nvPr/>
        </p:nvSpPr>
        <p:spPr>
          <a:xfrm rot="-8100000">
            <a:off x="3390535" y="808376"/>
            <a:ext cx="1298248" cy="129824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8084750" y="0"/>
            <a:ext cx="798000" cy="5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70" name="Google Shape;170;p24"/>
          <p:cNvSpPr/>
          <p:nvPr/>
        </p:nvSpPr>
        <p:spPr>
          <a:xfrm rot="-2700000">
            <a:off x="8602032" y="42361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5"/>
          <p:cNvSpPr/>
          <p:nvPr/>
        </p:nvSpPr>
        <p:spPr>
          <a:xfrm>
            <a:off x="8084750" y="0"/>
            <a:ext cx="798000" cy="515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 rot="-2700000">
            <a:off x="8598657" y="166435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/>
          <p:nvPr/>
        </p:nvSpPr>
        <p:spPr>
          <a:xfrm rot="-2700000">
            <a:off x="8598657" y="29191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 rot="-2700000">
            <a:off x="8598657" y="417385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>
            <p:ph type="title"/>
          </p:nvPr>
        </p:nvSpPr>
        <p:spPr>
          <a:xfrm>
            <a:off x="3583512" y="3226750"/>
            <a:ext cx="15273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178" name="Google Shape;178;p25"/>
          <p:cNvSpPr txBox="1"/>
          <p:nvPr>
            <p:ph idx="1" type="subTitle"/>
          </p:nvPr>
        </p:nvSpPr>
        <p:spPr>
          <a:xfrm>
            <a:off x="3583512" y="3594500"/>
            <a:ext cx="1527300" cy="10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79" name="Google Shape;179;p25"/>
          <p:cNvSpPr txBox="1"/>
          <p:nvPr>
            <p:ph hasCustomPrompt="1" idx="2" type="title"/>
          </p:nvPr>
        </p:nvSpPr>
        <p:spPr>
          <a:xfrm>
            <a:off x="3825454" y="2132050"/>
            <a:ext cx="1043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9pPr>
          </a:lstStyle>
          <a:p>
            <a:r>
              <a:t>xx%</a:t>
            </a:r>
          </a:p>
        </p:txBody>
      </p:sp>
      <p:sp>
        <p:nvSpPr>
          <p:cNvPr id="180" name="Google Shape;180;p25"/>
          <p:cNvSpPr txBox="1"/>
          <p:nvPr>
            <p:ph idx="3" type="title"/>
          </p:nvPr>
        </p:nvSpPr>
        <p:spPr>
          <a:xfrm>
            <a:off x="1253400" y="3226750"/>
            <a:ext cx="15273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181" name="Google Shape;181;p25"/>
          <p:cNvSpPr txBox="1"/>
          <p:nvPr>
            <p:ph idx="4" type="subTitle"/>
          </p:nvPr>
        </p:nvSpPr>
        <p:spPr>
          <a:xfrm>
            <a:off x="1253475" y="3594500"/>
            <a:ext cx="1527300" cy="10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hasCustomPrompt="1" idx="5" type="title"/>
          </p:nvPr>
        </p:nvSpPr>
        <p:spPr>
          <a:xfrm>
            <a:off x="1495429" y="2132050"/>
            <a:ext cx="1043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9pPr>
          </a:lstStyle>
          <a:p>
            <a:r>
              <a:t>xx%</a:t>
            </a:r>
          </a:p>
        </p:txBody>
      </p:sp>
      <p:sp>
        <p:nvSpPr>
          <p:cNvPr id="183" name="Google Shape;183;p25"/>
          <p:cNvSpPr txBox="1"/>
          <p:nvPr>
            <p:ph idx="6" type="title"/>
          </p:nvPr>
        </p:nvSpPr>
        <p:spPr>
          <a:xfrm>
            <a:off x="5905200" y="3226750"/>
            <a:ext cx="15273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184" name="Google Shape;184;p25"/>
          <p:cNvSpPr txBox="1"/>
          <p:nvPr>
            <p:ph idx="7" type="subTitle"/>
          </p:nvPr>
        </p:nvSpPr>
        <p:spPr>
          <a:xfrm>
            <a:off x="5905125" y="3594500"/>
            <a:ext cx="1527300" cy="100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85" name="Google Shape;185;p25"/>
          <p:cNvSpPr txBox="1"/>
          <p:nvPr>
            <p:ph hasCustomPrompt="1" idx="8" type="title"/>
          </p:nvPr>
        </p:nvSpPr>
        <p:spPr>
          <a:xfrm>
            <a:off x="6147150" y="2132050"/>
            <a:ext cx="1043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25"/>
          <p:cNvSpPr txBox="1"/>
          <p:nvPr>
            <p:ph idx="9"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16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713225" y="1297500"/>
            <a:ext cx="14478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189" name="Google Shape;189;p26"/>
          <p:cNvSpPr txBox="1"/>
          <p:nvPr>
            <p:ph idx="1" type="subTitle"/>
          </p:nvPr>
        </p:nvSpPr>
        <p:spPr>
          <a:xfrm>
            <a:off x="713225" y="1644900"/>
            <a:ext cx="144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90" name="Google Shape;190;p26"/>
          <p:cNvSpPr txBox="1"/>
          <p:nvPr>
            <p:ph hasCustomPrompt="1" idx="2" type="title"/>
          </p:nvPr>
        </p:nvSpPr>
        <p:spPr>
          <a:xfrm>
            <a:off x="7479775" y="1573550"/>
            <a:ext cx="9510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1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b="1" sz="120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b="1" sz="120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b="1" sz="120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b="1" sz="120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b="1" sz="120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b="1" sz="120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b="1" sz="120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b="1"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6"/>
          <p:cNvSpPr txBox="1"/>
          <p:nvPr>
            <p:ph idx="3"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92" name="Google Shape;192;p26"/>
          <p:cNvSpPr txBox="1"/>
          <p:nvPr>
            <p:ph idx="4" type="title"/>
          </p:nvPr>
        </p:nvSpPr>
        <p:spPr>
          <a:xfrm>
            <a:off x="713225" y="3374525"/>
            <a:ext cx="14478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193" name="Google Shape;193;p26"/>
          <p:cNvSpPr txBox="1"/>
          <p:nvPr>
            <p:ph idx="5" type="subTitle"/>
          </p:nvPr>
        </p:nvSpPr>
        <p:spPr>
          <a:xfrm>
            <a:off x="713225" y="3721925"/>
            <a:ext cx="144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6" type="title"/>
          </p:nvPr>
        </p:nvSpPr>
        <p:spPr>
          <a:xfrm>
            <a:off x="7479775" y="3621850"/>
            <a:ext cx="9510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1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b="1" sz="120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b="1" sz="120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b="1" sz="120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b="1" sz="120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b="1" sz="120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b="1" sz="120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b="1" sz="120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b="1"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7" type="title"/>
          </p:nvPr>
        </p:nvSpPr>
        <p:spPr>
          <a:xfrm>
            <a:off x="713225" y="2321638"/>
            <a:ext cx="14478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196" name="Google Shape;196;p26"/>
          <p:cNvSpPr txBox="1"/>
          <p:nvPr>
            <p:ph idx="8" type="subTitle"/>
          </p:nvPr>
        </p:nvSpPr>
        <p:spPr>
          <a:xfrm>
            <a:off x="713225" y="2669038"/>
            <a:ext cx="144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97" name="Google Shape;197;p26"/>
          <p:cNvSpPr txBox="1"/>
          <p:nvPr>
            <p:ph hasCustomPrompt="1" idx="9" type="title"/>
          </p:nvPr>
        </p:nvSpPr>
        <p:spPr>
          <a:xfrm>
            <a:off x="7479775" y="2597688"/>
            <a:ext cx="9510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1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b="1" sz="120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b="1" sz="120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b="1" sz="120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b="1" sz="120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b="1" sz="120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b="1" sz="120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b="1" sz="120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b="1"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26"/>
          <p:cNvSpPr/>
          <p:nvPr/>
        </p:nvSpPr>
        <p:spPr>
          <a:xfrm>
            <a:off x="-8175" y="4599425"/>
            <a:ext cx="9160200" cy="54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/>
          <p:nvPr/>
        </p:nvSpPr>
        <p:spPr>
          <a:xfrm rot="-2700000">
            <a:off x="8759776" y="1038825"/>
            <a:ext cx="793374" cy="7933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 rot="-2700000">
            <a:off x="8759776" y="2885450"/>
            <a:ext cx="793374" cy="7933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1_1_1_1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954594" y="2783751"/>
            <a:ext cx="1982100" cy="64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2pPr>
            <a:lvl3pPr lvl="2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3pPr>
            <a:lvl4pPr lvl="3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4pPr>
            <a:lvl5pPr lvl="4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5pPr>
            <a:lvl6pPr lvl="5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6pPr>
            <a:lvl7pPr lvl="6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7pPr>
            <a:lvl8pPr lvl="7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8pPr>
            <a:lvl9pPr lvl="8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03" name="Google Shape;203;p27"/>
          <p:cNvSpPr txBox="1"/>
          <p:nvPr>
            <p:ph idx="2" type="subTitle"/>
          </p:nvPr>
        </p:nvSpPr>
        <p:spPr>
          <a:xfrm>
            <a:off x="954594" y="3424854"/>
            <a:ext cx="1982100" cy="103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idx="3" type="subTitle"/>
          </p:nvPr>
        </p:nvSpPr>
        <p:spPr>
          <a:xfrm>
            <a:off x="3330268" y="2783751"/>
            <a:ext cx="1944300" cy="64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2pPr>
            <a:lvl3pPr lvl="2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3pPr>
            <a:lvl4pPr lvl="3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4pPr>
            <a:lvl5pPr lvl="4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5pPr>
            <a:lvl6pPr lvl="5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6pPr>
            <a:lvl7pPr lvl="6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7pPr>
            <a:lvl8pPr lvl="7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8pPr>
            <a:lvl9pPr lvl="8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05" name="Google Shape;205;p27"/>
          <p:cNvSpPr txBox="1"/>
          <p:nvPr>
            <p:ph idx="4" type="subTitle"/>
          </p:nvPr>
        </p:nvSpPr>
        <p:spPr>
          <a:xfrm>
            <a:off x="3330268" y="3424854"/>
            <a:ext cx="1944300" cy="103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206" name="Google Shape;206;p27"/>
          <p:cNvSpPr txBox="1"/>
          <p:nvPr>
            <p:ph idx="5" type="subTitle"/>
          </p:nvPr>
        </p:nvSpPr>
        <p:spPr>
          <a:xfrm>
            <a:off x="5654563" y="2783751"/>
            <a:ext cx="1944600" cy="64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2pPr>
            <a:lvl3pPr lvl="2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3pPr>
            <a:lvl4pPr lvl="3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4pPr>
            <a:lvl5pPr lvl="4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5pPr>
            <a:lvl6pPr lvl="5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6pPr>
            <a:lvl7pPr lvl="6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7pPr>
            <a:lvl8pPr lvl="7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8pPr>
            <a:lvl9pPr lvl="8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07" name="Google Shape;207;p27"/>
          <p:cNvSpPr txBox="1"/>
          <p:nvPr>
            <p:ph idx="6" type="subTitle"/>
          </p:nvPr>
        </p:nvSpPr>
        <p:spPr>
          <a:xfrm>
            <a:off x="5654563" y="3424841"/>
            <a:ext cx="1944600" cy="1033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208" name="Google Shape;208;p27"/>
          <p:cNvSpPr/>
          <p:nvPr/>
        </p:nvSpPr>
        <p:spPr>
          <a:xfrm>
            <a:off x="8084750" y="0"/>
            <a:ext cx="798000" cy="515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 rot="-2700000">
            <a:off x="8598657" y="298135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 rot="-2700000">
            <a:off x="8598657" y="42361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 txBox="1"/>
          <p:nvPr>
            <p:ph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3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idx="1" type="subTitle"/>
          </p:nvPr>
        </p:nvSpPr>
        <p:spPr>
          <a:xfrm>
            <a:off x="1249631" y="2571751"/>
            <a:ext cx="1982100" cy="641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2pPr>
            <a:lvl3pPr lvl="2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3pPr>
            <a:lvl4pPr lvl="3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4pPr>
            <a:lvl5pPr lvl="4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5pPr>
            <a:lvl6pPr lvl="5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6pPr>
            <a:lvl7pPr lvl="6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7pPr>
            <a:lvl8pPr lvl="7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8pPr>
            <a:lvl9pPr lvl="8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14" name="Google Shape;214;p28"/>
          <p:cNvSpPr txBox="1"/>
          <p:nvPr>
            <p:ph idx="2" type="subTitle"/>
          </p:nvPr>
        </p:nvSpPr>
        <p:spPr>
          <a:xfrm>
            <a:off x="1249631" y="3212854"/>
            <a:ext cx="1982100" cy="1033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215" name="Google Shape;215;p28"/>
          <p:cNvSpPr txBox="1"/>
          <p:nvPr>
            <p:ph idx="3" type="subTitle"/>
          </p:nvPr>
        </p:nvSpPr>
        <p:spPr>
          <a:xfrm>
            <a:off x="3599613" y="1804575"/>
            <a:ext cx="1982100" cy="641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2pPr>
            <a:lvl3pPr lvl="2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3pPr>
            <a:lvl4pPr lvl="3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4pPr>
            <a:lvl5pPr lvl="4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5pPr>
            <a:lvl6pPr lvl="5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6pPr>
            <a:lvl7pPr lvl="6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7pPr>
            <a:lvl8pPr lvl="7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8pPr>
            <a:lvl9pPr lvl="8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16" name="Google Shape;216;p28"/>
          <p:cNvSpPr txBox="1"/>
          <p:nvPr>
            <p:ph idx="4" type="subTitle"/>
          </p:nvPr>
        </p:nvSpPr>
        <p:spPr>
          <a:xfrm>
            <a:off x="3599613" y="2445676"/>
            <a:ext cx="1982100" cy="1033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217" name="Google Shape;217;p28"/>
          <p:cNvSpPr txBox="1"/>
          <p:nvPr>
            <p:ph idx="5" type="subTitle"/>
          </p:nvPr>
        </p:nvSpPr>
        <p:spPr>
          <a:xfrm>
            <a:off x="5949625" y="2571750"/>
            <a:ext cx="1982100" cy="641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2pPr>
            <a:lvl3pPr lvl="2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3pPr>
            <a:lvl4pPr lvl="3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4pPr>
            <a:lvl5pPr lvl="4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5pPr>
            <a:lvl6pPr lvl="5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6pPr>
            <a:lvl7pPr lvl="6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7pPr>
            <a:lvl8pPr lvl="7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8pPr>
            <a:lvl9pPr lvl="8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18" name="Google Shape;218;p28"/>
          <p:cNvSpPr txBox="1"/>
          <p:nvPr>
            <p:ph idx="6" type="subTitle"/>
          </p:nvPr>
        </p:nvSpPr>
        <p:spPr>
          <a:xfrm>
            <a:off x="5949625" y="3212844"/>
            <a:ext cx="1982100" cy="1033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219" name="Google Shape;219;p28"/>
          <p:cNvSpPr txBox="1"/>
          <p:nvPr>
            <p:ph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0" name="Google Shape;220;p28"/>
          <p:cNvSpPr/>
          <p:nvPr/>
        </p:nvSpPr>
        <p:spPr>
          <a:xfrm>
            <a:off x="-8175" y="4599425"/>
            <a:ext cx="9160200" cy="54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8"/>
          <p:cNvSpPr/>
          <p:nvPr/>
        </p:nvSpPr>
        <p:spPr>
          <a:xfrm rot="-2700000">
            <a:off x="8748976" y="3174925"/>
            <a:ext cx="793374" cy="79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BLANK_1_1_1_1_1_1_1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idx="1" type="subTitle"/>
          </p:nvPr>
        </p:nvSpPr>
        <p:spPr>
          <a:xfrm>
            <a:off x="4852623" y="2710018"/>
            <a:ext cx="2533800" cy="15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24" name="Google Shape;224;p29"/>
          <p:cNvSpPr txBox="1"/>
          <p:nvPr>
            <p:ph idx="2" type="subTitle"/>
          </p:nvPr>
        </p:nvSpPr>
        <p:spPr>
          <a:xfrm>
            <a:off x="1231673" y="2710018"/>
            <a:ext cx="2533800" cy="15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25" name="Google Shape;225;p29"/>
          <p:cNvSpPr txBox="1"/>
          <p:nvPr>
            <p:ph idx="3" type="subTitle"/>
          </p:nvPr>
        </p:nvSpPr>
        <p:spPr>
          <a:xfrm>
            <a:off x="4852627" y="2150300"/>
            <a:ext cx="253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6" name="Google Shape;226;p29"/>
          <p:cNvSpPr txBox="1"/>
          <p:nvPr>
            <p:ph idx="4" type="subTitle"/>
          </p:nvPr>
        </p:nvSpPr>
        <p:spPr>
          <a:xfrm>
            <a:off x="1231673" y="2150300"/>
            <a:ext cx="2533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7" name="Google Shape;227;p29"/>
          <p:cNvSpPr txBox="1"/>
          <p:nvPr>
            <p:ph idx="5" type="subTitle"/>
          </p:nvPr>
        </p:nvSpPr>
        <p:spPr>
          <a:xfrm>
            <a:off x="5331869" y="4179125"/>
            <a:ext cx="1575300" cy="4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8" name="Google Shape;228;p29"/>
          <p:cNvSpPr txBox="1"/>
          <p:nvPr>
            <p:ph idx="6" type="subTitle"/>
          </p:nvPr>
        </p:nvSpPr>
        <p:spPr>
          <a:xfrm>
            <a:off x="1710921" y="4179124"/>
            <a:ext cx="1575300" cy="4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9" name="Google Shape;229;p29"/>
          <p:cNvSpPr/>
          <p:nvPr/>
        </p:nvSpPr>
        <p:spPr>
          <a:xfrm>
            <a:off x="8084750" y="0"/>
            <a:ext cx="798000" cy="5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30" name="Google Shape;230;p29"/>
          <p:cNvSpPr/>
          <p:nvPr/>
        </p:nvSpPr>
        <p:spPr>
          <a:xfrm rot="-2700000">
            <a:off x="8602032" y="42361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" name="Google Shape;231;p29"/>
          <p:cNvGrpSpPr/>
          <p:nvPr/>
        </p:nvGrpSpPr>
        <p:grpSpPr>
          <a:xfrm>
            <a:off x="1829872" y="1398979"/>
            <a:ext cx="1063166" cy="701058"/>
            <a:chOff x="2880360" y="2172150"/>
            <a:chExt cx="1212000" cy="799200"/>
          </a:xfrm>
        </p:grpSpPr>
        <p:sp>
          <p:nvSpPr>
            <p:cNvPr id="232" name="Google Shape;232;p29"/>
            <p:cNvSpPr/>
            <p:nvPr/>
          </p:nvSpPr>
          <p:spPr>
            <a:xfrm rot="-8100000">
              <a:off x="3410200" y="2289190"/>
              <a:ext cx="565120" cy="56512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 rot="-8100000">
              <a:off x="2997400" y="2289190"/>
              <a:ext cx="565120" cy="56512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29"/>
          <p:cNvGrpSpPr/>
          <p:nvPr/>
        </p:nvGrpSpPr>
        <p:grpSpPr>
          <a:xfrm>
            <a:off x="5298154" y="1418988"/>
            <a:ext cx="1410232" cy="701058"/>
            <a:chOff x="4688554" y="1554394"/>
            <a:chExt cx="1410232" cy="701058"/>
          </a:xfrm>
        </p:grpSpPr>
        <p:grpSp>
          <p:nvGrpSpPr>
            <p:cNvPr id="235" name="Google Shape;235;p29"/>
            <p:cNvGrpSpPr/>
            <p:nvPr/>
          </p:nvGrpSpPr>
          <p:grpSpPr>
            <a:xfrm>
              <a:off x="5035619" y="1554394"/>
              <a:ext cx="1063166" cy="701058"/>
              <a:chOff x="2880360" y="2172150"/>
              <a:chExt cx="1212000" cy="799200"/>
            </a:xfrm>
          </p:grpSpPr>
          <p:sp>
            <p:nvSpPr>
              <p:cNvPr id="236" name="Google Shape;236;p29"/>
              <p:cNvSpPr/>
              <p:nvPr/>
            </p:nvSpPr>
            <p:spPr>
              <a:xfrm rot="-8100000">
                <a:off x="3410200" y="2289190"/>
                <a:ext cx="565120" cy="56512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9"/>
              <p:cNvSpPr/>
              <p:nvPr/>
            </p:nvSpPr>
            <p:spPr>
              <a:xfrm rot="-8100000">
                <a:off x="2997400" y="2289190"/>
                <a:ext cx="565120" cy="56512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" name="Google Shape;238;p29"/>
            <p:cNvSpPr/>
            <p:nvPr/>
          </p:nvSpPr>
          <p:spPr>
            <a:xfrm rot="-8100000">
              <a:off x="4791183" y="1657157"/>
              <a:ext cx="495540" cy="49554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29"/>
          <p:cNvSpPr txBox="1"/>
          <p:nvPr>
            <p:ph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BLANK_1_1_1_1_1_1_1_1_1_2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idx="1" type="subTitle"/>
          </p:nvPr>
        </p:nvSpPr>
        <p:spPr>
          <a:xfrm>
            <a:off x="2034700" y="2075298"/>
            <a:ext cx="2190900" cy="10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42" name="Google Shape;242;p30"/>
          <p:cNvSpPr txBox="1"/>
          <p:nvPr>
            <p:ph idx="2" type="subTitle"/>
          </p:nvPr>
        </p:nvSpPr>
        <p:spPr>
          <a:xfrm>
            <a:off x="2034700" y="1655000"/>
            <a:ext cx="2190900" cy="4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43" name="Google Shape;243;p30"/>
          <p:cNvSpPr txBox="1"/>
          <p:nvPr>
            <p:ph idx="3" type="subTitle"/>
          </p:nvPr>
        </p:nvSpPr>
        <p:spPr>
          <a:xfrm>
            <a:off x="2342500" y="3551550"/>
            <a:ext cx="1575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44" name="Google Shape;244;p30"/>
          <p:cNvSpPr txBox="1"/>
          <p:nvPr>
            <p:ph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45" name="Google Shape;245;p30"/>
          <p:cNvSpPr/>
          <p:nvPr/>
        </p:nvSpPr>
        <p:spPr>
          <a:xfrm>
            <a:off x="941838" y="1655000"/>
            <a:ext cx="765900" cy="76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Google Shape;246;p30"/>
          <p:cNvGrpSpPr/>
          <p:nvPr/>
        </p:nvGrpSpPr>
        <p:grpSpPr>
          <a:xfrm>
            <a:off x="1041754" y="1908319"/>
            <a:ext cx="464317" cy="306094"/>
            <a:chOff x="2880360" y="2172150"/>
            <a:chExt cx="1212000" cy="799200"/>
          </a:xfrm>
        </p:grpSpPr>
        <p:sp>
          <p:nvSpPr>
            <p:cNvPr id="247" name="Google Shape;247;p30"/>
            <p:cNvSpPr/>
            <p:nvPr/>
          </p:nvSpPr>
          <p:spPr>
            <a:xfrm rot="-8100000">
              <a:off x="3410200" y="2289190"/>
              <a:ext cx="565120" cy="56512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 rot="-8100000">
              <a:off x="2997400" y="2289190"/>
              <a:ext cx="565120" cy="56512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30"/>
          <p:cNvSpPr/>
          <p:nvPr/>
        </p:nvSpPr>
        <p:spPr>
          <a:xfrm>
            <a:off x="7436238" y="1655000"/>
            <a:ext cx="765900" cy="76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30"/>
          <p:cNvGrpSpPr/>
          <p:nvPr/>
        </p:nvGrpSpPr>
        <p:grpSpPr>
          <a:xfrm>
            <a:off x="7392335" y="1861500"/>
            <a:ext cx="709911" cy="352913"/>
            <a:chOff x="4688554" y="1554394"/>
            <a:chExt cx="1410232" cy="701058"/>
          </a:xfrm>
        </p:grpSpPr>
        <p:grpSp>
          <p:nvGrpSpPr>
            <p:cNvPr id="251" name="Google Shape;251;p30"/>
            <p:cNvGrpSpPr/>
            <p:nvPr/>
          </p:nvGrpSpPr>
          <p:grpSpPr>
            <a:xfrm>
              <a:off x="5035619" y="1554394"/>
              <a:ext cx="1063166" cy="701058"/>
              <a:chOff x="2880360" y="2172150"/>
              <a:chExt cx="1212000" cy="799200"/>
            </a:xfrm>
          </p:grpSpPr>
          <p:sp>
            <p:nvSpPr>
              <p:cNvPr id="252" name="Google Shape;252;p30"/>
              <p:cNvSpPr/>
              <p:nvPr/>
            </p:nvSpPr>
            <p:spPr>
              <a:xfrm rot="-8100000">
                <a:off x="3410200" y="2289190"/>
                <a:ext cx="565120" cy="565120"/>
              </a:xfrm>
              <a:prstGeom prst="rtTriangl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30"/>
              <p:cNvSpPr/>
              <p:nvPr/>
            </p:nvSpPr>
            <p:spPr>
              <a:xfrm rot="-8100000">
                <a:off x="2997400" y="2289190"/>
                <a:ext cx="565120" cy="565120"/>
              </a:xfrm>
              <a:prstGeom prst="rtTriangl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4" name="Google Shape;254;p30"/>
            <p:cNvSpPr/>
            <p:nvPr/>
          </p:nvSpPr>
          <p:spPr>
            <a:xfrm rot="-8100000">
              <a:off x="4791183" y="1657157"/>
              <a:ext cx="495540" cy="49554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30"/>
          <p:cNvSpPr txBox="1"/>
          <p:nvPr>
            <p:ph idx="4" type="subTitle"/>
          </p:nvPr>
        </p:nvSpPr>
        <p:spPr>
          <a:xfrm>
            <a:off x="2253862" y="3076100"/>
            <a:ext cx="1752600" cy="4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56" name="Google Shape;256;p30"/>
          <p:cNvSpPr txBox="1"/>
          <p:nvPr>
            <p:ph idx="5" type="subTitle"/>
          </p:nvPr>
        </p:nvSpPr>
        <p:spPr>
          <a:xfrm>
            <a:off x="4893575" y="2075298"/>
            <a:ext cx="2190900" cy="10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57" name="Google Shape;257;p30"/>
          <p:cNvSpPr txBox="1"/>
          <p:nvPr>
            <p:ph idx="6" type="subTitle"/>
          </p:nvPr>
        </p:nvSpPr>
        <p:spPr>
          <a:xfrm>
            <a:off x="4893575" y="1655000"/>
            <a:ext cx="2190900" cy="4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58" name="Google Shape;258;p30"/>
          <p:cNvSpPr txBox="1"/>
          <p:nvPr>
            <p:ph idx="7" type="subTitle"/>
          </p:nvPr>
        </p:nvSpPr>
        <p:spPr>
          <a:xfrm>
            <a:off x="5201375" y="3551550"/>
            <a:ext cx="1575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59" name="Google Shape;259;p30"/>
          <p:cNvSpPr txBox="1"/>
          <p:nvPr>
            <p:ph idx="8" type="subTitle"/>
          </p:nvPr>
        </p:nvSpPr>
        <p:spPr>
          <a:xfrm>
            <a:off x="5112737" y="3076100"/>
            <a:ext cx="1752600" cy="4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60" name="Google Shape;260;p30"/>
          <p:cNvSpPr/>
          <p:nvPr/>
        </p:nvSpPr>
        <p:spPr>
          <a:xfrm>
            <a:off x="50" y="4599425"/>
            <a:ext cx="9144000" cy="55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61" name="Google Shape;261;p30"/>
          <p:cNvSpPr/>
          <p:nvPr/>
        </p:nvSpPr>
        <p:spPr>
          <a:xfrm rot="-2700000">
            <a:off x="877551" y="4202750"/>
            <a:ext cx="793374" cy="7933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/>
          <p:nvPr/>
        </p:nvSpPr>
        <p:spPr>
          <a:xfrm rot="-2700000">
            <a:off x="8748976" y="2175075"/>
            <a:ext cx="793374" cy="7933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13225" y="1199425"/>
            <a:ext cx="7013100" cy="3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marR="2743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Livvic"/>
              <a:buAutoNum type="arabicPeriod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lphaLcPeriod"/>
              <a:defRPr sz="1100">
                <a:latin typeface="Poppins"/>
                <a:ea typeface="Poppins"/>
                <a:cs typeface="Poppins"/>
                <a:sym typeface="Poppins"/>
              </a:defRPr>
            </a:lvl2pPr>
            <a:lvl3pPr indent="-2984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romanLcPeriod"/>
              <a:defRPr sz="1100">
                <a:latin typeface="Poppins"/>
                <a:ea typeface="Poppins"/>
                <a:cs typeface="Poppins"/>
                <a:sym typeface="Poppins"/>
              </a:defRPr>
            </a:lvl3pPr>
            <a:lvl4pPr indent="-2984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rabicPeriod"/>
              <a:defRPr sz="1100">
                <a:latin typeface="Poppins"/>
                <a:ea typeface="Poppins"/>
                <a:cs typeface="Poppins"/>
                <a:sym typeface="Poppins"/>
              </a:defRPr>
            </a:lvl4pPr>
            <a:lvl5pPr indent="-2984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lphaLcPeriod"/>
              <a:defRPr sz="1100">
                <a:latin typeface="Poppins"/>
                <a:ea typeface="Poppins"/>
                <a:cs typeface="Poppins"/>
                <a:sym typeface="Poppins"/>
              </a:defRPr>
            </a:lvl5pPr>
            <a:lvl6pPr indent="-2984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romanLcPeriod"/>
              <a:defRPr sz="1100">
                <a:latin typeface="Poppins"/>
                <a:ea typeface="Poppins"/>
                <a:cs typeface="Poppins"/>
                <a:sym typeface="Poppins"/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rabicPeriod"/>
              <a:defRPr sz="1100">
                <a:latin typeface="Poppins"/>
                <a:ea typeface="Poppins"/>
                <a:cs typeface="Poppins"/>
                <a:sym typeface="Poppins"/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alphaLcPeriod"/>
              <a:defRPr sz="1100">
                <a:latin typeface="Poppins"/>
                <a:ea typeface="Poppins"/>
                <a:cs typeface="Poppins"/>
                <a:sym typeface="Poppins"/>
              </a:defRPr>
            </a:lvl8pPr>
            <a:lvl9pPr indent="-2984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Condensed Light"/>
              <a:buAutoNum type="romanLcPeriod"/>
              <a:defRPr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8084750" y="0"/>
            <a:ext cx="798000" cy="51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 rot="-2700000">
            <a:off x="8602032" y="22903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CUSTOM_1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idx="1" type="subTitle"/>
          </p:nvPr>
        </p:nvSpPr>
        <p:spPr>
          <a:xfrm>
            <a:off x="2259824" y="1798626"/>
            <a:ext cx="2034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2" type="subTitle"/>
          </p:nvPr>
        </p:nvSpPr>
        <p:spPr>
          <a:xfrm>
            <a:off x="4582825" y="1715825"/>
            <a:ext cx="2828100" cy="805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266" name="Google Shape;266;p31"/>
          <p:cNvSpPr txBox="1"/>
          <p:nvPr>
            <p:ph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67" name="Google Shape;267;p31"/>
          <p:cNvSpPr txBox="1"/>
          <p:nvPr>
            <p:ph idx="3" type="subTitle"/>
          </p:nvPr>
        </p:nvSpPr>
        <p:spPr>
          <a:xfrm>
            <a:off x="2259824" y="3264151"/>
            <a:ext cx="2034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68" name="Google Shape;268;p31"/>
          <p:cNvSpPr txBox="1"/>
          <p:nvPr>
            <p:ph idx="4" type="subTitle"/>
          </p:nvPr>
        </p:nvSpPr>
        <p:spPr>
          <a:xfrm>
            <a:off x="4582825" y="3181350"/>
            <a:ext cx="2828100" cy="805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269" name="Google Shape;269;p31"/>
          <p:cNvSpPr/>
          <p:nvPr/>
        </p:nvSpPr>
        <p:spPr>
          <a:xfrm>
            <a:off x="50" y="4599425"/>
            <a:ext cx="9144000" cy="55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70" name="Google Shape;270;p31"/>
          <p:cNvSpPr/>
          <p:nvPr/>
        </p:nvSpPr>
        <p:spPr>
          <a:xfrm rot="-2700000">
            <a:off x="8748976" y="3174925"/>
            <a:ext cx="793374" cy="79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LANK_1_1_1_1_1_1_1_1_1_1">
    <p:bg>
      <p:bgPr>
        <a:solidFill>
          <a:schemeClr val="accent4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/>
          <p:nvPr>
            <p:ph type="title"/>
          </p:nvPr>
        </p:nvSpPr>
        <p:spPr>
          <a:xfrm>
            <a:off x="720000" y="539500"/>
            <a:ext cx="3280500" cy="17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73" name="Google Shape;273;p32"/>
          <p:cNvSpPr txBox="1"/>
          <p:nvPr>
            <p:ph idx="1" type="subTitle"/>
          </p:nvPr>
        </p:nvSpPr>
        <p:spPr>
          <a:xfrm>
            <a:off x="720000" y="3252500"/>
            <a:ext cx="2863500" cy="13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274" name="Google Shape;274;p32"/>
          <p:cNvSpPr/>
          <p:nvPr/>
        </p:nvSpPr>
        <p:spPr>
          <a:xfrm rot="2700000">
            <a:off x="8257076" y="1699976"/>
            <a:ext cx="1773848" cy="1773848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2">
  <p:cSld name="CUSTOM_15">
    <p:bg>
      <p:bgPr>
        <a:solidFill>
          <a:schemeClr val="accent4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5150275" y="1128451"/>
            <a:ext cx="3280500" cy="17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 sz="2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77" name="Google Shape;277;p33"/>
          <p:cNvSpPr txBox="1"/>
          <p:nvPr>
            <p:ph idx="1" type="subTitle"/>
          </p:nvPr>
        </p:nvSpPr>
        <p:spPr>
          <a:xfrm>
            <a:off x="5150275" y="2854950"/>
            <a:ext cx="3280500" cy="116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278" name="Google Shape;278;p33"/>
          <p:cNvSpPr/>
          <p:nvPr/>
        </p:nvSpPr>
        <p:spPr>
          <a:xfrm>
            <a:off x="50" y="4599425"/>
            <a:ext cx="9144000" cy="55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79" name="Google Shape;279;p33"/>
          <p:cNvSpPr/>
          <p:nvPr/>
        </p:nvSpPr>
        <p:spPr>
          <a:xfrm rot="-2700000">
            <a:off x="8759776" y="1038825"/>
            <a:ext cx="793374" cy="7933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"/>
          <p:cNvSpPr/>
          <p:nvPr/>
        </p:nvSpPr>
        <p:spPr>
          <a:xfrm rot="-2700000">
            <a:off x="8759776" y="2885450"/>
            <a:ext cx="793374" cy="7933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"/>
          <p:cNvSpPr/>
          <p:nvPr/>
        </p:nvSpPr>
        <p:spPr>
          <a:xfrm rot="-2700000">
            <a:off x="4175351" y="4202750"/>
            <a:ext cx="793374" cy="7933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">
  <p:cSld name="BLANK_1_1_1_1_1_1_1_1_1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/>
        </p:nvSpPr>
        <p:spPr>
          <a:xfrm rot="8100000">
            <a:off x="1323292" y="3346093"/>
            <a:ext cx="2945665" cy="294566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 txBox="1"/>
          <p:nvPr>
            <p:ph type="title"/>
          </p:nvPr>
        </p:nvSpPr>
        <p:spPr>
          <a:xfrm>
            <a:off x="1329275" y="3440525"/>
            <a:ext cx="2933700" cy="13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1_1_1_1_1_1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idx="1" type="subTitle"/>
          </p:nvPr>
        </p:nvSpPr>
        <p:spPr>
          <a:xfrm>
            <a:off x="721142" y="3328150"/>
            <a:ext cx="2981100" cy="5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87" name="Google Shape;287;p35"/>
          <p:cNvSpPr txBox="1"/>
          <p:nvPr>
            <p:ph idx="2" type="subTitle"/>
          </p:nvPr>
        </p:nvSpPr>
        <p:spPr>
          <a:xfrm>
            <a:off x="721125" y="3842150"/>
            <a:ext cx="2981100" cy="7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288" name="Google Shape;288;p35"/>
          <p:cNvSpPr txBox="1"/>
          <p:nvPr>
            <p:ph idx="3" type="subTitle"/>
          </p:nvPr>
        </p:nvSpPr>
        <p:spPr>
          <a:xfrm>
            <a:off x="4572018" y="1104175"/>
            <a:ext cx="2981100" cy="5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89" name="Google Shape;289;p35"/>
          <p:cNvSpPr txBox="1"/>
          <p:nvPr>
            <p:ph idx="4" type="subTitle"/>
          </p:nvPr>
        </p:nvSpPr>
        <p:spPr>
          <a:xfrm>
            <a:off x="4572000" y="1622446"/>
            <a:ext cx="29811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290" name="Google Shape;290;p35"/>
          <p:cNvSpPr/>
          <p:nvPr/>
        </p:nvSpPr>
        <p:spPr>
          <a:xfrm>
            <a:off x="8084750" y="0"/>
            <a:ext cx="798000" cy="515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5"/>
          <p:cNvSpPr/>
          <p:nvPr/>
        </p:nvSpPr>
        <p:spPr>
          <a:xfrm rot="-2700000">
            <a:off x="8598657" y="4096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5"/>
          <p:cNvSpPr/>
          <p:nvPr/>
        </p:nvSpPr>
        <p:spPr>
          <a:xfrm rot="-2700000">
            <a:off x="8598657" y="166435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5"/>
          <p:cNvSpPr/>
          <p:nvPr/>
        </p:nvSpPr>
        <p:spPr>
          <a:xfrm rot="-2700000">
            <a:off x="8598657" y="29191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5"/>
          <p:cNvSpPr/>
          <p:nvPr/>
        </p:nvSpPr>
        <p:spPr>
          <a:xfrm rot="-2700000">
            <a:off x="8598657" y="417385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5"/>
          <p:cNvSpPr txBox="1"/>
          <p:nvPr>
            <p:ph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7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/>
          <p:nvPr/>
        </p:nvSpPr>
        <p:spPr>
          <a:xfrm>
            <a:off x="50" y="4599425"/>
            <a:ext cx="9144000" cy="55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98" name="Google Shape;298;p36"/>
          <p:cNvSpPr/>
          <p:nvPr/>
        </p:nvSpPr>
        <p:spPr>
          <a:xfrm rot="-2700000">
            <a:off x="8759776" y="785650"/>
            <a:ext cx="793374" cy="7933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6"/>
          <p:cNvSpPr/>
          <p:nvPr/>
        </p:nvSpPr>
        <p:spPr>
          <a:xfrm rot="-2700000">
            <a:off x="8759776" y="2022675"/>
            <a:ext cx="793374" cy="7933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6"/>
          <p:cNvSpPr/>
          <p:nvPr/>
        </p:nvSpPr>
        <p:spPr>
          <a:xfrm rot="-2700000">
            <a:off x="8759776" y="3259700"/>
            <a:ext cx="793374" cy="7933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6"/>
          <p:cNvSpPr txBox="1"/>
          <p:nvPr>
            <p:ph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02" name="Google Shape;302;p36"/>
          <p:cNvSpPr txBox="1"/>
          <p:nvPr>
            <p:ph idx="1" type="subTitle"/>
          </p:nvPr>
        </p:nvSpPr>
        <p:spPr>
          <a:xfrm>
            <a:off x="713225" y="2980338"/>
            <a:ext cx="2377200" cy="6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03" name="Google Shape;303;p36"/>
          <p:cNvSpPr txBox="1"/>
          <p:nvPr>
            <p:ph idx="2" type="subTitle"/>
          </p:nvPr>
        </p:nvSpPr>
        <p:spPr>
          <a:xfrm>
            <a:off x="713225" y="3602512"/>
            <a:ext cx="23772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304" name="Google Shape;304;p36"/>
          <p:cNvSpPr txBox="1"/>
          <p:nvPr>
            <p:ph idx="3" type="subTitle"/>
          </p:nvPr>
        </p:nvSpPr>
        <p:spPr>
          <a:xfrm>
            <a:off x="6053550" y="2980338"/>
            <a:ext cx="2377200" cy="6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05" name="Google Shape;305;p36"/>
          <p:cNvSpPr txBox="1"/>
          <p:nvPr>
            <p:ph idx="4" type="subTitle"/>
          </p:nvPr>
        </p:nvSpPr>
        <p:spPr>
          <a:xfrm>
            <a:off x="6053550" y="3602512"/>
            <a:ext cx="23772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5" type="subTitle"/>
          </p:nvPr>
        </p:nvSpPr>
        <p:spPr>
          <a:xfrm>
            <a:off x="3383388" y="2980338"/>
            <a:ext cx="2377200" cy="6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07" name="Google Shape;307;p36"/>
          <p:cNvSpPr txBox="1"/>
          <p:nvPr>
            <p:ph idx="6" type="subTitle"/>
          </p:nvPr>
        </p:nvSpPr>
        <p:spPr>
          <a:xfrm>
            <a:off x="3383388" y="3602512"/>
            <a:ext cx="23772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6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idx="1" type="body"/>
          </p:nvPr>
        </p:nvSpPr>
        <p:spPr>
          <a:xfrm>
            <a:off x="1072675" y="1440550"/>
            <a:ext cx="3003900" cy="28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27432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>
                <a:latin typeface="Comfortaa"/>
                <a:ea typeface="Comfortaa"/>
                <a:cs typeface="Comfortaa"/>
                <a:sym typeface="Comfortaa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10" name="Google Shape;310;p37"/>
          <p:cNvSpPr txBox="1"/>
          <p:nvPr>
            <p:ph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11" name="Google Shape;311;p37"/>
          <p:cNvSpPr txBox="1"/>
          <p:nvPr>
            <p:ph idx="2" type="body"/>
          </p:nvPr>
        </p:nvSpPr>
        <p:spPr>
          <a:xfrm>
            <a:off x="5054350" y="1440550"/>
            <a:ext cx="3003900" cy="28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27432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>
                <a:latin typeface="Comfortaa"/>
                <a:ea typeface="Comfortaa"/>
                <a:cs typeface="Comfortaa"/>
                <a:sym typeface="Comfortaa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12" name="Google Shape;312;p37"/>
          <p:cNvSpPr/>
          <p:nvPr/>
        </p:nvSpPr>
        <p:spPr>
          <a:xfrm>
            <a:off x="50" y="4599425"/>
            <a:ext cx="9144000" cy="55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13" name="Google Shape;313;p37"/>
          <p:cNvSpPr/>
          <p:nvPr/>
        </p:nvSpPr>
        <p:spPr>
          <a:xfrm rot="-2700000">
            <a:off x="8748976" y="2175075"/>
            <a:ext cx="793374" cy="7933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7"/>
          <p:cNvSpPr/>
          <p:nvPr/>
        </p:nvSpPr>
        <p:spPr>
          <a:xfrm rot="-2700000">
            <a:off x="4175301" y="4202750"/>
            <a:ext cx="793374" cy="7933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6">
  <p:cSld name="BLANK_1_1_1_1_1_1_1_1_1_1_1_1_1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/>
          <p:nvPr/>
        </p:nvSpPr>
        <p:spPr>
          <a:xfrm>
            <a:off x="8084750" y="0"/>
            <a:ext cx="798000" cy="515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8"/>
          <p:cNvSpPr/>
          <p:nvPr/>
        </p:nvSpPr>
        <p:spPr>
          <a:xfrm rot="-2700000">
            <a:off x="8598657" y="298135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8"/>
          <p:cNvSpPr/>
          <p:nvPr/>
        </p:nvSpPr>
        <p:spPr>
          <a:xfrm rot="-2700000">
            <a:off x="8598657" y="42361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8"/>
          <p:cNvSpPr txBox="1"/>
          <p:nvPr>
            <p:ph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7">
  <p:cSld name="BLANK_1_1_1_1_1_1_1_1_1_1_1_1_1_3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/>
          <p:nvPr>
            <p:ph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22" name="Google Shape;322;p39"/>
          <p:cNvSpPr/>
          <p:nvPr/>
        </p:nvSpPr>
        <p:spPr>
          <a:xfrm>
            <a:off x="-8175" y="4599425"/>
            <a:ext cx="9160200" cy="54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9"/>
          <p:cNvSpPr/>
          <p:nvPr/>
        </p:nvSpPr>
        <p:spPr>
          <a:xfrm rot="-2700000">
            <a:off x="8748976" y="3174925"/>
            <a:ext cx="793374" cy="79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9"/>
          <p:cNvSpPr/>
          <p:nvPr/>
        </p:nvSpPr>
        <p:spPr>
          <a:xfrm rot="-2700000">
            <a:off x="877551" y="4202750"/>
            <a:ext cx="793374" cy="79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9">
  <p:cSld name="BLANK_1_1_1_1_1_1_1_1_1_1_1_1_1_3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/>
          <p:nvPr>
            <p:ph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27" name="Google Shape;327;p40"/>
          <p:cNvSpPr/>
          <p:nvPr/>
        </p:nvSpPr>
        <p:spPr>
          <a:xfrm>
            <a:off x="50" y="4599425"/>
            <a:ext cx="9144000" cy="5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28" name="Google Shape;328;p40"/>
          <p:cNvSpPr/>
          <p:nvPr/>
        </p:nvSpPr>
        <p:spPr>
          <a:xfrm rot="-2700000">
            <a:off x="8759776" y="1038825"/>
            <a:ext cx="793374" cy="7933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0"/>
          <p:cNvSpPr/>
          <p:nvPr/>
        </p:nvSpPr>
        <p:spPr>
          <a:xfrm rot="-2700000">
            <a:off x="8759776" y="2885450"/>
            <a:ext cx="793374" cy="7933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0"/>
          <p:cNvSpPr/>
          <p:nvPr/>
        </p:nvSpPr>
        <p:spPr>
          <a:xfrm rot="-2700000">
            <a:off x="877526" y="4202750"/>
            <a:ext cx="793374" cy="7933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4970699" y="1664737"/>
            <a:ext cx="2034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4573611" y="3404126"/>
            <a:ext cx="2828100" cy="120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1109349" y="1664737"/>
            <a:ext cx="2034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712336" y="3404126"/>
            <a:ext cx="2828100" cy="1200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>
            <a:off x="8084750" y="0"/>
            <a:ext cx="798000" cy="515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 rot="-2700000">
            <a:off x="8598657" y="298135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 rot="-2700000">
            <a:off x="8598657" y="42361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BLANK_1_1_1_1_1_1_1_1_1_1_1_1_1_1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/>
          <p:nvPr/>
        </p:nvSpPr>
        <p:spPr>
          <a:xfrm>
            <a:off x="8084750" y="0"/>
            <a:ext cx="798000" cy="5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33" name="Google Shape;333;p41"/>
          <p:cNvSpPr/>
          <p:nvPr/>
        </p:nvSpPr>
        <p:spPr>
          <a:xfrm rot="-2700000">
            <a:off x="8602032" y="42361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1"/>
          <p:cNvSpPr txBox="1"/>
          <p:nvPr>
            <p:ph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5">
  <p:cSld name="BLANK_1_1_1_1_1_1_1_1_1_1_1_1_1_1_3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37" name="Google Shape;337;p42"/>
          <p:cNvSpPr/>
          <p:nvPr/>
        </p:nvSpPr>
        <p:spPr>
          <a:xfrm>
            <a:off x="8084750" y="0"/>
            <a:ext cx="798000" cy="51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2"/>
          <p:cNvSpPr/>
          <p:nvPr/>
        </p:nvSpPr>
        <p:spPr>
          <a:xfrm rot="-2700000">
            <a:off x="7796232" y="4096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2"/>
          <p:cNvSpPr/>
          <p:nvPr/>
        </p:nvSpPr>
        <p:spPr>
          <a:xfrm rot="-2700000">
            <a:off x="8602032" y="42361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1_1_1_1_1_1_1_1_1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 txBox="1"/>
          <p:nvPr>
            <p:ph type="title"/>
          </p:nvPr>
        </p:nvSpPr>
        <p:spPr>
          <a:xfrm>
            <a:off x="5755550" y="1442450"/>
            <a:ext cx="1645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b="1" sz="20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b="1" sz="20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b="1" sz="20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b="1" sz="20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b="1" sz="20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b="1" sz="20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b="1" sz="20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b="1" sz="2000"/>
            </a:lvl9pPr>
          </a:lstStyle>
          <a:p/>
        </p:txBody>
      </p:sp>
      <p:sp>
        <p:nvSpPr>
          <p:cNvPr id="342" name="Google Shape;342;p43"/>
          <p:cNvSpPr txBox="1"/>
          <p:nvPr>
            <p:ph idx="1" type="subTitle"/>
          </p:nvPr>
        </p:nvSpPr>
        <p:spPr>
          <a:xfrm>
            <a:off x="5755550" y="1929950"/>
            <a:ext cx="18537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343" name="Google Shape;343;p43"/>
          <p:cNvSpPr txBox="1"/>
          <p:nvPr>
            <p:ph idx="2" type="title"/>
          </p:nvPr>
        </p:nvSpPr>
        <p:spPr>
          <a:xfrm>
            <a:off x="5755550" y="3260825"/>
            <a:ext cx="1645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b="1" sz="20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b="1" sz="20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b="1" sz="20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b="1" sz="20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b="1" sz="20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b="1" sz="20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b="1" sz="20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b="1" sz="2000"/>
            </a:lvl9pPr>
          </a:lstStyle>
          <a:p/>
        </p:txBody>
      </p:sp>
      <p:sp>
        <p:nvSpPr>
          <p:cNvPr id="344" name="Google Shape;344;p43"/>
          <p:cNvSpPr txBox="1"/>
          <p:nvPr>
            <p:ph idx="3" type="subTitle"/>
          </p:nvPr>
        </p:nvSpPr>
        <p:spPr>
          <a:xfrm>
            <a:off x="5755550" y="3743050"/>
            <a:ext cx="18537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345" name="Google Shape;345;p43"/>
          <p:cNvSpPr txBox="1"/>
          <p:nvPr>
            <p:ph idx="4" type="title"/>
          </p:nvPr>
        </p:nvSpPr>
        <p:spPr>
          <a:xfrm>
            <a:off x="2190200" y="1442450"/>
            <a:ext cx="1645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b="1" sz="20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b="1" sz="20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b="1" sz="20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b="1" sz="20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b="1" sz="20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b="1" sz="20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b="1" sz="20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b="1" sz="2000"/>
            </a:lvl9pPr>
          </a:lstStyle>
          <a:p/>
        </p:txBody>
      </p:sp>
      <p:sp>
        <p:nvSpPr>
          <p:cNvPr id="346" name="Google Shape;346;p43"/>
          <p:cNvSpPr txBox="1"/>
          <p:nvPr>
            <p:ph idx="5" type="subTitle"/>
          </p:nvPr>
        </p:nvSpPr>
        <p:spPr>
          <a:xfrm>
            <a:off x="2190200" y="1929950"/>
            <a:ext cx="18537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347" name="Google Shape;347;p43"/>
          <p:cNvSpPr txBox="1"/>
          <p:nvPr>
            <p:ph idx="6" type="title"/>
          </p:nvPr>
        </p:nvSpPr>
        <p:spPr>
          <a:xfrm>
            <a:off x="2190200" y="3260825"/>
            <a:ext cx="1645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b="1" sz="20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b="1" sz="20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b="1" sz="20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b="1" sz="20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b="1" sz="20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b="1" sz="20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b="1" sz="20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b="1" sz="2000"/>
            </a:lvl9pPr>
          </a:lstStyle>
          <a:p/>
        </p:txBody>
      </p:sp>
      <p:sp>
        <p:nvSpPr>
          <p:cNvPr id="348" name="Google Shape;348;p43"/>
          <p:cNvSpPr txBox="1"/>
          <p:nvPr>
            <p:ph idx="7" type="subTitle"/>
          </p:nvPr>
        </p:nvSpPr>
        <p:spPr>
          <a:xfrm>
            <a:off x="2190200" y="3743050"/>
            <a:ext cx="18537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349" name="Google Shape;349;p43"/>
          <p:cNvSpPr txBox="1"/>
          <p:nvPr>
            <p:ph hasCustomPrompt="1" idx="8" type="title"/>
          </p:nvPr>
        </p:nvSpPr>
        <p:spPr>
          <a:xfrm>
            <a:off x="1316363" y="3283025"/>
            <a:ext cx="7170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0" name="Google Shape;350;p43"/>
          <p:cNvSpPr txBox="1"/>
          <p:nvPr>
            <p:ph hasCustomPrompt="1" idx="9" type="title"/>
          </p:nvPr>
        </p:nvSpPr>
        <p:spPr>
          <a:xfrm>
            <a:off x="4866638" y="3283025"/>
            <a:ext cx="7170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1" name="Google Shape;351;p43"/>
          <p:cNvSpPr txBox="1"/>
          <p:nvPr>
            <p:ph hasCustomPrompt="1" idx="13" type="title"/>
          </p:nvPr>
        </p:nvSpPr>
        <p:spPr>
          <a:xfrm>
            <a:off x="1316363" y="1464650"/>
            <a:ext cx="7170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2" name="Google Shape;352;p43"/>
          <p:cNvSpPr txBox="1"/>
          <p:nvPr>
            <p:ph hasCustomPrompt="1" idx="14" type="title"/>
          </p:nvPr>
        </p:nvSpPr>
        <p:spPr>
          <a:xfrm>
            <a:off x="4866638" y="1464650"/>
            <a:ext cx="7170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3" name="Google Shape;353;p43"/>
          <p:cNvSpPr/>
          <p:nvPr/>
        </p:nvSpPr>
        <p:spPr>
          <a:xfrm>
            <a:off x="8084750" y="0"/>
            <a:ext cx="798000" cy="515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3"/>
          <p:cNvSpPr/>
          <p:nvPr/>
        </p:nvSpPr>
        <p:spPr>
          <a:xfrm rot="-2700000">
            <a:off x="8598657" y="298135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3"/>
          <p:cNvSpPr/>
          <p:nvPr/>
        </p:nvSpPr>
        <p:spPr>
          <a:xfrm rot="-2700000">
            <a:off x="8598657" y="42361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3"/>
          <p:cNvSpPr txBox="1"/>
          <p:nvPr>
            <p:ph idx="15"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4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/>
          <p:nvPr/>
        </p:nvSpPr>
        <p:spPr>
          <a:xfrm>
            <a:off x="-8175" y="4599425"/>
            <a:ext cx="9160200" cy="54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4"/>
          <p:cNvSpPr/>
          <p:nvPr/>
        </p:nvSpPr>
        <p:spPr>
          <a:xfrm rot="-2700000">
            <a:off x="8748976" y="3174925"/>
            <a:ext cx="793374" cy="79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4"/>
          <p:cNvSpPr txBox="1"/>
          <p:nvPr>
            <p:ph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61" name="Google Shape;361;p44"/>
          <p:cNvSpPr txBox="1"/>
          <p:nvPr>
            <p:ph idx="2" type="title"/>
          </p:nvPr>
        </p:nvSpPr>
        <p:spPr>
          <a:xfrm>
            <a:off x="921125" y="1366650"/>
            <a:ext cx="1645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362" name="Google Shape;362;p44"/>
          <p:cNvSpPr txBox="1"/>
          <p:nvPr>
            <p:ph idx="1" type="subTitle"/>
          </p:nvPr>
        </p:nvSpPr>
        <p:spPr>
          <a:xfrm>
            <a:off x="713225" y="1859250"/>
            <a:ext cx="1853700" cy="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363" name="Google Shape;363;p44"/>
          <p:cNvSpPr txBox="1"/>
          <p:nvPr>
            <p:ph idx="3" type="title"/>
          </p:nvPr>
        </p:nvSpPr>
        <p:spPr>
          <a:xfrm>
            <a:off x="921125" y="2834225"/>
            <a:ext cx="1645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364" name="Google Shape;364;p44"/>
          <p:cNvSpPr txBox="1"/>
          <p:nvPr>
            <p:ph idx="4" type="subTitle"/>
          </p:nvPr>
        </p:nvSpPr>
        <p:spPr>
          <a:xfrm>
            <a:off x="713225" y="3326825"/>
            <a:ext cx="1853700" cy="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365" name="Google Shape;365;p44"/>
          <p:cNvSpPr txBox="1"/>
          <p:nvPr>
            <p:ph idx="5" type="title"/>
          </p:nvPr>
        </p:nvSpPr>
        <p:spPr>
          <a:xfrm>
            <a:off x="6577050" y="1366650"/>
            <a:ext cx="1645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366" name="Google Shape;366;p44"/>
          <p:cNvSpPr txBox="1"/>
          <p:nvPr>
            <p:ph idx="6" type="subTitle"/>
          </p:nvPr>
        </p:nvSpPr>
        <p:spPr>
          <a:xfrm>
            <a:off x="6577050" y="1859250"/>
            <a:ext cx="1853700" cy="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367" name="Google Shape;367;p44"/>
          <p:cNvSpPr txBox="1"/>
          <p:nvPr>
            <p:ph idx="7" type="title"/>
          </p:nvPr>
        </p:nvSpPr>
        <p:spPr>
          <a:xfrm>
            <a:off x="6577050" y="2834225"/>
            <a:ext cx="1645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000"/>
            </a:lvl9pPr>
          </a:lstStyle>
          <a:p/>
        </p:txBody>
      </p:sp>
      <p:sp>
        <p:nvSpPr>
          <p:cNvPr id="368" name="Google Shape;368;p44"/>
          <p:cNvSpPr txBox="1"/>
          <p:nvPr>
            <p:ph idx="8" type="subTitle"/>
          </p:nvPr>
        </p:nvSpPr>
        <p:spPr>
          <a:xfrm>
            <a:off x="6577050" y="3326825"/>
            <a:ext cx="1853700" cy="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369" name="Google Shape;369;p44"/>
          <p:cNvSpPr txBox="1"/>
          <p:nvPr>
            <p:ph hasCustomPrompt="1" idx="9" type="title"/>
          </p:nvPr>
        </p:nvSpPr>
        <p:spPr>
          <a:xfrm>
            <a:off x="2677863" y="1438950"/>
            <a:ext cx="7170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0" name="Google Shape;370;p44"/>
          <p:cNvSpPr txBox="1"/>
          <p:nvPr>
            <p:ph hasCustomPrompt="1" idx="13" type="title"/>
          </p:nvPr>
        </p:nvSpPr>
        <p:spPr>
          <a:xfrm>
            <a:off x="2677863" y="2906525"/>
            <a:ext cx="7170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1" name="Google Shape;371;p44"/>
          <p:cNvSpPr txBox="1"/>
          <p:nvPr>
            <p:ph hasCustomPrompt="1" idx="14" type="title"/>
          </p:nvPr>
        </p:nvSpPr>
        <p:spPr>
          <a:xfrm>
            <a:off x="5753388" y="1438950"/>
            <a:ext cx="7170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6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2" name="Google Shape;372;p44"/>
          <p:cNvSpPr txBox="1"/>
          <p:nvPr>
            <p:ph hasCustomPrompt="1" idx="15" type="title"/>
          </p:nvPr>
        </p:nvSpPr>
        <p:spPr>
          <a:xfrm>
            <a:off x="5753388" y="2906525"/>
            <a:ext cx="7170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16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b="1"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4"/>
          <p:cNvSpPr/>
          <p:nvPr/>
        </p:nvSpPr>
        <p:spPr>
          <a:xfrm rot="-2700000">
            <a:off x="4175226" y="4202750"/>
            <a:ext cx="793374" cy="79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BLANK_1_1_1_1_1_1_1_1_1_1_1_1_1_1_1_1_2">
    <p:bg>
      <p:bgPr>
        <a:solidFill>
          <a:schemeClr val="accent2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5"/>
          <p:cNvSpPr txBox="1"/>
          <p:nvPr>
            <p:ph type="title"/>
          </p:nvPr>
        </p:nvSpPr>
        <p:spPr>
          <a:xfrm>
            <a:off x="720000" y="1561650"/>
            <a:ext cx="6644700" cy="20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Montserrat SemiBold"/>
              <a:buNone/>
              <a:defRPr b="1" sz="6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376" name="Google Shape;376;p45"/>
          <p:cNvSpPr/>
          <p:nvPr/>
        </p:nvSpPr>
        <p:spPr>
          <a:xfrm>
            <a:off x="8084750" y="0"/>
            <a:ext cx="798000" cy="51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5"/>
          <p:cNvSpPr/>
          <p:nvPr/>
        </p:nvSpPr>
        <p:spPr>
          <a:xfrm rot="-2700000">
            <a:off x="8598657" y="2981357"/>
            <a:ext cx="569787" cy="5697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5"/>
          <p:cNvSpPr/>
          <p:nvPr/>
        </p:nvSpPr>
        <p:spPr>
          <a:xfrm rot="-2700000">
            <a:off x="8598657" y="4236107"/>
            <a:ext cx="569787" cy="5697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5"/>
          <p:cNvSpPr/>
          <p:nvPr/>
        </p:nvSpPr>
        <p:spPr>
          <a:xfrm rot="2700000">
            <a:off x="982110" y="3347776"/>
            <a:ext cx="1298248" cy="1298248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5"/>
          <p:cNvSpPr/>
          <p:nvPr/>
        </p:nvSpPr>
        <p:spPr>
          <a:xfrm rot="-8100000">
            <a:off x="6588818" y="602545"/>
            <a:ext cx="642760" cy="64276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8">
  <p:cSld name="BLANK_1_1_1_1_1_1_1_1_1_1_1_1_1_1_1_1_2_1">
    <p:bg>
      <p:bgPr>
        <a:solidFill>
          <a:schemeClr val="accent2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6"/>
          <p:cNvSpPr/>
          <p:nvPr/>
        </p:nvSpPr>
        <p:spPr>
          <a:xfrm flipH="1" rot="2700000">
            <a:off x="1861177" y="-1914298"/>
            <a:ext cx="5421246" cy="5421246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6"/>
          <p:cNvSpPr txBox="1"/>
          <p:nvPr>
            <p:ph type="title"/>
          </p:nvPr>
        </p:nvSpPr>
        <p:spPr>
          <a:xfrm>
            <a:off x="1249650" y="1104175"/>
            <a:ext cx="6644700" cy="20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Font typeface="Montserrat SemiBold"/>
              <a:buNone/>
              <a:defRPr b="1" sz="72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Font typeface="Montserrat SemiBold"/>
              <a:buNone/>
              <a:defRPr sz="72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Font typeface="Montserrat SemiBold"/>
              <a:buNone/>
              <a:defRPr sz="72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Font typeface="Montserrat SemiBold"/>
              <a:buNone/>
              <a:defRPr sz="72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Font typeface="Montserrat SemiBold"/>
              <a:buNone/>
              <a:defRPr sz="72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Font typeface="Montserrat SemiBold"/>
              <a:buNone/>
              <a:defRPr sz="72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Font typeface="Montserrat SemiBold"/>
              <a:buNone/>
              <a:defRPr sz="72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Font typeface="Montserrat SemiBold"/>
              <a:buNone/>
              <a:defRPr sz="72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Font typeface="Montserrat SemiBold"/>
              <a:buNone/>
              <a:defRPr sz="72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384" name="Google Shape;384;p46"/>
          <p:cNvSpPr/>
          <p:nvPr/>
        </p:nvSpPr>
        <p:spPr>
          <a:xfrm rot="2700000">
            <a:off x="982110" y="2840626"/>
            <a:ext cx="1298248" cy="1298248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6"/>
          <p:cNvSpPr/>
          <p:nvPr/>
        </p:nvSpPr>
        <p:spPr>
          <a:xfrm flipH="1" rot="-8100000">
            <a:off x="6863660" y="3062601"/>
            <a:ext cx="1298248" cy="1298248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BLANK_1_1_1_1_1_1_1_1_1_1_1_1_1_2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7"/>
          <p:cNvSpPr/>
          <p:nvPr/>
        </p:nvSpPr>
        <p:spPr>
          <a:xfrm rot="2700000">
            <a:off x="-2110593" y="-1137718"/>
            <a:ext cx="4158636" cy="41586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7"/>
          <p:cNvSpPr/>
          <p:nvPr/>
        </p:nvSpPr>
        <p:spPr>
          <a:xfrm>
            <a:off x="8084750" y="0"/>
            <a:ext cx="798000" cy="515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7"/>
          <p:cNvSpPr/>
          <p:nvPr/>
        </p:nvSpPr>
        <p:spPr>
          <a:xfrm rot="-2700000">
            <a:off x="8598657" y="4096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7"/>
          <p:cNvSpPr/>
          <p:nvPr/>
        </p:nvSpPr>
        <p:spPr>
          <a:xfrm rot="-2700000">
            <a:off x="8598657" y="166435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7"/>
          <p:cNvSpPr/>
          <p:nvPr/>
        </p:nvSpPr>
        <p:spPr>
          <a:xfrm rot="-2700000">
            <a:off x="8598657" y="29191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7"/>
          <p:cNvSpPr/>
          <p:nvPr/>
        </p:nvSpPr>
        <p:spPr>
          <a:xfrm rot="-2700000">
            <a:off x="8598657" y="417385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7"/>
          <p:cNvSpPr txBox="1"/>
          <p:nvPr>
            <p:ph type="title"/>
          </p:nvPr>
        </p:nvSpPr>
        <p:spPr>
          <a:xfrm>
            <a:off x="713225" y="381200"/>
            <a:ext cx="1908300" cy="965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4" name="Google Shape;394;p47"/>
          <p:cNvSpPr txBox="1"/>
          <p:nvPr>
            <p:ph idx="2" type="title"/>
          </p:nvPr>
        </p:nvSpPr>
        <p:spPr>
          <a:xfrm>
            <a:off x="713225" y="3567625"/>
            <a:ext cx="2380200" cy="10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BLANK_1_1_1_1_1_1_1_1_1_1_1_1_1_1_2">
    <p:bg>
      <p:bgPr>
        <a:solidFill>
          <a:schemeClr val="accent5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8"/>
          <p:cNvSpPr/>
          <p:nvPr/>
        </p:nvSpPr>
        <p:spPr>
          <a:xfrm>
            <a:off x="8084750" y="0"/>
            <a:ext cx="798000" cy="51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8"/>
          <p:cNvSpPr/>
          <p:nvPr/>
        </p:nvSpPr>
        <p:spPr>
          <a:xfrm rot="-2700000">
            <a:off x="8598657" y="409607"/>
            <a:ext cx="569787" cy="569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8"/>
          <p:cNvSpPr/>
          <p:nvPr/>
        </p:nvSpPr>
        <p:spPr>
          <a:xfrm rot="-2700000">
            <a:off x="8598657" y="1664357"/>
            <a:ext cx="569787" cy="569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8"/>
          <p:cNvSpPr/>
          <p:nvPr/>
        </p:nvSpPr>
        <p:spPr>
          <a:xfrm rot="-2700000">
            <a:off x="8598657" y="2919107"/>
            <a:ext cx="569787" cy="569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8"/>
          <p:cNvSpPr/>
          <p:nvPr/>
        </p:nvSpPr>
        <p:spPr>
          <a:xfrm rot="-2700000">
            <a:off x="8598657" y="4173857"/>
            <a:ext cx="569787" cy="569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8"/>
          <p:cNvSpPr/>
          <p:nvPr/>
        </p:nvSpPr>
        <p:spPr>
          <a:xfrm rot="2700000">
            <a:off x="-2110593" y="-1137718"/>
            <a:ext cx="4158636" cy="41586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8"/>
          <p:cNvSpPr txBox="1"/>
          <p:nvPr>
            <p:ph type="title"/>
          </p:nvPr>
        </p:nvSpPr>
        <p:spPr>
          <a:xfrm>
            <a:off x="713225" y="381200"/>
            <a:ext cx="1908300" cy="965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03" name="Google Shape;403;p48"/>
          <p:cNvSpPr txBox="1"/>
          <p:nvPr>
            <p:ph idx="2" type="title"/>
          </p:nvPr>
        </p:nvSpPr>
        <p:spPr>
          <a:xfrm>
            <a:off x="713225" y="3567625"/>
            <a:ext cx="2658000" cy="10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BLANK_1_1_1_1_1_1_1_1_1_1_1_1_1_1_1_2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 txBox="1"/>
          <p:nvPr>
            <p:ph type="title"/>
          </p:nvPr>
        </p:nvSpPr>
        <p:spPr>
          <a:xfrm>
            <a:off x="6050550" y="1104175"/>
            <a:ext cx="2380200" cy="102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406" name="Google Shape;406;p49"/>
          <p:cNvSpPr/>
          <p:nvPr/>
        </p:nvSpPr>
        <p:spPr>
          <a:xfrm>
            <a:off x="50" y="4599425"/>
            <a:ext cx="9144000" cy="55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07" name="Google Shape;407;p49"/>
          <p:cNvSpPr txBox="1"/>
          <p:nvPr>
            <p:ph idx="2"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ubik"/>
              <a:buNone/>
              <a:defRPr b="1" sz="240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08" name="Google Shape;408;p49"/>
          <p:cNvSpPr/>
          <p:nvPr/>
        </p:nvSpPr>
        <p:spPr>
          <a:xfrm rot="-2700000">
            <a:off x="4175351" y="4202750"/>
            <a:ext cx="793374" cy="7933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9"/>
          <p:cNvSpPr/>
          <p:nvPr/>
        </p:nvSpPr>
        <p:spPr>
          <a:xfrm rot="-2700000">
            <a:off x="8759776" y="785650"/>
            <a:ext cx="793374" cy="7933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9"/>
          <p:cNvSpPr/>
          <p:nvPr/>
        </p:nvSpPr>
        <p:spPr>
          <a:xfrm rot="-2700000">
            <a:off x="8759776" y="2022675"/>
            <a:ext cx="793374" cy="7933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9"/>
          <p:cNvSpPr/>
          <p:nvPr/>
        </p:nvSpPr>
        <p:spPr>
          <a:xfrm rot="-2700000">
            <a:off x="8759776" y="3259700"/>
            <a:ext cx="793374" cy="7933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Titles and two Columns">
  <p:cSld name="CUSTOM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0"/>
          <p:cNvSpPr/>
          <p:nvPr/>
        </p:nvSpPr>
        <p:spPr>
          <a:xfrm>
            <a:off x="0" y="-3450"/>
            <a:ext cx="4029900" cy="515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0"/>
          <p:cNvSpPr/>
          <p:nvPr/>
        </p:nvSpPr>
        <p:spPr>
          <a:xfrm rot="-2700000">
            <a:off x="3745093" y="409607"/>
            <a:ext cx="569787" cy="5697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0"/>
          <p:cNvSpPr/>
          <p:nvPr/>
        </p:nvSpPr>
        <p:spPr>
          <a:xfrm rot="-2700000">
            <a:off x="3745093" y="4240532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0"/>
          <p:cNvSpPr txBox="1"/>
          <p:nvPr>
            <p:ph idx="1" type="subTitle"/>
          </p:nvPr>
        </p:nvSpPr>
        <p:spPr>
          <a:xfrm>
            <a:off x="713225" y="2876550"/>
            <a:ext cx="2759700" cy="12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417" name="Google Shape;417;p50"/>
          <p:cNvSpPr txBox="1"/>
          <p:nvPr>
            <p:ph idx="2" type="subTitle"/>
          </p:nvPr>
        </p:nvSpPr>
        <p:spPr>
          <a:xfrm>
            <a:off x="4586125" y="2876550"/>
            <a:ext cx="2759700" cy="12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418" name="Google Shape;418;p50"/>
          <p:cNvSpPr txBox="1"/>
          <p:nvPr>
            <p:ph type="title"/>
          </p:nvPr>
        </p:nvSpPr>
        <p:spPr>
          <a:xfrm>
            <a:off x="713225" y="838397"/>
            <a:ext cx="275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419" name="Google Shape;419;p50"/>
          <p:cNvSpPr txBox="1"/>
          <p:nvPr>
            <p:ph idx="3" type="title"/>
          </p:nvPr>
        </p:nvSpPr>
        <p:spPr>
          <a:xfrm>
            <a:off x="4585975" y="838397"/>
            <a:ext cx="275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b="1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420" name="Google Shape;420;p50"/>
          <p:cNvSpPr/>
          <p:nvPr/>
        </p:nvSpPr>
        <p:spPr>
          <a:xfrm>
            <a:off x="8084750" y="0"/>
            <a:ext cx="798000" cy="515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0"/>
          <p:cNvSpPr/>
          <p:nvPr/>
        </p:nvSpPr>
        <p:spPr>
          <a:xfrm rot="-2700000">
            <a:off x="8598657" y="4096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0"/>
          <p:cNvSpPr/>
          <p:nvPr/>
        </p:nvSpPr>
        <p:spPr>
          <a:xfrm rot="-2700000">
            <a:off x="8598657" y="166435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0"/>
          <p:cNvSpPr/>
          <p:nvPr/>
        </p:nvSpPr>
        <p:spPr>
          <a:xfrm rot="-2700000">
            <a:off x="8598657" y="29191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0"/>
          <p:cNvSpPr/>
          <p:nvPr/>
        </p:nvSpPr>
        <p:spPr>
          <a:xfrm rot="-2700000">
            <a:off x="8598657" y="417385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0"/>
          <p:cNvSpPr/>
          <p:nvPr/>
        </p:nvSpPr>
        <p:spPr>
          <a:xfrm flipH="1" rot="2700000">
            <a:off x="1849557" y="1728072"/>
            <a:ext cx="487055" cy="487055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0"/>
          <p:cNvSpPr/>
          <p:nvPr/>
        </p:nvSpPr>
        <p:spPr>
          <a:xfrm flipH="1" rot="2824053">
            <a:off x="5730790" y="1736405"/>
            <a:ext cx="470391" cy="470391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8084750" y="0"/>
            <a:ext cx="798000" cy="515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 rot="-2700000">
            <a:off x="8598657" y="166435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 rot="-2700000">
            <a:off x="8598657" y="29191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 rot="-2700000">
            <a:off x="8598657" y="417385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Titles and two Columns 2">
  <p:cSld name="CUSTOM_1_1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1"/>
          <p:cNvSpPr/>
          <p:nvPr/>
        </p:nvSpPr>
        <p:spPr>
          <a:xfrm>
            <a:off x="0" y="0"/>
            <a:ext cx="9144000" cy="243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29" name="Google Shape;429;p51"/>
          <p:cNvSpPr/>
          <p:nvPr/>
        </p:nvSpPr>
        <p:spPr>
          <a:xfrm rot="-2700000">
            <a:off x="8759776" y="785650"/>
            <a:ext cx="793374" cy="7933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1"/>
          <p:cNvSpPr/>
          <p:nvPr/>
        </p:nvSpPr>
        <p:spPr>
          <a:xfrm rot="-2700000">
            <a:off x="8759776" y="3259700"/>
            <a:ext cx="793374" cy="7933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1"/>
          <p:cNvSpPr/>
          <p:nvPr/>
        </p:nvSpPr>
        <p:spPr>
          <a:xfrm>
            <a:off x="50" y="4599425"/>
            <a:ext cx="9144000" cy="55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32" name="Google Shape;432;p51"/>
          <p:cNvSpPr txBox="1"/>
          <p:nvPr>
            <p:ph idx="1" type="subTitle"/>
          </p:nvPr>
        </p:nvSpPr>
        <p:spPr>
          <a:xfrm>
            <a:off x="5133300" y="889850"/>
            <a:ext cx="2759700" cy="12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433" name="Google Shape;433;p51"/>
          <p:cNvSpPr txBox="1"/>
          <p:nvPr>
            <p:ph type="title"/>
          </p:nvPr>
        </p:nvSpPr>
        <p:spPr>
          <a:xfrm>
            <a:off x="1246625" y="1219397"/>
            <a:ext cx="275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sz="2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434" name="Google Shape;434;p51"/>
          <p:cNvSpPr txBox="1"/>
          <p:nvPr>
            <p:ph idx="2" type="subTitle"/>
          </p:nvPr>
        </p:nvSpPr>
        <p:spPr>
          <a:xfrm>
            <a:off x="5135538" y="2899413"/>
            <a:ext cx="2759700" cy="123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435" name="Google Shape;435;p51"/>
          <p:cNvSpPr txBox="1"/>
          <p:nvPr>
            <p:ph idx="3" type="title"/>
          </p:nvPr>
        </p:nvSpPr>
        <p:spPr>
          <a:xfrm>
            <a:off x="1248863" y="3228960"/>
            <a:ext cx="275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b="1"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_1_1_1_1_1_1_1_1_1_1_1">
    <p:bg>
      <p:bgPr>
        <a:noFill/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2"/>
          <p:cNvSpPr/>
          <p:nvPr/>
        </p:nvSpPr>
        <p:spPr>
          <a:xfrm rot="8100000">
            <a:off x="1856736" y="2250911"/>
            <a:ext cx="4697028" cy="4697028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38" name="Google Shape;438;p52"/>
          <p:cNvSpPr/>
          <p:nvPr/>
        </p:nvSpPr>
        <p:spPr>
          <a:xfrm>
            <a:off x="8084750" y="0"/>
            <a:ext cx="798000" cy="515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52"/>
          <p:cNvSpPr/>
          <p:nvPr/>
        </p:nvSpPr>
        <p:spPr>
          <a:xfrm rot="-2700000">
            <a:off x="8598657" y="166435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2"/>
          <p:cNvSpPr/>
          <p:nvPr/>
        </p:nvSpPr>
        <p:spPr>
          <a:xfrm rot="-2700000">
            <a:off x="8598657" y="29191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52"/>
          <p:cNvSpPr/>
          <p:nvPr/>
        </p:nvSpPr>
        <p:spPr>
          <a:xfrm rot="-2700000">
            <a:off x="8598657" y="417385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2"/>
          <p:cNvSpPr txBox="1"/>
          <p:nvPr>
            <p:ph hasCustomPrompt="1" type="title"/>
          </p:nvPr>
        </p:nvSpPr>
        <p:spPr>
          <a:xfrm>
            <a:off x="713219" y="539500"/>
            <a:ext cx="34146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b="1" sz="3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3" name="Google Shape;443;p52"/>
          <p:cNvSpPr txBox="1"/>
          <p:nvPr>
            <p:ph idx="1" type="subTitle"/>
          </p:nvPr>
        </p:nvSpPr>
        <p:spPr>
          <a:xfrm>
            <a:off x="1284125" y="1256500"/>
            <a:ext cx="2272800" cy="13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44" name="Google Shape;444;p52"/>
          <p:cNvSpPr txBox="1"/>
          <p:nvPr>
            <p:ph hasCustomPrompt="1" idx="2" type="title"/>
          </p:nvPr>
        </p:nvSpPr>
        <p:spPr>
          <a:xfrm>
            <a:off x="4282831" y="539500"/>
            <a:ext cx="3414600" cy="7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b="1" sz="3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5" name="Google Shape;445;p52"/>
          <p:cNvSpPr txBox="1"/>
          <p:nvPr>
            <p:ph idx="3" type="subTitle"/>
          </p:nvPr>
        </p:nvSpPr>
        <p:spPr>
          <a:xfrm>
            <a:off x="4853600" y="1256500"/>
            <a:ext cx="2272800" cy="13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46" name="Google Shape;446;p52"/>
          <p:cNvSpPr txBox="1"/>
          <p:nvPr>
            <p:ph hasCustomPrompt="1" idx="4" type="title"/>
          </p:nvPr>
        </p:nvSpPr>
        <p:spPr>
          <a:xfrm>
            <a:off x="2497950" y="2740400"/>
            <a:ext cx="34146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47" name="Google Shape;447;p52"/>
          <p:cNvSpPr txBox="1"/>
          <p:nvPr>
            <p:ph idx="5" type="subTitle"/>
          </p:nvPr>
        </p:nvSpPr>
        <p:spPr>
          <a:xfrm>
            <a:off x="3068850" y="3457400"/>
            <a:ext cx="2272800" cy="13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BLANK_1_1_1_1_1_1_1_1_1_1_1_1_1_1_1_1_1_2">
    <p:bg>
      <p:bgPr>
        <a:noFill/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3"/>
          <p:cNvSpPr/>
          <p:nvPr/>
        </p:nvSpPr>
        <p:spPr>
          <a:xfrm rot="-2700000">
            <a:off x="1320195" y="-2700592"/>
            <a:ext cx="6480209" cy="6480209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50" name="Google Shape;450;p53"/>
          <p:cNvSpPr txBox="1"/>
          <p:nvPr>
            <p:ph hasCustomPrompt="1" type="title"/>
          </p:nvPr>
        </p:nvSpPr>
        <p:spPr>
          <a:xfrm>
            <a:off x="2864700" y="2556425"/>
            <a:ext cx="3414600" cy="5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1" name="Google Shape;451;p53"/>
          <p:cNvSpPr txBox="1"/>
          <p:nvPr>
            <p:ph idx="1" type="subTitle"/>
          </p:nvPr>
        </p:nvSpPr>
        <p:spPr>
          <a:xfrm>
            <a:off x="3435600" y="3085925"/>
            <a:ext cx="22728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52" name="Google Shape;452;p53"/>
          <p:cNvSpPr txBox="1"/>
          <p:nvPr>
            <p:ph hasCustomPrompt="1" idx="2" type="title"/>
          </p:nvPr>
        </p:nvSpPr>
        <p:spPr>
          <a:xfrm>
            <a:off x="919700" y="844300"/>
            <a:ext cx="3414600" cy="5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53"/>
          <p:cNvSpPr txBox="1"/>
          <p:nvPr>
            <p:ph idx="3" type="subTitle"/>
          </p:nvPr>
        </p:nvSpPr>
        <p:spPr>
          <a:xfrm>
            <a:off x="1490600" y="1373800"/>
            <a:ext cx="22728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54" name="Google Shape;454;p53"/>
          <p:cNvSpPr txBox="1"/>
          <p:nvPr>
            <p:ph hasCustomPrompt="1" idx="4" type="title"/>
          </p:nvPr>
        </p:nvSpPr>
        <p:spPr>
          <a:xfrm>
            <a:off x="4809725" y="844300"/>
            <a:ext cx="3414600" cy="5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3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5" name="Google Shape;455;p53"/>
          <p:cNvSpPr txBox="1"/>
          <p:nvPr>
            <p:ph idx="5" type="subTitle"/>
          </p:nvPr>
        </p:nvSpPr>
        <p:spPr>
          <a:xfrm>
            <a:off x="5380625" y="1373800"/>
            <a:ext cx="22728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600"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456" name="Google Shape;456;p53"/>
          <p:cNvSpPr/>
          <p:nvPr/>
        </p:nvSpPr>
        <p:spPr>
          <a:xfrm>
            <a:off x="50" y="4599425"/>
            <a:ext cx="9144000" cy="5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57" name="Google Shape;457;p53"/>
          <p:cNvSpPr/>
          <p:nvPr/>
        </p:nvSpPr>
        <p:spPr>
          <a:xfrm rot="-2700000">
            <a:off x="8759776" y="1038825"/>
            <a:ext cx="793374" cy="7933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3"/>
          <p:cNvSpPr/>
          <p:nvPr/>
        </p:nvSpPr>
        <p:spPr>
          <a:xfrm rot="-2700000">
            <a:off x="8759776" y="2885450"/>
            <a:ext cx="793374" cy="7933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BLANK_1_1_1_1_1_1_1_1_1_1_1_1_1_1_1_1_1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4"/>
          <p:cNvSpPr txBox="1"/>
          <p:nvPr>
            <p:ph idx="1" type="body"/>
          </p:nvPr>
        </p:nvSpPr>
        <p:spPr>
          <a:xfrm>
            <a:off x="713225" y="1462127"/>
            <a:ext cx="6515700" cy="31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27432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>
                <a:latin typeface="Comfortaa"/>
                <a:ea typeface="Comfortaa"/>
                <a:cs typeface="Comfortaa"/>
                <a:sym typeface="Comfortaa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61" name="Google Shape;461;p54"/>
          <p:cNvSpPr/>
          <p:nvPr/>
        </p:nvSpPr>
        <p:spPr>
          <a:xfrm>
            <a:off x="8084750" y="0"/>
            <a:ext cx="798000" cy="5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62" name="Google Shape;462;p54"/>
          <p:cNvSpPr/>
          <p:nvPr/>
        </p:nvSpPr>
        <p:spPr>
          <a:xfrm rot="-2700000">
            <a:off x="8602032" y="42361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4"/>
          <p:cNvSpPr txBox="1"/>
          <p:nvPr>
            <p:ph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BLANK_1_1_1_1_1_1_1_1_1_1_1_1_1_1_1_1_1_1_2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5"/>
          <p:cNvSpPr txBox="1"/>
          <p:nvPr>
            <p:ph type="title"/>
          </p:nvPr>
        </p:nvSpPr>
        <p:spPr>
          <a:xfrm>
            <a:off x="713225" y="2034475"/>
            <a:ext cx="2521500" cy="10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b="1"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466" name="Google Shape;466;p55"/>
          <p:cNvSpPr txBox="1"/>
          <p:nvPr>
            <p:ph idx="1" type="body"/>
          </p:nvPr>
        </p:nvSpPr>
        <p:spPr>
          <a:xfrm>
            <a:off x="4466197" y="1924626"/>
            <a:ext cx="3509700" cy="12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27432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67" name="Google Shape;467;p55"/>
          <p:cNvSpPr/>
          <p:nvPr/>
        </p:nvSpPr>
        <p:spPr>
          <a:xfrm>
            <a:off x="8084750" y="0"/>
            <a:ext cx="798000" cy="5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68" name="Google Shape;468;p55"/>
          <p:cNvSpPr/>
          <p:nvPr/>
        </p:nvSpPr>
        <p:spPr>
          <a:xfrm rot="-2700000">
            <a:off x="8602032" y="42361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9" name="Google Shape;469;p55"/>
          <p:cNvGrpSpPr/>
          <p:nvPr/>
        </p:nvGrpSpPr>
        <p:grpSpPr>
          <a:xfrm>
            <a:off x="2956560" y="2172150"/>
            <a:ext cx="1212000" cy="799200"/>
            <a:chOff x="2880360" y="2172150"/>
            <a:chExt cx="1212000" cy="799200"/>
          </a:xfrm>
        </p:grpSpPr>
        <p:sp>
          <p:nvSpPr>
            <p:cNvPr id="470" name="Google Shape;470;p55"/>
            <p:cNvSpPr/>
            <p:nvPr/>
          </p:nvSpPr>
          <p:spPr>
            <a:xfrm rot="-8100000">
              <a:off x="3410200" y="2289190"/>
              <a:ext cx="565120" cy="56512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55"/>
            <p:cNvSpPr/>
            <p:nvPr/>
          </p:nvSpPr>
          <p:spPr>
            <a:xfrm rot="-8100000">
              <a:off x="2997400" y="2289190"/>
              <a:ext cx="565120" cy="56512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BLANK_1_1_1_1_1_1_1_1_1_1_1_1_1_1_1_1_1_1_1_2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6"/>
          <p:cNvSpPr txBox="1"/>
          <p:nvPr>
            <p:ph idx="1" type="subTitle"/>
          </p:nvPr>
        </p:nvSpPr>
        <p:spPr>
          <a:xfrm>
            <a:off x="713225" y="1104175"/>
            <a:ext cx="6818400" cy="69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56"/>
          <p:cNvSpPr/>
          <p:nvPr/>
        </p:nvSpPr>
        <p:spPr>
          <a:xfrm>
            <a:off x="8084750" y="0"/>
            <a:ext cx="798000" cy="51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6"/>
          <p:cNvSpPr/>
          <p:nvPr/>
        </p:nvSpPr>
        <p:spPr>
          <a:xfrm rot="-2700000">
            <a:off x="7796232" y="4096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6"/>
          <p:cNvSpPr/>
          <p:nvPr/>
        </p:nvSpPr>
        <p:spPr>
          <a:xfrm rot="-2700000">
            <a:off x="8602032" y="42361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6"/>
          <p:cNvSpPr txBox="1"/>
          <p:nvPr>
            <p:ph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78" name="Google Shape;478;p56"/>
          <p:cNvSpPr txBox="1"/>
          <p:nvPr>
            <p:ph idx="2" type="subTitle"/>
          </p:nvPr>
        </p:nvSpPr>
        <p:spPr>
          <a:xfrm>
            <a:off x="713225" y="1945025"/>
            <a:ext cx="6818400" cy="36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79" name="Google Shape;479;p56"/>
          <p:cNvSpPr txBox="1"/>
          <p:nvPr>
            <p:ph idx="3" type="subTitle"/>
          </p:nvPr>
        </p:nvSpPr>
        <p:spPr>
          <a:xfrm>
            <a:off x="713225" y="2306225"/>
            <a:ext cx="6818400" cy="22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3">
  <p:cSld name="BLANK_1_1_1_1_1_1_1_1_1_1_1_1_1_1_1_1_1_1_1_2_1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7"/>
          <p:cNvSpPr txBox="1"/>
          <p:nvPr>
            <p:ph idx="1" type="subTitle"/>
          </p:nvPr>
        </p:nvSpPr>
        <p:spPr>
          <a:xfrm>
            <a:off x="713225" y="1104175"/>
            <a:ext cx="6818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82" name="Google Shape;482;p57"/>
          <p:cNvSpPr txBox="1"/>
          <p:nvPr>
            <p:ph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83" name="Google Shape;483;p57"/>
          <p:cNvSpPr txBox="1"/>
          <p:nvPr>
            <p:ph idx="2" type="subTitle"/>
          </p:nvPr>
        </p:nvSpPr>
        <p:spPr>
          <a:xfrm>
            <a:off x="713225" y="1661500"/>
            <a:ext cx="6818400" cy="36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"/>
              <a:buNone/>
              <a:defRPr b="1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84" name="Google Shape;484;p57"/>
          <p:cNvSpPr txBox="1"/>
          <p:nvPr>
            <p:ph idx="3" type="subTitle"/>
          </p:nvPr>
        </p:nvSpPr>
        <p:spPr>
          <a:xfrm>
            <a:off x="713225" y="2022700"/>
            <a:ext cx="6818400" cy="257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85" name="Google Shape;485;p57"/>
          <p:cNvSpPr/>
          <p:nvPr/>
        </p:nvSpPr>
        <p:spPr>
          <a:xfrm rot="-2700000">
            <a:off x="8748976" y="703825"/>
            <a:ext cx="793374" cy="7933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7"/>
          <p:cNvSpPr/>
          <p:nvPr/>
        </p:nvSpPr>
        <p:spPr>
          <a:xfrm rot="-2700000">
            <a:off x="8748976" y="2940600"/>
            <a:ext cx="793374" cy="7933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7"/>
          <p:cNvSpPr/>
          <p:nvPr/>
        </p:nvSpPr>
        <p:spPr>
          <a:xfrm>
            <a:off x="50" y="4599425"/>
            <a:ext cx="9144000" cy="55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1">
  <p:cSld name="BLANK_1_1_1_1_1_1_1_1_1_1_1_1_1_1_1_1_1_1_1_2_1_1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8"/>
          <p:cNvSpPr txBox="1"/>
          <p:nvPr>
            <p:ph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490" name="Google Shape;490;p58"/>
          <p:cNvSpPr/>
          <p:nvPr/>
        </p:nvSpPr>
        <p:spPr>
          <a:xfrm rot="-2700000">
            <a:off x="8748976" y="703825"/>
            <a:ext cx="793374" cy="7933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8"/>
          <p:cNvSpPr/>
          <p:nvPr/>
        </p:nvSpPr>
        <p:spPr>
          <a:xfrm rot="-2700000">
            <a:off x="8748976" y="2940600"/>
            <a:ext cx="793374" cy="7933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8"/>
          <p:cNvSpPr/>
          <p:nvPr/>
        </p:nvSpPr>
        <p:spPr>
          <a:xfrm>
            <a:off x="50" y="4599425"/>
            <a:ext cx="9144000" cy="55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2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9"/>
          <p:cNvSpPr txBox="1"/>
          <p:nvPr>
            <p:ph type="ctrTitle"/>
          </p:nvPr>
        </p:nvSpPr>
        <p:spPr>
          <a:xfrm>
            <a:off x="713225" y="682150"/>
            <a:ext cx="3135300" cy="9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5" name="Google Shape;495;p59"/>
          <p:cNvSpPr txBox="1"/>
          <p:nvPr>
            <p:ph idx="1" type="subTitle"/>
          </p:nvPr>
        </p:nvSpPr>
        <p:spPr>
          <a:xfrm>
            <a:off x="3892800" y="532450"/>
            <a:ext cx="2933700" cy="1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496" name="Google Shape;496;p59"/>
          <p:cNvSpPr/>
          <p:nvPr/>
        </p:nvSpPr>
        <p:spPr>
          <a:xfrm>
            <a:off x="-10800" y="2290800"/>
            <a:ext cx="9163200" cy="287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59"/>
          <p:cNvSpPr/>
          <p:nvPr/>
        </p:nvSpPr>
        <p:spPr>
          <a:xfrm rot="-2700000">
            <a:off x="8748976" y="703825"/>
            <a:ext cx="793374" cy="7933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9"/>
          <p:cNvSpPr/>
          <p:nvPr/>
        </p:nvSpPr>
        <p:spPr>
          <a:xfrm rot="-2700000">
            <a:off x="877526" y="1916575"/>
            <a:ext cx="793374" cy="7933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CUSTOM_7">
    <p:bg>
      <p:bgPr>
        <a:solidFill>
          <a:schemeClr val="accent1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0"/>
          <p:cNvSpPr txBox="1"/>
          <p:nvPr>
            <p:ph type="title"/>
          </p:nvPr>
        </p:nvSpPr>
        <p:spPr>
          <a:xfrm>
            <a:off x="713225" y="1167025"/>
            <a:ext cx="3274200" cy="28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SemiBold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Montserrat SemiBold"/>
              <a:buNone/>
              <a:defRPr sz="4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Montserrat SemiBold"/>
              <a:buNone/>
              <a:defRPr sz="4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Montserrat SemiBold"/>
              <a:buNone/>
              <a:defRPr sz="4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Montserrat SemiBold"/>
              <a:buNone/>
              <a:defRPr sz="4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Montserrat SemiBold"/>
              <a:buNone/>
              <a:defRPr sz="4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Montserrat SemiBold"/>
              <a:buNone/>
              <a:defRPr sz="4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Montserrat SemiBold"/>
              <a:buNone/>
              <a:defRPr sz="4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Montserrat SemiBold"/>
              <a:buNone/>
              <a:defRPr sz="4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501" name="Google Shape;501;p60"/>
          <p:cNvSpPr txBox="1"/>
          <p:nvPr>
            <p:ph idx="1" type="body"/>
          </p:nvPr>
        </p:nvSpPr>
        <p:spPr>
          <a:xfrm>
            <a:off x="4574272" y="2572951"/>
            <a:ext cx="3509700" cy="18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27432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indent="-3048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502" name="Google Shape;502;p60"/>
          <p:cNvGrpSpPr/>
          <p:nvPr/>
        </p:nvGrpSpPr>
        <p:grpSpPr>
          <a:xfrm rot="5400000">
            <a:off x="5411959" y="973620"/>
            <a:ext cx="1834327" cy="1159320"/>
            <a:chOff x="2827830" y="2172150"/>
            <a:chExt cx="1264530" cy="799200"/>
          </a:xfrm>
        </p:grpSpPr>
        <p:sp>
          <p:nvSpPr>
            <p:cNvPr id="503" name="Google Shape;503;p60"/>
            <p:cNvSpPr/>
            <p:nvPr/>
          </p:nvSpPr>
          <p:spPr>
            <a:xfrm rot="-8100000">
              <a:off x="3410200" y="2289190"/>
              <a:ext cx="565120" cy="56512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60"/>
            <p:cNvSpPr/>
            <p:nvPr/>
          </p:nvSpPr>
          <p:spPr>
            <a:xfrm rot="-8100000">
              <a:off x="2944870" y="2289190"/>
              <a:ext cx="565120" cy="56512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5" name="Google Shape;505;p60"/>
          <p:cNvSpPr/>
          <p:nvPr/>
        </p:nvSpPr>
        <p:spPr>
          <a:xfrm rot="-2700000">
            <a:off x="8748976" y="2175075"/>
            <a:ext cx="793374" cy="7933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720000" y="1481575"/>
            <a:ext cx="76977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7"/>
          <p:cNvSpPr/>
          <p:nvPr/>
        </p:nvSpPr>
        <p:spPr>
          <a:xfrm>
            <a:off x="8084750" y="0"/>
            <a:ext cx="798000" cy="515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/>
          <p:nvPr/>
        </p:nvSpPr>
        <p:spPr>
          <a:xfrm rot="-2700000">
            <a:off x="8598657" y="298135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 rot="-2700000">
            <a:off x="8598657" y="42361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1">
  <p:cSld name="CUSTOM_11">
    <p:bg>
      <p:bgPr>
        <a:solidFill>
          <a:schemeClr val="accent2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1"/>
          <p:cNvSpPr txBox="1"/>
          <p:nvPr>
            <p:ph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None/>
              <a:defRPr b="1" sz="2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None/>
              <a:defRPr b="1" sz="2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None/>
              <a:defRPr b="1" sz="2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None/>
              <a:defRPr b="1" sz="2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None/>
              <a:defRPr b="1" sz="2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None/>
              <a:defRPr b="1" sz="2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None/>
              <a:defRPr b="1" sz="2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None/>
              <a:defRPr b="1" sz="2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None/>
              <a:defRPr b="1" sz="2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08" name="Google Shape;508;p61"/>
          <p:cNvSpPr/>
          <p:nvPr/>
        </p:nvSpPr>
        <p:spPr>
          <a:xfrm>
            <a:off x="50" y="4599425"/>
            <a:ext cx="9144000" cy="55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09" name="Google Shape;509;p61"/>
          <p:cNvSpPr txBox="1"/>
          <p:nvPr>
            <p:ph idx="1" type="subTitle"/>
          </p:nvPr>
        </p:nvSpPr>
        <p:spPr>
          <a:xfrm>
            <a:off x="1393950" y="1284200"/>
            <a:ext cx="7036800" cy="29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0" name="Google Shape;510;p61"/>
          <p:cNvSpPr/>
          <p:nvPr/>
        </p:nvSpPr>
        <p:spPr>
          <a:xfrm rot="-2700000">
            <a:off x="8748976" y="3174925"/>
            <a:ext cx="793374" cy="7933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bg>
      <p:bgPr>
        <a:solidFill>
          <a:schemeClr val="accent3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2"/>
          <p:cNvSpPr txBox="1"/>
          <p:nvPr>
            <p:ph idx="1" type="subTitle"/>
          </p:nvPr>
        </p:nvSpPr>
        <p:spPr>
          <a:xfrm>
            <a:off x="2527575" y="1514400"/>
            <a:ext cx="3819300" cy="1355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914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marR="914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marR="914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marR="914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marR="914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marR="914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marR="914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marR="914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marR="914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513" name="Google Shape;513;p62"/>
          <p:cNvSpPr txBox="1"/>
          <p:nvPr>
            <p:ph type="title"/>
          </p:nvPr>
        </p:nvSpPr>
        <p:spPr>
          <a:xfrm>
            <a:off x="2561350" y="2991375"/>
            <a:ext cx="2743500" cy="6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 Medium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14" name="Google Shape;514;p62"/>
          <p:cNvSpPr/>
          <p:nvPr/>
        </p:nvSpPr>
        <p:spPr>
          <a:xfrm>
            <a:off x="8084750" y="0"/>
            <a:ext cx="798000" cy="51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62"/>
          <p:cNvSpPr/>
          <p:nvPr/>
        </p:nvSpPr>
        <p:spPr>
          <a:xfrm rot="-2700000">
            <a:off x="7796232" y="409607"/>
            <a:ext cx="569787" cy="5697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62"/>
          <p:cNvSpPr/>
          <p:nvPr/>
        </p:nvSpPr>
        <p:spPr>
          <a:xfrm rot="-2700000">
            <a:off x="8602032" y="4236107"/>
            <a:ext cx="569787" cy="5697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62"/>
          <p:cNvSpPr/>
          <p:nvPr/>
        </p:nvSpPr>
        <p:spPr>
          <a:xfrm flipH="1" rot="-8100000">
            <a:off x="982110" y="3944001"/>
            <a:ext cx="1298248" cy="1298248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62"/>
          <p:cNvSpPr/>
          <p:nvPr/>
        </p:nvSpPr>
        <p:spPr>
          <a:xfrm flipH="1" rot="2700000">
            <a:off x="6580468" y="211820"/>
            <a:ext cx="642760" cy="64276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3">
    <p:bg>
      <p:bgPr>
        <a:solidFill>
          <a:schemeClr val="accent3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3"/>
          <p:cNvSpPr txBox="1"/>
          <p:nvPr>
            <p:ph idx="1" type="subTitle"/>
          </p:nvPr>
        </p:nvSpPr>
        <p:spPr>
          <a:xfrm>
            <a:off x="1551775" y="1445475"/>
            <a:ext cx="3847800" cy="1122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914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marR="914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marR="914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marR="914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marR="914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marR="914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marR="914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marR="914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marR="9144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521" name="Google Shape;521;p63"/>
          <p:cNvSpPr txBox="1"/>
          <p:nvPr>
            <p:ph type="title"/>
          </p:nvPr>
        </p:nvSpPr>
        <p:spPr>
          <a:xfrm>
            <a:off x="1551775" y="2575550"/>
            <a:ext cx="3867900" cy="6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 Medium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22" name="Google Shape;522;p63"/>
          <p:cNvSpPr/>
          <p:nvPr/>
        </p:nvSpPr>
        <p:spPr>
          <a:xfrm>
            <a:off x="50" y="4599425"/>
            <a:ext cx="9144000" cy="55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23" name="Google Shape;523;p63"/>
          <p:cNvSpPr/>
          <p:nvPr/>
        </p:nvSpPr>
        <p:spPr>
          <a:xfrm rot="-2700000">
            <a:off x="877551" y="4202750"/>
            <a:ext cx="793374" cy="7933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63"/>
          <p:cNvSpPr/>
          <p:nvPr/>
        </p:nvSpPr>
        <p:spPr>
          <a:xfrm rot="-2700000">
            <a:off x="8748976" y="703825"/>
            <a:ext cx="793374" cy="7933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8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4"/>
          <p:cNvSpPr txBox="1"/>
          <p:nvPr>
            <p:ph idx="1" type="subTitle"/>
          </p:nvPr>
        </p:nvSpPr>
        <p:spPr>
          <a:xfrm>
            <a:off x="1353749" y="1927550"/>
            <a:ext cx="2578800" cy="85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527" name="Google Shape;527;p64"/>
          <p:cNvSpPr txBox="1"/>
          <p:nvPr>
            <p:ph idx="2" type="subTitle"/>
          </p:nvPr>
        </p:nvSpPr>
        <p:spPr>
          <a:xfrm>
            <a:off x="1353745" y="3246238"/>
            <a:ext cx="1889100" cy="41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28" name="Google Shape;528;p64"/>
          <p:cNvSpPr txBox="1"/>
          <p:nvPr>
            <p:ph idx="3" type="subTitle"/>
          </p:nvPr>
        </p:nvSpPr>
        <p:spPr>
          <a:xfrm>
            <a:off x="1353749" y="3719702"/>
            <a:ext cx="2578800" cy="85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529" name="Google Shape;529;p64"/>
          <p:cNvSpPr/>
          <p:nvPr/>
        </p:nvSpPr>
        <p:spPr>
          <a:xfrm flipH="1" rot="2700000">
            <a:off x="4091355" y="1765614"/>
            <a:ext cx="755190" cy="736098"/>
          </a:xfrm>
          <a:prstGeom prst="halfFrame">
            <a:avLst>
              <a:gd fmla="val 29052" name="adj1"/>
              <a:gd fmla="val 82103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64"/>
          <p:cNvSpPr/>
          <p:nvPr/>
        </p:nvSpPr>
        <p:spPr>
          <a:xfrm flipH="1" rot="2700000">
            <a:off x="4091355" y="3557814"/>
            <a:ext cx="755190" cy="736098"/>
          </a:xfrm>
          <a:prstGeom prst="halfFrame">
            <a:avLst>
              <a:gd fmla="val 29052" name="adj1"/>
              <a:gd fmla="val 82103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64"/>
          <p:cNvSpPr/>
          <p:nvPr/>
        </p:nvSpPr>
        <p:spPr>
          <a:xfrm flipH="1" rot="2700000">
            <a:off x="259605" y="1765614"/>
            <a:ext cx="755190" cy="736098"/>
          </a:xfrm>
          <a:prstGeom prst="halfFrame">
            <a:avLst>
              <a:gd fmla="val 29052" name="adj1"/>
              <a:gd fmla="val 82103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64"/>
          <p:cNvSpPr/>
          <p:nvPr/>
        </p:nvSpPr>
        <p:spPr>
          <a:xfrm flipH="1" rot="2700000">
            <a:off x="259605" y="3557814"/>
            <a:ext cx="755190" cy="736098"/>
          </a:xfrm>
          <a:prstGeom prst="halfFrame">
            <a:avLst>
              <a:gd fmla="val 29052" name="adj1"/>
              <a:gd fmla="val 82103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64"/>
          <p:cNvSpPr txBox="1"/>
          <p:nvPr>
            <p:ph idx="4" type="subTitle"/>
          </p:nvPr>
        </p:nvSpPr>
        <p:spPr>
          <a:xfrm>
            <a:off x="5175195" y="1454025"/>
            <a:ext cx="1889100" cy="41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34" name="Google Shape;534;p64"/>
          <p:cNvSpPr txBox="1"/>
          <p:nvPr>
            <p:ph idx="5" type="subTitle"/>
          </p:nvPr>
        </p:nvSpPr>
        <p:spPr>
          <a:xfrm>
            <a:off x="5175200" y="1927500"/>
            <a:ext cx="2578800" cy="85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535" name="Google Shape;535;p64"/>
          <p:cNvSpPr txBox="1"/>
          <p:nvPr>
            <p:ph hasCustomPrompt="1" type="title"/>
          </p:nvPr>
        </p:nvSpPr>
        <p:spPr>
          <a:xfrm>
            <a:off x="4465400" y="1927500"/>
            <a:ext cx="5181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>
            <a:r>
              <a:t>xx%</a:t>
            </a:r>
          </a:p>
        </p:txBody>
      </p:sp>
      <p:sp>
        <p:nvSpPr>
          <p:cNvPr id="536" name="Google Shape;536;p64"/>
          <p:cNvSpPr txBox="1"/>
          <p:nvPr>
            <p:ph idx="6" type="subTitle"/>
          </p:nvPr>
        </p:nvSpPr>
        <p:spPr>
          <a:xfrm>
            <a:off x="1353745" y="1454025"/>
            <a:ext cx="1889100" cy="41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37" name="Google Shape;537;p64"/>
          <p:cNvSpPr txBox="1"/>
          <p:nvPr>
            <p:ph hasCustomPrompt="1" idx="7" type="title"/>
          </p:nvPr>
        </p:nvSpPr>
        <p:spPr>
          <a:xfrm>
            <a:off x="643800" y="1927500"/>
            <a:ext cx="5181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>
            <a:r>
              <a:t>xx%</a:t>
            </a:r>
          </a:p>
        </p:txBody>
      </p:sp>
      <p:sp>
        <p:nvSpPr>
          <p:cNvPr id="538" name="Google Shape;538;p64"/>
          <p:cNvSpPr txBox="1"/>
          <p:nvPr>
            <p:ph idx="8" type="subTitle"/>
          </p:nvPr>
        </p:nvSpPr>
        <p:spPr>
          <a:xfrm>
            <a:off x="5175195" y="3246238"/>
            <a:ext cx="1889100" cy="41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39" name="Google Shape;539;p64"/>
          <p:cNvSpPr txBox="1"/>
          <p:nvPr>
            <p:ph idx="9" type="subTitle"/>
          </p:nvPr>
        </p:nvSpPr>
        <p:spPr>
          <a:xfrm>
            <a:off x="5175200" y="3719701"/>
            <a:ext cx="2578800" cy="85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540" name="Google Shape;540;p64"/>
          <p:cNvSpPr txBox="1"/>
          <p:nvPr>
            <p:ph hasCustomPrompt="1" idx="13" type="title"/>
          </p:nvPr>
        </p:nvSpPr>
        <p:spPr>
          <a:xfrm>
            <a:off x="4465400" y="3719725"/>
            <a:ext cx="5181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>
            <a:r>
              <a:t>xx%</a:t>
            </a:r>
          </a:p>
        </p:txBody>
      </p:sp>
      <p:sp>
        <p:nvSpPr>
          <p:cNvPr id="541" name="Google Shape;541;p64"/>
          <p:cNvSpPr txBox="1"/>
          <p:nvPr>
            <p:ph hasCustomPrompt="1" idx="14" type="title"/>
          </p:nvPr>
        </p:nvSpPr>
        <p:spPr>
          <a:xfrm>
            <a:off x="643950" y="3719725"/>
            <a:ext cx="518100" cy="411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>
            <a:r>
              <a:t>xx%</a:t>
            </a:r>
          </a:p>
        </p:txBody>
      </p:sp>
      <p:sp>
        <p:nvSpPr>
          <p:cNvPr id="542" name="Google Shape;542;p64"/>
          <p:cNvSpPr/>
          <p:nvPr/>
        </p:nvSpPr>
        <p:spPr>
          <a:xfrm>
            <a:off x="8084750" y="0"/>
            <a:ext cx="798000" cy="51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64"/>
          <p:cNvSpPr/>
          <p:nvPr/>
        </p:nvSpPr>
        <p:spPr>
          <a:xfrm rot="-2700000">
            <a:off x="7796232" y="4096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64"/>
          <p:cNvSpPr/>
          <p:nvPr/>
        </p:nvSpPr>
        <p:spPr>
          <a:xfrm rot="-2700000">
            <a:off x="8602032" y="42361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64"/>
          <p:cNvSpPr txBox="1"/>
          <p:nvPr>
            <p:ph idx="15"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CUSTOM_4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/>
          <p:nvPr>
            <p:ph idx="1" type="subTitle"/>
          </p:nvPr>
        </p:nvSpPr>
        <p:spPr>
          <a:xfrm>
            <a:off x="1090649" y="2034003"/>
            <a:ext cx="2578800" cy="60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548" name="Google Shape;548;p65"/>
          <p:cNvSpPr/>
          <p:nvPr/>
        </p:nvSpPr>
        <p:spPr>
          <a:xfrm flipH="1" rot="-2700000">
            <a:off x="2110854" y="1325733"/>
            <a:ext cx="538391" cy="524815"/>
          </a:xfrm>
          <a:prstGeom prst="halfFrame">
            <a:avLst>
              <a:gd fmla="val 29052" name="adj1"/>
              <a:gd fmla="val 82103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65"/>
          <p:cNvSpPr txBox="1"/>
          <p:nvPr>
            <p:ph idx="2" type="subTitle"/>
          </p:nvPr>
        </p:nvSpPr>
        <p:spPr>
          <a:xfrm>
            <a:off x="1435500" y="1653100"/>
            <a:ext cx="1889100" cy="36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50" name="Google Shape;550;p65"/>
          <p:cNvSpPr txBox="1"/>
          <p:nvPr>
            <p:ph hasCustomPrompt="1" type="title"/>
          </p:nvPr>
        </p:nvSpPr>
        <p:spPr>
          <a:xfrm>
            <a:off x="2120999" y="1262365"/>
            <a:ext cx="518100" cy="41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1" name="Google Shape;551;p65"/>
          <p:cNvSpPr txBox="1"/>
          <p:nvPr>
            <p:ph idx="3" type="subTitle"/>
          </p:nvPr>
        </p:nvSpPr>
        <p:spPr>
          <a:xfrm>
            <a:off x="5482949" y="2042078"/>
            <a:ext cx="2578800" cy="60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552" name="Google Shape;552;p65"/>
          <p:cNvSpPr/>
          <p:nvPr/>
        </p:nvSpPr>
        <p:spPr>
          <a:xfrm flipH="1" rot="-2700000">
            <a:off x="6503154" y="1333808"/>
            <a:ext cx="538391" cy="524815"/>
          </a:xfrm>
          <a:prstGeom prst="halfFrame">
            <a:avLst>
              <a:gd fmla="val 29052" name="adj1"/>
              <a:gd fmla="val 82103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65"/>
          <p:cNvSpPr txBox="1"/>
          <p:nvPr>
            <p:ph idx="4" type="subTitle"/>
          </p:nvPr>
        </p:nvSpPr>
        <p:spPr>
          <a:xfrm>
            <a:off x="5827800" y="1661175"/>
            <a:ext cx="1889100" cy="36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54" name="Google Shape;554;p65"/>
          <p:cNvSpPr txBox="1"/>
          <p:nvPr>
            <p:ph hasCustomPrompt="1" idx="5" type="title"/>
          </p:nvPr>
        </p:nvSpPr>
        <p:spPr>
          <a:xfrm>
            <a:off x="6513299" y="1270440"/>
            <a:ext cx="518100" cy="41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5" name="Google Shape;555;p65"/>
          <p:cNvSpPr txBox="1"/>
          <p:nvPr>
            <p:ph idx="6"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56" name="Google Shape;556;p65"/>
          <p:cNvSpPr txBox="1"/>
          <p:nvPr>
            <p:ph idx="7" type="subTitle"/>
          </p:nvPr>
        </p:nvSpPr>
        <p:spPr>
          <a:xfrm>
            <a:off x="1079850" y="3828875"/>
            <a:ext cx="2578800" cy="64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557" name="Google Shape;557;p65"/>
          <p:cNvSpPr/>
          <p:nvPr/>
        </p:nvSpPr>
        <p:spPr>
          <a:xfrm flipH="1" rot="-2700000">
            <a:off x="2100054" y="3120608"/>
            <a:ext cx="538391" cy="524815"/>
          </a:xfrm>
          <a:prstGeom prst="halfFrame">
            <a:avLst>
              <a:gd fmla="val 29052" name="adj1"/>
              <a:gd fmla="val 82103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65"/>
          <p:cNvSpPr txBox="1"/>
          <p:nvPr>
            <p:ph idx="8" type="subTitle"/>
          </p:nvPr>
        </p:nvSpPr>
        <p:spPr>
          <a:xfrm>
            <a:off x="1424700" y="3447939"/>
            <a:ext cx="1889100" cy="36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59" name="Google Shape;559;p65"/>
          <p:cNvSpPr txBox="1"/>
          <p:nvPr>
            <p:ph hasCustomPrompt="1" idx="9" type="title"/>
          </p:nvPr>
        </p:nvSpPr>
        <p:spPr>
          <a:xfrm>
            <a:off x="2110199" y="3057240"/>
            <a:ext cx="518100" cy="41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0" name="Google Shape;560;p65"/>
          <p:cNvSpPr txBox="1"/>
          <p:nvPr>
            <p:ph idx="13" type="subTitle"/>
          </p:nvPr>
        </p:nvSpPr>
        <p:spPr>
          <a:xfrm>
            <a:off x="5472150" y="3836950"/>
            <a:ext cx="2578800" cy="64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561" name="Google Shape;561;p65"/>
          <p:cNvSpPr/>
          <p:nvPr/>
        </p:nvSpPr>
        <p:spPr>
          <a:xfrm flipH="1" rot="-2700000">
            <a:off x="6492354" y="3128683"/>
            <a:ext cx="538391" cy="524815"/>
          </a:xfrm>
          <a:prstGeom prst="halfFrame">
            <a:avLst>
              <a:gd fmla="val 29052" name="adj1"/>
              <a:gd fmla="val 82103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65"/>
          <p:cNvSpPr txBox="1"/>
          <p:nvPr>
            <p:ph idx="14" type="subTitle"/>
          </p:nvPr>
        </p:nvSpPr>
        <p:spPr>
          <a:xfrm>
            <a:off x="5817000" y="3456014"/>
            <a:ext cx="1889100" cy="36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63" name="Google Shape;563;p65"/>
          <p:cNvSpPr txBox="1"/>
          <p:nvPr>
            <p:ph hasCustomPrompt="1" idx="15" type="title"/>
          </p:nvPr>
        </p:nvSpPr>
        <p:spPr>
          <a:xfrm>
            <a:off x="6502499" y="3065315"/>
            <a:ext cx="518100" cy="41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4" name="Google Shape;564;p65"/>
          <p:cNvSpPr/>
          <p:nvPr/>
        </p:nvSpPr>
        <p:spPr>
          <a:xfrm>
            <a:off x="50" y="4599425"/>
            <a:ext cx="9144000" cy="55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65" name="Google Shape;565;p65"/>
          <p:cNvSpPr/>
          <p:nvPr/>
        </p:nvSpPr>
        <p:spPr>
          <a:xfrm rot="-2700000">
            <a:off x="4175351" y="4202750"/>
            <a:ext cx="793374" cy="7933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65"/>
          <p:cNvSpPr/>
          <p:nvPr/>
        </p:nvSpPr>
        <p:spPr>
          <a:xfrm rot="-2700000">
            <a:off x="8748976" y="703825"/>
            <a:ext cx="793374" cy="7933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BLANK_1_1_1_1_1_1_1_1_1_1_1_1_1_1_1_1_1_1_1_1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6"/>
          <p:cNvSpPr/>
          <p:nvPr/>
        </p:nvSpPr>
        <p:spPr>
          <a:xfrm>
            <a:off x="8084750" y="0"/>
            <a:ext cx="798000" cy="515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66"/>
          <p:cNvSpPr/>
          <p:nvPr/>
        </p:nvSpPr>
        <p:spPr>
          <a:xfrm rot="-2700000">
            <a:off x="8598657" y="4096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66"/>
          <p:cNvSpPr/>
          <p:nvPr/>
        </p:nvSpPr>
        <p:spPr>
          <a:xfrm rot="-2700000">
            <a:off x="8598657" y="166435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66"/>
          <p:cNvSpPr/>
          <p:nvPr/>
        </p:nvSpPr>
        <p:spPr>
          <a:xfrm rot="-2700000">
            <a:off x="8598657" y="29191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66"/>
          <p:cNvSpPr/>
          <p:nvPr/>
        </p:nvSpPr>
        <p:spPr>
          <a:xfrm rot="-2700000">
            <a:off x="8598657" y="417385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6"/>
          <p:cNvSpPr txBox="1"/>
          <p:nvPr>
            <p:ph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0">
  <p:cSld name="BLANK_1_1_1_1_1_1_1_1_1_1_1_1_1_1_1_1_1_1_1_1_1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7"/>
          <p:cNvSpPr txBox="1"/>
          <p:nvPr>
            <p:ph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76" name="Google Shape;576;p67"/>
          <p:cNvSpPr/>
          <p:nvPr/>
        </p:nvSpPr>
        <p:spPr>
          <a:xfrm>
            <a:off x="50" y="4599425"/>
            <a:ext cx="9144000" cy="55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77" name="Google Shape;577;p67"/>
          <p:cNvSpPr/>
          <p:nvPr/>
        </p:nvSpPr>
        <p:spPr>
          <a:xfrm rot="-2700000">
            <a:off x="4175351" y="4202750"/>
            <a:ext cx="793374" cy="7933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67"/>
          <p:cNvSpPr/>
          <p:nvPr/>
        </p:nvSpPr>
        <p:spPr>
          <a:xfrm rot="-2700000">
            <a:off x="8759776" y="785650"/>
            <a:ext cx="793374" cy="7933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67"/>
          <p:cNvSpPr/>
          <p:nvPr/>
        </p:nvSpPr>
        <p:spPr>
          <a:xfrm rot="-2700000">
            <a:off x="8759776" y="2022675"/>
            <a:ext cx="793374" cy="7933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67"/>
          <p:cNvSpPr/>
          <p:nvPr/>
        </p:nvSpPr>
        <p:spPr>
          <a:xfrm rot="-2700000">
            <a:off x="8759776" y="3259700"/>
            <a:ext cx="793374" cy="79337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8"/>
          <p:cNvSpPr txBox="1"/>
          <p:nvPr>
            <p:ph type="ctrTitle"/>
          </p:nvPr>
        </p:nvSpPr>
        <p:spPr>
          <a:xfrm>
            <a:off x="713225" y="1265125"/>
            <a:ext cx="3135300" cy="110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819425" y="2603300"/>
            <a:ext cx="2922900" cy="12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600"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 Light"/>
              <a:buNone/>
              <a:defRPr sz="12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54" name="Google Shape;54;p8"/>
          <p:cNvSpPr/>
          <p:nvPr/>
        </p:nvSpPr>
        <p:spPr>
          <a:xfrm>
            <a:off x="4572000" y="0"/>
            <a:ext cx="4310700" cy="515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 rot="-2700000">
            <a:off x="8602032" y="2290307"/>
            <a:ext cx="569787" cy="569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 rot="-2700000">
            <a:off x="4287107" y="938832"/>
            <a:ext cx="569787" cy="5697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/>
          <p:nvPr/>
        </p:nvSpPr>
        <p:spPr>
          <a:xfrm rot="-2700000">
            <a:off x="4287107" y="3682932"/>
            <a:ext cx="569787" cy="5697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50" y="4599425"/>
            <a:ext cx="9144000" cy="55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713250" y="1104175"/>
            <a:ext cx="3858600" cy="14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713250" y="531475"/>
            <a:ext cx="3858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ubik"/>
              <a:buNone/>
              <a:defRPr b="1" sz="2400"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ubik"/>
              <a:buNone/>
              <a:defRPr b="1" sz="24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62" name="Google Shape;62;p9"/>
          <p:cNvSpPr/>
          <p:nvPr/>
        </p:nvSpPr>
        <p:spPr>
          <a:xfrm rot="-2700000">
            <a:off x="877551" y="4202750"/>
            <a:ext cx="793374" cy="7933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 rot="-2700000">
            <a:off x="8748976" y="2175075"/>
            <a:ext cx="793374" cy="7933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 rot="-1843335">
            <a:off x="5715748" y="-2295225"/>
            <a:ext cx="7030853" cy="70308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type="title"/>
          </p:nvPr>
        </p:nvSpPr>
        <p:spPr>
          <a:xfrm>
            <a:off x="5835075" y="557375"/>
            <a:ext cx="2578500" cy="30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SemiBold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SemiBold"/>
              <a:buNone/>
              <a:defRPr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SemiBold"/>
              <a:buNone/>
              <a:defRPr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SemiBold"/>
              <a:buNone/>
              <a:defRPr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SemiBold"/>
              <a:buNone/>
              <a:defRPr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SemiBold"/>
              <a:buNone/>
              <a:defRPr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SemiBold"/>
              <a:buNone/>
              <a:defRPr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SemiBold"/>
              <a:buNone/>
              <a:defRPr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SemiBold"/>
              <a:buNone/>
              <a:defRPr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66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21.xml"/><Relationship Id="rId6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7" Type="http://schemas.openxmlformats.org/officeDocument/2006/relationships/theme" Target="../theme/theme2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b="1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b="1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b="1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b="1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b="1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b="1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b="1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b="1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"/>
              <a:buNone/>
              <a:defRPr b="1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404725"/>
            <a:ext cx="7717500" cy="3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  <a:defRPr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kaggle.com/datasets/adityakadiwal/water-potability" TargetMode="External"/><Relationship Id="rId4" Type="http://schemas.openxmlformats.org/officeDocument/2006/relationships/hyperlink" Target="https://www.kaggle.com/datasets/mssmartypants/water-quality" TargetMode="External"/><Relationship Id="rId5" Type="http://schemas.openxmlformats.org/officeDocument/2006/relationships/hyperlink" Target="https://www.r-bloggers.com/2021/04/random-forest-in-r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7994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8"/>
          <p:cNvSpPr txBox="1"/>
          <p:nvPr>
            <p:ph idx="1" type="subTitle"/>
          </p:nvPr>
        </p:nvSpPr>
        <p:spPr>
          <a:xfrm>
            <a:off x="713225" y="3209550"/>
            <a:ext cx="520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By Ethan DeVries, Jacob Robinson, Andrew Chisholm, Onat Ayyildiz, Jack Carscadden, and Liam McNulty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86" name="Google Shape;586;p68"/>
          <p:cNvSpPr txBox="1"/>
          <p:nvPr>
            <p:ph type="ctrTitle"/>
          </p:nvPr>
        </p:nvSpPr>
        <p:spPr>
          <a:xfrm>
            <a:off x="713225" y="785334"/>
            <a:ext cx="5950800" cy="18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Water Quality and Potability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7"/>
          <p:cNvSpPr txBox="1"/>
          <p:nvPr>
            <p:ph type="title"/>
          </p:nvPr>
        </p:nvSpPr>
        <p:spPr>
          <a:xfrm>
            <a:off x="713250" y="3031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GLM Machine Learning</a:t>
            </a:r>
            <a:endParaRPr/>
          </a:p>
        </p:txBody>
      </p:sp>
      <p:sp>
        <p:nvSpPr>
          <p:cNvPr id="665" name="Google Shape;665;p77"/>
          <p:cNvSpPr txBox="1"/>
          <p:nvPr>
            <p:ph idx="1" type="subTitle"/>
          </p:nvPr>
        </p:nvSpPr>
        <p:spPr>
          <a:xfrm>
            <a:off x="1393950" y="1284200"/>
            <a:ext cx="7036800" cy="29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Models the relationship between a dependent and independent variables.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Uses link function to transform the response variable to a linear function of the predictor variables.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probability distribution is used to model the linear function.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link function allows for modeling of non-linear relationships.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Model parameters are estimated using maximum likelihood estimation.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77"/>
          <p:cNvSpPr/>
          <p:nvPr/>
        </p:nvSpPr>
        <p:spPr>
          <a:xfrm>
            <a:off x="1058250" y="1104175"/>
            <a:ext cx="335700" cy="290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77"/>
          <p:cNvSpPr/>
          <p:nvPr/>
        </p:nvSpPr>
        <p:spPr>
          <a:xfrm>
            <a:off x="1058250" y="1845629"/>
            <a:ext cx="335700" cy="290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77"/>
          <p:cNvSpPr/>
          <p:nvPr/>
        </p:nvSpPr>
        <p:spPr>
          <a:xfrm>
            <a:off x="1058250" y="2471008"/>
            <a:ext cx="335700" cy="290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77"/>
          <p:cNvSpPr/>
          <p:nvPr/>
        </p:nvSpPr>
        <p:spPr>
          <a:xfrm>
            <a:off x="1058250" y="2920667"/>
            <a:ext cx="335700" cy="290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77"/>
          <p:cNvSpPr/>
          <p:nvPr/>
        </p:nvSpPr>
        <p:spPr>
          <a:xfrm>
            <a:off x="1058250" y="3475483"/>
            <a:ext cx="335700" cy="290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8"/>
          <p:cNvSpPr txBox="1"/>
          <p:nvPr>
            <p:ph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K-NN </a:t>
            </a:r>
            <a:r>
              <a:rPr lang="en"/>
              <a:t>Machine Learning</a:t>
            </a:r>
            <a:endParaRPr/>
          </a:p>
        </p:txBody>
      </p:sp>
      <p:sp>
        <p:nvSpPr>
          <p:cNvPr id="676" name="Google Shape;676;p78"/>
          <p:cNvSpPr txBox="1"/>
          <p:nvPr>
            <p:ph idx="1" type="subTitle"/>
          </p:nvPr>
        </p:nvSpPr>
        <p:spPr>
          <a:xfrm>
            <a:off x="1393950" y="1284200"/>
            <a:ext cx="7036800" cy="29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ses a distance metric to find the k-nearest neighbors.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response of the data point is predicted based on its neighbors.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 determines the number of neighbors used in the prediction.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K-NN is a lazy learner that memorizes the training data.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choice of distance metric and k can affect performance.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78"/>
          <p:cNvSpPr/>
          <p:nvPr/>
        </p:nvSpPr>
        <p:spPr>
          <a:xfrm>
            <a:off x="1058250" y="1329850"/>
            <a:ext cx="335700" cy="290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78"/>
          <p:cNvSpPr/>
          <p:nvPr/>
        </p:nvSpPr>
        <p:spPr>
          <a:xfrm>
            <a:off x="1058250" y="1845629"/>
            <a:ext cx="335700" cy="290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78"/>
          <p:cNvSpPr/>
          <p:nvPr/>
        </p:nvSpPr>
        <p:spPr>
          <a:xfrm>
            <a:off x="1058250" y="2471008"/>
            <a:ext cx="335700" cy="290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78"/>
          <p:cNvSpPr/>
          <p:nvPr/>
        </p:nvSpPr>
        <p:spPr>
          <a:xfrm>
            <a:off x="1058250" y="2920667"/>
            <a:ext cx="335700" cy="290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78"/>
          <p:cNvSpPr/>
          <p:nvPr/>
        </p:nvSpPr>
        <p:spPr>
          <a:xfrm>
            <a:off x="1058250" y="3370358"/>
            <a:ext cx="335700" cy="290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9"/>
          <p:cNvSpPr txBox="1"/>
          <p:nvPr>
            <p:ph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r>
              <a:rPr lang="en"/>
              <a:t> Machine Learning</a:t>
            </a:r>
            <a:endParaRPr/>
          </a:p>
        </p:txBody>
      </p:sp>
      <p:sp>
        <p:nvSpPr>
          <p:cNvPr id="687" name="Google Shape;687;p79"/>
          <p:cNvSpPr txBox="1"/>
          <p:nvPr>
            <p:ph idx="1" type="subTitle"/>
          </p:nvPr>
        </p:nvSpPr>
        <p:spPr>
          <a:xfrm>
            <a:off x="1393950" y="1284200"/>
            <a:ext cx="7036800" cy="29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nsemble algorithm that combines decision trees.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tree is constructed using a random subset of the data and features.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Bagging and random feature selection improve performance and reduce overfitting.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Random Forest is non-parametric and robust to noisy features.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79"/>
          <p:cNvSpPr/>
          <p:nvPr/>
        </p:nvSpPr>
        <p:spPr>
          <a:xfrm>
            <a:off x="1058250" y="1438600"/>
            <a:ext cx="335700" cy="290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79"/>
          <p:cNvSpPr/>
          <p:nvPr/>
        </p:nvSpPr>
        <p:spPr>
          <a:xfrm>
            <a:off x="1058250" y="1845629"/>
            <a:ext cx="335700" cy="290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79"/>
          <p:cNvSpPr/>
          <p:nvPr/>
        </p:nvSpPr>
        <p:spPr>
          <a:xfrm>
            <a:off x="1058250" y="2597908"/>
            <a:ext cx="335700" cy="290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79"/>
          <p:cNvSpPr/>
          <p:nvPr/>
        </p:nvSpPr>
        <p:spPr>
          <a:xfrm>
            <a:off x="1058250" y="3228983"/>
            <a:ext cx="335700" cy="290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80"/>
          <p:cNvSpPr txBox="1"/>
          <p:nvPr>
            <p:ph idx="2" type="title"/>
          </p:nvPr>
        </p:nvSpPr>
        <p:spPr>
          <a:xfrm>
            <a:off x="713225" y="539500"/>
            <a:ext cx="2521500" cy="11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7" name="Google Shape;697;p80"/>
          <p:cNvSpPr txBox="1"/>
          <p:nvPr>
            <p:ph type="title"/>
          </p:nvPr>
        </p:nvSpPr>
        <p:spPr>
          <a:xfrm>
            <a:off x="3689975" y="1687050"/>
            <a:ext cx="4373100" cy="17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698" name="Google Shape;698;p80"/>
          <p:cNvSpPr txBox="1"/>
          <p:nvPr>
            <p:ph idx="3" type="title"/>
          </p:nvPr>
        </p:nvSpPr>
        <p:spPr>
          <a:xfrm>
            <a:off x="713225" y="3567625"/>
            <a:ext cx="3627900" cy="10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our Machine Learning Algorithms yielded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1"/>
          <p:cNvSpPr txBox="1"/>
          <p:nvPr>
            <p:ph idx="1" type="body"/>
          </p:nvPr>
        </p:nvSpPr>
        <p:spPr>
          <a:xfrm>
            <a:off x="974800" y="854075"/>
            <a:ext cx="7455900" cy="28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The GLM model was not very accurate and yielded the following Confusion Matrix</a:t>
            </a:r>
            <a:r>
              <a:rPr lang="en"/>
              <a:t>: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81"/>
          <p:cNvSpPr txBox="1"/>
          <p:nvPr>
            <p:ph type="title"/>
          </p:nvPr>
        </p:nvSpPr>
        <p:spPr>
          <a:xfrm>
            <a:off x="713250" y="2813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GLM Machine Learning</a:t>
            </a:r>
            <a:endParaRPr/>
          </a:p>
        </p:txBody>
      </p:sp>
      <p:pic>
        <p:nvPicPr>
          <p:cNvPr id="705" name="Google Shape;705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075" y="1786275"/>
            <a:ext cx="3903825" cy="21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2"/>
          <p:cNvSpPr txBox="1"/>
          <p:nvPr>
            <p:ph idx="1" type="body"/>
          </p:nvPr>
        </p:nvSpPr>
        <p:spPr>
          <a:xfrm>
            <a:off x="974800" y="854075"/>
            <a:ext cx="7455900" cy="28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The K-NN model was much more accurate and yielded the following Confusion Matrix: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82"/>
          <p:cNvSpPr txBox="1"/>
          <p:nvPr>
            <p:ph type="title"/>
          </p:nvPr>
        </p:nvSpPr>
        <p:spPr>
          <a:xfrm>
            <a:off x="713250" y="2813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K-NN</a:t>
            </a:r>
            <a:r>
              <a:rPr lang="en"/>
              <a:t> Machine Learning</a:t>
            </a:r>
            <a:endParaRPr/>
          </a:p>
        </p:txBody>
      </p:sp>
      <p:pic>
        <p:nvPicPr>
          <p:cNvPr id="712" name="Google Shape;712;p82"/>
          <p:cNvPicPr preferRelativeResize="0"/>
          <p:nvPr/>
        </p:nvPicPr>
        <p:blipFill rotWithShape="1">
          <a:blip r:embed="rId3">
            <a:alphaModFix/>
          </a:blip>
          <a:srcRect b="0" l="-3702" r="7270" t="0"/>
          <a:stretch/>
        </p:blipFill>
        <p:spPr>
          <a:xfrm>
            <a:off x="2325675" y="1845475"/>
            <a:ext cx="4492651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83"/>
          <p:cNvSpPr txBox="1"/>
          <p:nvPr>
            <p:ph idx="1" type="body"/>
          </p:nvPr>
        </p:nvSpPr>
        <p:spPr>
          <a:xfrm>
            <a:off x="974800" y="854075"/>
            <a:ext cx="7455900" cy="28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We found a new dataset that broke down the Solids and Hardness variables into individual compounds and put it through the Random Forest Classifier</a:t>
            </a:r>
            <a:r>
              <a:rPr lang="en"/>
              <a:t>: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83"/>
          <p:cNvSpPr txBox="1"/>
          <p:nvPr>
            <p:ph type="title"/>
          </p:nvPr>
        </p:nvSpPr>
        <p:spPr>
          <a:xfrm>
            <a:off x="713250" y="2813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Dataset (With Random Forest)</a:t>
            </a:r>
            <a:endParaRPr/>
          </a:p>
        </p:txBody>
      </p:sp>
      <p:pic>
        <p:nvPicPr>
          <p:cNvPr id="719" name="Google Shape;71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724" y="2041849"/>
            <a:ext cx="3524575" cy="19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4"/>
          <p:cNvSpPr txBox="1"/>
          <p:nvPr>
            <p:ph idx="2" type="title"/>
          </p:nvPr>
        </p:nvSpPr>
        <p:spPr>
          <a:xfrm>
            <a:off x="6457675" y="539500"/>
            <a:ext cx="1973100" cy="11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5" name="Google Shape;725;p84"/>
          <p:cNvSpPr txBox="1"/>
          <p:nvPr>
            <p:ph type="title"/>
          </p:nvPr>
        </p:nvSpPr>
        <p:spPr>
          <a:xfrm>
            <a:off x="1062600" y="1687050"/>
            <a:ext cx="4373100" cy="17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26" name="Google Shape;726;p84"/>
          <p:cNvSpPr txBox="1"/>
          <p:nvPr>
            <p:ph idx="3" type="title"/>
          </p:nvPr>
        </p:nvSpPr>
        <p:spPr>
          <a:xfrm>
            <a:off x="5140075" y="3567625"/>
            <a:ext cx="3290700" cy="10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we can conclude from our results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5"/>
          <p:cNvSpPr/>
          <p:nvPr/>
        </p:nvSpPr>
        <p:spPr>
          <a:xfrm rot="-8100000">
            <a:off x="598832" y="1637185"/>
            <a:ext cx="963504" cy="96223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85"/>
          <p:cNvSpPr/>
          <p:nvPr/>
        </p:nvSpPr>
        <p:spPr>
          <a:xfrm rot="-8100000">
            <a:off x="598832" y="3103135"/>
            <a:ext cx="963504" cy="96223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85"/>
          <p:cNvSpPr txBox="1"/>
          <p:nvPr>
            <p:ph idx="4" type="subTitle"/>
          </p:nvPr>
        </p:nvSpPr>
        <p:spPr>
          <a:xfrm>
            <a:off x="4668625" y="3181350"/>
            <a:ext cx="3501300" cy="8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Since the new dataset yielded much better results, the constituent compounds of solids clearly play an important role in water potability </a:t>
            </a:r>
            <a:endParaRPr sz="1400"/>
          </a:p>
        </p:txBody>
      </p:sp>
      <p:sp>
        <p:nvSpPr>
          <p:cNvPr id="734" name="Google Shape;734;p85"/>
          <p:cNvSpPr txBox="1"/>
          <p:nvPr>
            <p:ph idx="1" type="subTitle"/>
          </p:nvPr>
        </p:nvSpPr>
        <p:spPr>
          <a:xfrm>
            <a:off x="2259824" y="1798626"/>
            <a:ext cx="2034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Non-Linear Relationship</a:t>
            </a:r>
            <a:endParaRPr/>
          </a:p>
        </p:txBody>
      </p:sp>
      <p:sp>
        <p:nvSpPr>
          <p:cNvPr id="735" name="Google Shape;735;p85"/>
          <p:cNvSpPr txBox="1"/>
          <p:nvPr>
            <p:ph idx="2" type="subTitle"/>
          </p:nvPr>
        </p:nvSpPr>
        <p:spPr>
          <a:xfrm>
            <a:off x="4582825" y="1715825"/>
            <a:ext cx="3672900" cy="8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Since the Linear Regression and GLM models were not very accurate, it is clear that there may not be a linear relationship between variables</a:t>
            </a:r>
            <a:endParaRPr sz="1400"/>
          </a:p>
        </p:txBody>
      </p:sp>
      <p:sp>
        <p:nvSpPr>
          <p:cNvPr id="736" name="Google Shape;736;p85"/>
          <p:cNvSpPr txBox="1"/>
          <p:nvPr>
            <p:ph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Deductions</a:t>
            </a:r>
            <a:endParaRPr/>
          </a:p>
        </p:txBody>
      </p:sp>
      <p:sp>
        <p:nvSpPr>
          <p:cNvPr id="737" name="Google Shape;737;p85"/>
          <p:cNvSpPr txBox="1"/>
          <p:nvPr>
            <p:ph idx="3" type="subTitle"/>
          </p:nvPr>
        </p:nvSpPr>
        <p:spPr>
          <a:xfrm>
            <a:off x="2259824" y="3264151"/>
            <a:ext cx="20340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Solids in Water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86"/>
          <p:cNvSpPr txBox="1"/>
          <p:nvPr>
            <p:ph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Critiques</a:t>
            </a:r>
            <a:endParaRPr/>
          </a:p>
        </p:txBody>
      </p:sp>
      <p:cxnSp>
        <p:nvCxnSpPr>
          <p:cNvPr id="743" name="Google Shape;743;p86"/>
          <p:cNvCxnSpPr/>
          <p:nvPr/>
        </p:nvCxnSpPr>
        <p:spPr>
          <a:xfrm>
            <a:off x="4572000" y="1104175"/>
            <a:ext cx="0" cy="332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744" name="Google Shape;744;p86"/>
          <p:cNvSpPr/>
          <p:nvPr/>
        </p:nvSpPr>
        <p:spPr>
          <a:xfrm rot="-5400000">
            <a:off x="3959550" y="1620625"/>
            <a:ext cx="543000" cy="3072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86"/>
          <p:cNvSpPr/>
          <p:nvPr/>
        </p:nvSpPr>
        <p:spPr>
          <a:xfrm rot="-5400000">
            <a:off x="3959550" y="3071950"/>
            <a:ext cx="543000" cy="3072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86"/>
          <p:cNvSpPr/>
          <p:nvPr/>
        </p:nvSpPr>
        <p:spPr>
          <a:xfrm flipH="1" rot="5400000">
            <a:off x="4641450" y="2370625"/>
            <a:ext cx="543000" cy="3072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86"/>
          <p:cNvSpPr txBox="1"/>
          <p:nvPr>
            <p:ph idx="4294967295" type="title"/>
          </p:nvPr>
        </p:nvSpPr>
        <p:spPr>
          <a:xfrm>
            <a:off x="1644175" y="1600225"/>
            <a:ext cx="23814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Many NA Values</a:t>
            </a:r>
            <a:endParaRPr sz="2100"/>
          </a:p>
        </p:txBody>
      </p:sp>
      <p:sp>
        <p:nvSpPr>
          <p:cNvPr id="748" name="Google Shape;748;p86"/>
          <p:cNvSpPr txBox="1"/>
          <p:nvPr>
            <p:ph idx="4294967295" type="subTitle"/>
          </p:nvPr>
        </p:nvSpPr>
        <p:spPr>
          <a:xfrm>
            <a:off x="1538850" y="3567850"/>
            <a:ext cx="2685900" cy="5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Realistically, the potability of a water sample should be predicted with much higher accuracy</a:t>
            </a:r>
            <a:endParaRPr sz="1400"/>
          </a:p>
        </p:txBody>
      </p:sp>
      <p:sp>
        <p:nvSpPr>
          <p:cNvPr id="749" name="Google Shape;749;p86"/>
          <p:cNvSpPr txBox="1"/>
          <p:nvPr>
            <p:ph idx="4294967295" type="title"/>
          </p:nvPr>
        </p:nvSpPr>
        <p:spPr>
          <a:xfrm>
            <a:off x="1736250" y="2883250"/>
            <a:ext cx="2291100" cy="68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95% is still Low </a:t>
            </a:r>
            <a:endParaRPr sz="2100"/>
          </a:p>
        </p:txBody>
      </p:sp>
      <p:sp>
        <p:nvSpPr>
          <p:cNvPr id="750" name="Google Shape;750;p86"/>
          <p:cNvSpPr txBox="1"/>
          <p:nvPr>
            <p:ph idx="4294967295" type="subTitle"/>
          </p:nvPr>
        </p:nvSpPr>
        <p:spPr>
          <a:xfrm>
            <a:off x="4783800" y="2795725"/>
            <a:ext cx="3001800" cy="5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Predictions are not representative of the whole population</a:t>
            </a:r>
            <a:endParaRPr sz="1400"/>
          </a:p>
        </p:txBody>
      </p:sp>
      <p:sp>
        <p:nvSpPr>
          <p:cNvPr id="751" name="Google Shape;751;p86"/>
          <p:cNvSpPr txBox="1"/>
          <p:nvPr>
            <p:ph idx="4294967295" type="title"/>
          </p:nvPr>
        </p:nvSpPr>
        <p:spPr>
          <a:xfrm>
            <a:off x="5116650" y="2350225"/>
            <a:ext cx="23361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Not Universal</a:t>
            </a:r>
            <a:endParaRPr sz="2100"/>
          </a:p>
        </p:txBody>
      </p:sp>
      <p:sp>
        <p:nvSpPr>
          <p:cNvPr id="752" name="Google Shape;752;p86"/>
          <p:cNvSpPr txBox="1"/>
          <p:nvPr>
            <p:ph idx="4294967295" type="subTitle"/>
          </p:nvPr>
        </p:nvSpPr>
        <p:spPr>
          <a:xfrm>
            <a:off x="1696050" y="1991725"/>
            <a:ext cx="2381400" cy="5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Impossible to know if these </a:t>
            </a:r>
            <a:r>
              <a:rPr lang="en" sz="1400"/>
              <a:t>values</a:t>
            </a:r>
            <a:r>
              <a:rPr lang="en" sz="1400"/>
              <a:t> affected the predictions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9"/>
          <p:cNvSpPr txBox="1"/>
          <p:nvPr>
            <p:ph idx="2" type="title"/>
          </p:nvPr>
        </p:nvSpPr>
        <p:spPr>
          <a:xfrm>
            <a:off x="713225" y="539500"/>
            <a:ext cx="2521500" cy="11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92" name="Google Shape;592;p69"/>
          <p:cNvSpPr txBox="1"/>
          <p:nvPr>
            <p:ph type="title"/>
          </p:nvPr>
        </p:nvSpPr>
        <p:spPr>
          <a:xfrm>
            <a:off x="3689975" y="1687050"/>
            <a:ext cx="4373100" cy="17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93" name="Google Shape;593;p69"/>
          <p:cNvSpPr txBox="1"/>
          <p:nvPr>
            <p:ph idx="3" type="title"/>
          </p:nvPr>
        </p:nvSpPr>
        <p:spPr>
          <a:xfrm>
            <a:off x="713225" y="3567625"/>
            <a:ext cx="3627900" cy="10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examination of our data and a look into our goal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87"/>
          <p:cNvSpPr txBox="1"/>
          <p:nvPr>
            <p:ph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758" name="Google Shape;758;p87"/>
          <p:cNvSpPr txBox="1"/>
          <p:nvPr>
            <p:ph idx="1" type="subTitle"/>
          </p:nvPr>
        </p:nvSpPr>
        <p:spPr>
          <a:xfrm>
            <a:off x="1393950" y="1378975"/>
            <a:ext cx="7036800" cy="29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Kadiwal, A. (2021, April 25). Water quality. Kaggle. Retrieved April 23, 2023, from</a:t>
            </a:r>
            <a:r>
              <a:rPr lang="en" sz="140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https://www.kaggle.com/datasets/adityakadiwal/water-potability</a:t>
            </a:r>
            <a:br>
              <a:rPr lang="en" sz="1400">
                <a:solidFill>
                  <a:schemeClr val="lt1"/>
                </a:solidFill>
              </a:rPr>
            </a:b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MsSmartyPants. (2021, June 30). Water quality. Kaggle. Retrieved April 23, 2023, from</a:t>
            </a:r>
            <a:r>
              <a:rPr lang="en" sz="140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https://www.kaggle.com/datasets/mssmartypants/water-quality</a:t>
            </a:r>
            <a:br>
              <a:rPr lang="en" sz="1400">
                <a:solidFill>
                  <a:schemeClr val="lt1"/>
                </a:solidFill>
              </a:rPr>
            </a:b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</a:rPr>
              <a:t>Finnstats. (2021, April 13). Random Forest in R: R-bloggers. R. Retrieved April 23, 2023, from</a:t>
            </a:r>
            <a:r>
              <a:rPr lang="en" sz="1400">
                <a:solidFill>
                  <a:schemeClr val="lt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https://www.r-bloggers.com/2021/04/random-forest-in-r/</a:t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759" name="Google Shape;759;p87"/>
          <p:cNvSpPr/>
          <p:nvPr/>
        </p:nvSpPr>
        <p:spPr>
          <a:xfrm>
            <a:off x="1058250" y="1548300"/>
            <a:ext cx="335700" cy="290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87"/>
          <p:cNvSpPr/>
          <p:nvPr/>
        </p:nvSpPr>
        <p:spPr>
          <a:xfrm>
            <a:off x="1058250" y="2426696"/>
            <a:ext cx="335700" cy="290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87"/>
          <p:cNvSpPr/>
          <p:nvPr/>
        </p:nvSpPr>
        <p:spPr>
          <a:xfrm>
            <a:off x="1058250" y="3305108"/>
            <a:ext cx="335700" cy="290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8"/>
          <p:cNvSpPr txBox="1"/>
          <p:nvPr>
            <p:ph type="title"/>
          </p:nvPr>
        </p:nvSpPr>
        <p:spPr>
          <a:xfrm>
            <a:off x="720000" y="1561650"/>
            <a:ext cx="6644700" cy="20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0"/>
          <p:cNvSpPr txBox="1"/>
          <p:nvPr>
            <p:ph type="title"/>
          </p:nvPr>
        </p:nvSpPr>
        <p:spPr>
          <a:xfrm>
            <a:off x="713250" y="3140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599" name="Google Shape;599;p70"/>
          <p:cNvSpPr txBox="1"/>
          <p:nvPr>
            <p:ph idx="1" type="body"/>
          </p:nvPr>
        </p:nvSpPr>
        <p:spPr>
          <a:xfrm>
            <a:off x="658850" y="886699"/>
            <a:ext cx="7194600" cy="39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/>
              <a:t>Water potability refers to the safety and suitability of drinking water for human consumption</a:t>
            </a:r>
            <a:br>
              <a:rPr lang="en"/>
            </a:br>
            <a:endParaRPr/>
          </a:p>
          <a:p>
            <a:pPr indent="-304800" lvl="0" marL="457200" marR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/>
              <a:t>Access to safe drinking water is a crucial aspect of public health, and contaminated water can cause a range of illnesses</a:t>
            </a:r>
            <a:br>
              <a:rPr lang="en"/>
            </a:br>
            <a:endParaRPr/>
          </a:p>
          <a:p>
            <a:pPr indent="-304800" lvl="0" marL="457200" marR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/>
              <a:t>In addition to microbiological contaminants, water can also contain harmful chemicals, including:</a:t>
            </a:r>
            <a:br>
              <a:rPr lang="en"/>
            </a:br>
            <a:endParaRPr/>
          </a:p>
          <a:p>
            <a:pPr indent="-304800" lvl="1" marL="914400" marR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Heavy metals (e.g., lead, arsenic, mercury)</a:t>
            </a:r>
            <a:endParaRPr/>
          </a:p>
          <a:p>
            <a:pPr indent="-304800" lvl="1" marL="914400" marR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Pesticides and herbicides</a:t>
            </a:r>
            <a:endParaRPr/>
          </a:p>
          <a:p>
            <a:pPr indent="-304800" lvl="1" marL="914400" marR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Chlorine and other disinfection byproducts</a:t>
            </a:r>
            <a:endParaRPr/>
          </a:p>
          <a:p>
            <a:pPr indent="-304800" lvl="1" marL="914400" marR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Fluoride</a:t>
            </a:r>
            <a:endParaRPr/>
          </a:p>
          <a:p>
            <a:pPr indent="-304800" lvl="1" marL="914400" marR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Nitrate and nitrite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1"/>
          <p:cNvSpPr txBox="1"/>
          <p:nvPr>
            <p:ph idx="1" type="body"/>
          </p:nvPr>
        </p:nvSpPr>
        <p:spPr>
          <a:xfrm>
            <a:off x="974800" y="854075"/>
            <a:ext cx="7455900" cy="28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The data contains over 3000 data points. In addition to the binary variable determining the </a:t>
            </a:r>
            <a:r>
              <a:rPr lang="en"/>
              <a:t>potability of water, our dataset contains the following characteristics of water: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/>
              <a:t>pH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/>
              <a:t>Hardness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/>
              <a:t>Solids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/>
              <a:t>Chloramines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/>
              <a:t>Sulfate</a:t>
            </a:r>
            <a:endParaRPr/>
          </a:p>
        </p:txBody>
      </p:sp>
      <p:sp>
        <p:nvSpPr>
          <p:cNvPr id="605" name="Google Shape;605;p71"/>
          <p:cNvSpPr txBox="1"/>
          <p:nvPr>
            <p:ph type="title"/>
          </p:nvPr>
        </p:nvSpPr>
        <p:spPr>
          <a:xfrm>
            <a:off x="713250" y="2813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606" name="Google Shape;606;p71"/>
          <p:cNvSpPr txBox="1"/>
          <p:nvPr>
            <p:ph idx="2" type="body"/>
          </p:nvPr>
        </p:nvSpPr>
        <p:spPr>
          <a:xfrm>
            <a:off x="3117025" y="1386200"/>
            <a:ext cx="3003900" cy="28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/>
              <a:t>Conductivity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/>
              <a:t>Organic Carbon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/>
              <a:t>Trihalomethanes</a:t>
            </a:r>
            <a:endParaRPr/>
          </a:p>
          <a:p>
            <a:pPr indent="-304800" lvl="0" marL="457200" rtl="0" algn="l"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/>
              <a:t>Turbidity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2"/>
          <p:cNvSpPr txBox="1"/>
          <p:nvPr>
            <p:ph type="title"/>
          </p:nvPr>
        </p:nvSpPr>
        <p:spPr>
          <a:xfrm>
            <a:off x="713250" y="31400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612" name="Google Shape;612;p72"/>
          <p:cNvSpPr txBox="1"/>
          <p:nvPr>
            <p:ph idx="1" type="body"/>
          </p:nvPr>
        </p:nvSpPr>
        <p:spPr>
          <a:xfrm>
            <a:off x="658850" y="886699"/>
            <a:ext cx="7194600" cy="39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/>
              <a:t>The purpose of the project is to create a model/method that can accurately predict the potability of a water sample given the variables in the dataset.</a:t>
            </a:r>
            <a:br>
              <a:rPr lang="en"/>
            </a:br>
            <a:endParaRPr/>
          </a:p>
          <a:p>
            <a:pPr indent="-304800" lvl="0" marL="457200" marR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/>
              <a:t>The model should be able to classify a random water sample that is not included in the dataset.</a:t>
            </a:r>
            <a:br>
              <a:rPr lang="en"/>
            </a:br>
            <a:endParaRPr/>
          </a:p>
          <a:p>
            <a:pPr indent="-304800" lvl="0" marL="457200" marR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/>
              <a:t>The project will use machine learning algorithms to create the model.</a:t>
            </a:r>
            <a:br>
              <a:rPr lang="en"/>
            </a:br>
            <a:endParaRPr/>
          </a:p>
          <a:p>
            <a:pPr indent="-304800" lvl="0" marL="457200" marR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/>
              <a:t>The accuracy of the model will be evaluated using various performance metrics.</a:t>
            </a:r>
            <a:endParaRPr/>
          </a:p>
          <a:p>
            <a:pPr indent="0" lvl="0" marL="457200" marR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3"/>
          <p:cNvSpPr txBox="1"/>
          <p:nvPr>
            <p:ph idx="2" type="title"/>
          </p:nvPr>
        </p:nvSpPr>
        <p:spPr>
          <a:xfrm>
            <a:off x="6457675" y="539500"/>
            <a:ext cx="1973100" cy="112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18" name="Google Shape;618;p73"/>
          <p:cNvSpPr txBox="1"/>
          <p:nvPr>
            <p:ph type="title"/>
          </p:nvPr>
        </p:nvSpPr>
        <p:spPr>
          <a:xfrm>
            <a:off x="1062600" y="1687050"/>
            <a:ext cx="4373100" cy="17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619" name="Google Shape;619;p73"/>
          <p:cNvSpPr txBox="1"/>
          <p:nvPr>
            <p:ph idx="3" type="title"/>
          </p:nvPr>
        </p:nvSpPr>
        <p:spPr>
          <a:xfrm>
            <a:off x="5140075" y="3567625"/>
            <a:ext cx="3290700" cy="10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we analyzed our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4"/>
          <p:cNvSpPr txBox="1"/>
          <p:nvPr>
            <p:ph type="title"/>
          </p:nvPr>
        </p:nvSpPr>
        <p:spPr>
          <a:xfrm>
            <a:off x="430525" y="36155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Plotting against Potability</a:t>
            </a:r>
            <a:endParaRPr/>
          </a:p>
        </p:txBody>
      </p:sp>
      <p:sp>
        <p:nvSpPr>
          <p:cNvPr id="625" name="Google Shape;625;p74"/>
          <p:cNvSpPr txBox="1"/>
          <p:nvPr>
            <p:ph idx="1" type="body"/>
          </p:nvPr>
        </p:nvSpPr>
        <p:spPr>
          <a:xfrm>
            <a:off x="259000" y="934250"/>
            <a:ext cx="76977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Livvic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First, we directly analyzed the relationship between different variables and potability through visualizations.</a:t>
            </a:r>
            <a:br>
              <a:rPr lang="en">
                <a:latin typeface="Comfortaa"/>
                <a:ea typeface="Comfortaa"/>
                <a:cs typeface="Comfortaa"/>
                <a:sym typeface="Comfortaa"/>
              </a:rPr>
            </a:b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marR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By plotting these, we were able to get a visual representation of the relationship between these variables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1" marL="914400" marR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Comfortaa"/>
              <a:buChar char="○"/>
            </a:pPr>
            <a:r>
              <a:rPr lang="en"/>
              <a:t>There was seemingly no correlation between any of the three and potability, suggesting a model with interaction between variables, and including multiple variables, was going to be needed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6" name="Google Shape;62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75" y="3162203"/>
            <a:ext cx="2546751" cy="157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7550" y="3162190"/>
            <a:ext cx="2546751" cy="1573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6400" y="3139766"/>
            <a:ext cx="2641124" cy="1632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5"/>
          <p:cNvSpPr txBox="1"/>
          <p:nvPr>
            <p:ph type="title"/>
          </p:nvPr>
        </p:nvSpPr>
        <p:spPr>
          <a:xfrm>
            <a:off x="484900" y="379250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Linear Modeling</a:t>
            </a:r>
            <a:endParaRPr/>
          </a:p>
        </p:txBody>
      </p:sp>
      <p:sp>
        <p:nvSpPr>
          <p:cNvPr id="634" name="Google Shape;634;p75"/>
          <p:cNvSpPr txBox="1"/>
          <p:nvPr>
            <p:ph idx="1" type="body"/>
          </p:nvPr>
        </p:nvSpPr>
        <p:spPr>
          <a:xfrm>
            <a:off x="382875" y="1011000"/>
            <a:ext cx="76977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Livvic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 step function was used to identify the most significant factor.</a:t>
            </a:r>
            <a:br>
              <a:rPr lang="en">
                <a:latin typeface="Comfortaa"/>
                <a:ea typeface="Comfortaa"/>
                <a:cs typeface="Comfortaa"/>
                <a:sym typeface="Comfortaa"/>
              </a:rPr>
            </a:b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marR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Livvic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Solids was the most significant variable.</a:t>
            </a:r>
            <a:br>
              <a:rPr lang="en">
                <a:latin typeface="Comfortaa"/>
                <a:ea typeface="Comfortaa"/>
                <a:cs typeface="Comfortaa"/>
                <a:sym typeface="Comfortaa"/>
              </a:rPr>
            </a:b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marR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Livvic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 model was created using Solids as the predictor variable.</a:t>
            </a:r>
            <a:br>
              <a:rPr lang="en">
                <a:latin typeface="Comfortaa"/>
                <a:ea typeface="Comfortaa"/>
                <a:cs typeface="Comfortaa"/>
                <a:sym typeface="Comfortaa"/>
              </a:rPr>
            </a:b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marR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mfortaa"/>
              <a:buChar char="●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However, when the accuracy of the model was evaluated using the r-squared value of 0.001157, it was found to be highly inaccurate.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marR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Comfortaa"/>
                <a:ea typeface="Comfortaa"/>
                <a:cs typeface="Comfortaa"/>
                <a:sym typeface="Comfortaa"/>
              </a:rPr>
            </a:b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6"/>
          <p:cNvSpPr txBox="1"/>
          <p:nvPr>
            <p:ph idx="4" type="subTitle"/>
          </p:nvPr>
        </p:nvSpPr>
        <p:spPr>
          <a:xfrm>
            <a:off x="713225" y="3326825"/>
            <a:ext cx="1853700" cy="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Ensemble learning method for classification and regression tasks.</a:t>
            </a:r>
            <a:endParaRPr sz="1200"/>
          </a:p>
        </p:txBody>
      </p:sp>
      <p:sp>
        <p:nvSpPr>
          <p:cNvPr id="640" name="Google Shape;640;p76"/>
          <p:cNvSpPr txBox="1"/>
          <p:nvPr>
            <p:ph idx="3" type="title"/>
          </p:nvPr>
        </p:nvSpPr>
        <p:spPr>
          <a:xfrm>
            <a:off x="208775" y="2834225"/>
            <a:ext cx="2358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andom For</a:t>
            </a:r>
            <a:r>
              <a:rPr lang="en"/>
              <a:t>est</a:t>
            </a:r>
            <a:endParaRPr/>
          </a:p>
        </p:txBody>
      </p:sp>
      <p:sp>
        <p:nvSpPr>
          <p:cNvPr id="641" name="Google Shape;641;p76"/>
          <p:cNvSpPr txBox="1"/>
          <p:nvPr>
            <p:ph idx="2" type="title"/>
          </p:nvPr>
        </p:nvSpPr>
        <p:spPr>
          <a:xfrm>
            <a:off x="921125" y="1366650"/>
            <a:ext cx="1645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GLM</a:t>
            </a:r>
            <a:endParaRPr/>
          </a:p>
        </p:txBody>
      </p:sp>
      <p:sp>
        <p:nvSpPr>
          <p:cNvPr id="642" name="Google Shape;642;p76"/>
          <p:cNvSpPr txBox="1"/>
          <p:nvPr>
            <p:ph idx="1" type="subTitle"/>
          </p:nvPr>
        </p:nvSpPr>
        <p:spPr>
          <a:xfrm>
            <a:off x="713225" y="1859250"/>
            <a:ext cx="1853700" cy="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Statistical learning algorithm for regression and classification tasks.</a:t>
            </a:r>
            <a:endParaRPr sz="1200"/>
          </a:p>
        </p:txBody>
      </p:sp>
      <p:sp>
        <p:nvSpPr>
          <p:cNvPr id="643" name="Google Shape;643;p76"/>
          <p:cNvSpPr txBox="1"/>
          <p:nvPr>
            <p:ph type="title"/>
          </p:nvPr>
        </p:nvSpPr>
        <p:spPr>
          <a:xfrm>
            <a:off x="713250" y="53147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Algorithms</a:t>
            </a:r>
            <a:endParaRPr/>
          </a:p>
        </p:txBody>
      </p:sp>
      <p:sp>
        <p:nvSpPr>
          <p:cNvPr id="644" name="Google Shape;644;p76"/>
          <p:cNvSpPr/>
          <p:nvPr/>
        </p:nvSpPr>
        <p:spPr>
          <a:xfrm>
            <a:off x="3406266" y="1472355"/>
            <a:ext cx="1035900" cy="962100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76"/>
          <p:cNvSpPr/>
          <p:nvPr/>
        </p:nvSpPr>
        <p:spPr>
          <a:xfrm>
            <a:off x="3878008" y="1472355"/>
            <a:ext cx="564300" cy="517200"/>
          </a:xfrm>
          <a:prstGeom prst="triangle">
            <a:avLst>
              <a:gd fmla="val 10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76"/>
          <p:cNvSpPr/>
          <p:nvPr/>
        </p:nvSpPr>
        <p:spPr>
          <a:xfrm flipH="1">
            <a:off x="4717500" y="1472355"/>
            <a:ext cx="1035900" cy="962100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76"/>
          <p:cNvSpPr/>
          <p:nvPr/>
        </p:nvSpPr>
        <p:spPr>
          <a:xfrm flipH="1" rot="10800000">
            <a:off x="3404325" y="2713570"/>
            <a:ext cx="1035900" cy="962100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76"/>
          <p:cNvSpPr/>
          <p:nvPr/>
        </p:nvSpPr>
        <p:spPr>
          <a:xfrm rot="10800000">
            <a:off x="4715559" y="2713570"/>
            <a:ext cx="1035900" cy="962100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76"/>
          <p:cNvSpPr/>
          <p:nvPr/>
        </p:nvSpPr>
        <p:spPr>
          <a:xfrm flipH="1">
            <a:off x="4717680" y="1472355"/>
            <a:ext cx="739800" cy="684300"/>
          </a:xfrm>
          <a:prstGeom prst="triangle">
            <a:avLst>
              <a:gd fmla="val 10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76"/>
          <p:cNvSpPr/>
          <p:nvPr/>
        </p:nvSpPr>
        <p:spPr>
          <a:xfrm flipH="1" rot="10800000">
            <a:off x="3954115" y="3218470"/>
            <a:ext cx="486000" cy="457200"/>
          </a:xfrm>
          <a:prstGeom prst="triangle">
            <a:avLst>
              <a:gd fmla="val 10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76"/>
          <p:cNvSpPr/>
          <p:nvPr/>
        </p:nvSpPr>
        <p:spPr>
          <a:xfrm rot="10800000">
            <a:off x="4715646" y="2848270"/>
            <a:ext cx="893100" cy="827400"/>
          </a:xfrm>
          <a:prstGeom prst="triangle">
            <a:avLst>
              <a:gd fmla="val 10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76"/>
          <p:cNvSpPr txBox="1"/>
          <p:nvPr>
            <p:ph idx="5" type="title"/>
          </p:nvPr>
        </p:nvSpPr>
        <p:spPr>
          <a:xfrm>
            <a:off x="6577050" y="1366650"/>
            <a:ext cx="1645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K-NN</a:t>
            </a:r>
            <a:endParaRPr/>
          </a:p>
        </p:txBody>
      </p:sp>
      <p:sp>
        <p:nvSpPr>
          <p:cNvPr id="653" name="Google Shape;653;p76"/>
          <p:cNvSpPr txBox="1"/>
          <p:nvPr>
            <p:ph idx="6" type="subTitle"/>
          </p:nvPr>
        </p:nvSpPr>
        <p:spPr>
          <a:xfrm>
            <a:off x="6577050" y="1859250"/>
            <a:ext cx="1853700" cy="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Non-parametric algorithm for classification and regression tasks.</a:t>
            </a:r>
            <a:endParaRPr sz="1200"/>
          </a:p>
        </p:txBody>
      </p:sp>
      <p:sp>
        <p:nvSpPr>
          <p:cNvPr id="654" name="Google Shape;654;p76"/>
          <p:cNvSpPr txBox="1"/>
          <p:nvPr>
            <p:ph idx="7" type="title"/>
          </p:nvPr>
        </p:nvSpPr>
        <p:spPr>
          <a:xfrm>
            <a:off x="6577050" y="2834225"/>
            <a:ext cx="2081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Dataset</a:t>
            </a:r>
            <a:endParaRPr/>
          </a:p>
        </p:txBody>
      </p:sp>
      <p:sp>
        <p:nvSpPr>
          <p:cNvPr id="655" name="Google Shape;655;p76"/>
          <p:cNvSpPr txBox="1"/>
          <p:nvPr>
            <p:ph idx="8" type="subTitle"/>
          </p:nvPr>
        </p:nvSpPr>
        <p:spPr>
          <a:xfrm>
            <a:off x="6577050" y="3326825"/>
            <a:ext cx="1853700" cy="7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Random forest  model applied to new dataset.</a:t>
            </a:r>
            <a:endParaRPr sz="1300"/>
          </a:p>
        </p:txBody>
      </p:sp>
      <p:sp>
        <p:nvSpPr>
          <p:cNvPr id="656" name="Google Shape;656;p76"/>
          <p:cNvSpPr txBox="1"/>
          <p:nvPr>
            <p:ph idx="9" type="title"/>
          </p:nvPr>
        </p:nvSpPr>
        <p:spPr>
          <a:xfrm>
            <a:off x="2677863" y="1438950"/>
            <a:ext cx="7170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60</a:t>
            </a:r>
            <a:r>
              <a:rPr lang="en"/>
              <a:t>%</a:t>
            </a:r>
            <a:endParaRPr/>
          </a:p>
        </p:txBody>
      </p:sp>
      <p:sp>
        <p:nvSpPr>
          <p:cNvPr id="657" name="Google Shape;657;p76"/>
          <p:cNvSpPr txBox="1"/>
          <p:nvPr>
            <p:ph idx="13" type="title"/>
          </p:nvPr>
        </p:nvSpPr>
        <p:spPr>
          <a:xfrm>
            <a:off x="2677863" y="2906525"/>
            <a:ext cx="7170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</a:t>
            </a:r>
            <a:r>
              <a:rPr lang="en"/>
              <a:t>%</a:t>
            </a:r>
            <a:endParaRPr/>
          </a:p>
        </p:txBody>
      </p:sp>
      <p:sp>
        <p:nvSpPr>
          <p:cNvPr id="658" name="Google Shape;658;p76"/>
          <p:cNvSpPr txBox="1"/>
          <p:nvPr>
            <p:ph idx="14" type="title"/>
          </p:nvPr>
        </p:nvSpPr>
        <p:spPr>
          <a:xfrm>
            <a:off x="5753388" y="1438950"/>
            <a:ext cx="7170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90</a:t>
            </a:r>
            <a:r>
              <a:rPr lang="en"/>
              <a:t>%</a:t>
            </a:r>
            <a:endParaRPr/>
          </a:p>
        </p:txBody>
      </p:sp>
      <p:sp>
        <p:nvSpPr>
          <p:cNvPr id="659" name="Google Shape;659;p76"/>
          <p:cNvSpPr txBox="1"/>
          <p:nvPr>
            <p:ph idx="15" type="title"/>
          </p:nvPr>
        </p:nvSpPr>
        <p:spPr>
          <a:xfrm>
            <a:off x="5753388" y="2906525"/>
            <a:ext cx="7170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95</a:t>
            </a:r>
            <a:r>
              <a:rPr lang="en"/>
              <a:t>%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anger by Slidesgo">
  <a:themeElements>
    <a:clrScheme name="Simple Light">
      <a:dk1>
        <a:srgbClr val="414147"/>
      </a:dk1>
      <a:lt1>
        <a:srgbClr val="FFFFFF"/>
      </a:lt1>
      <a:dk2>
        <a:srgbClr val="F8FAFB"/>
      </a:dk2>
      <a:lt2>
        <a:srgbClr val="FFFFFF"/>
      </a:lt2>
      <a:accent1>
        <a:srgbClr val="76B795"/>
      </a:accent1>
      <a:accent2>
        <a:srgbClr val="AC7FB2"/>
      </a:accent2>
      <a:accent3>
        <a:srgbClr val="2A7994"/>
      </a:accent3>
      <a:accent4>
        <a:srgbClr val="E2A04A"/>
      </a:accent4>
      <a:accent5>
        <a:srgbClr val="AD4556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