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124F-7277-4BAC-9D6C-96147DE5828A}" type="datetimeFigureOut">
              <a:rPr lang="es-ES" smtClean="0"/>
              <a:t>20/02/2015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B96DB-EC4F-4E1C-A685-D901EF54F1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4056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124F-7277-4BAC-9D6C-96147DE5828A}" type="datetimeFigureOut">
              <a:rPr lang="es-ES" smtClean="0"/>
              <a:t>20/02/2015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B96DB-EC4F-4E1C-A685-D901EF54F1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668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124F-7277-4BAC-9D6C-96147DE5828A}" type="datetimeFigureOut">
              <a:rPr lang="es-ES" smtClean="0"/>
              <a:t>20/02/2015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B96DB-EC4F-4E1C-A685-D901EF54F1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2677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124F-7277-4BAC-9D6C-96147DE5828A}" type="datetimeFigureOut">
              <a:rPr lang="es-ES" smtClean="0"/>
              <a:t>20/02/2015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B96DB-EC4F-4E1C-A685-D901EF54F1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1519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124F-7277-4BAC-9D6C-96147DE5828A}" type="datetimeFigureOut">
              <a:rPr lang="es-ES" smtClean="0"/>
              <a:t>20/02/2015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B96DB-EC4F-4E1C-A685-D901EF54F1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5814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124F-7277-4BAC-9D6C-96147DE5828A}" type="datetimeFigureOut">
              <a:rPr lang="es-ES" smtClean="0"/>
              <a:t>20/02/2015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B96DB-EC4F-4E1C-A685-D901EF54F1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5365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124F-7277-4BAC-9D6C-96147DE5828A}" type="datetimeFigureOut">
              <a:rPr lang="es-ES" smtClean="0"/>
              <a:t>20/02/2015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B96DB-EC4F-4E1C-A685-D901EF54F1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3076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124F-7277-4BAC-9D6C-96147DE5828A}" type="datetimeFigureOut">
              <a:rPr lang="es-ES" smtClean="0"/>
              <a:t>20/02/2015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B96DB-EC4F-4E1C-A685-D901EF54F1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5598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124F-7277-4BAC-9D6C-96147DE5828A}" type="datetimeFigureOut">
              <a:rPr lang="es-ES" smtClean="0"/>
              <a:t>20/02/2015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B96DB-EC4F-4E1C-A685-D901EF54F1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908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124F-7277-4BAC-9D6C-96147DE5828A}" type="datetimeFigureOut">
              <a:rPr lang="es-ES" smtClean="0"/>
              <a:t>20/02/2015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B96DB-EC4F-4E1C-A685-D901EF54F1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92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124F-7277-4BAC-9D6C-96147DE5828A}" type="datetimeFigureOut">
              <a:rPr lang="es-ES" smtClean="0"/>
              <a:t>20/02/2015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B96DB-EC4F-4E1C-A685-D901EF54F1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4253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C124F-7277-4BAC-9D6C-96147DE5828A}" type="datetimeFigureOut">
              <a:rPr lang="es-ES" smtClean="0"/>
              <a:t>20/02/2015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B96DB-EC4F-4E1C-A685-D901EF54F1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3704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Escuela Infantil</a:t>
            </a:r>
            <a:br>
              <a:rPr lang="es-ES" dirty="0" smtClean="0"/>
            </a:br>
            <a:r>
              <a:rPr lang="es-ES" dirty="0" smtClean="0"/>
              <a:t>Nueva Era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(Alternativa 1)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58442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Topología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Centralización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28" y="2458194"/>
            <a:ext cx="3612356" cy="28756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431" y="365125"/>
            <a:ext cx="7720854" cy="627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275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Ventajas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Toda la gestión se lleva desde un sitio.</a:t>
            </a:r>
          </a:p>
          <a:p>
            <a:r>
              <a:rPr lang="es-ES" dirty="0" smtClean="0"/>
              <a:t>El desarrollo del sistema de información es sencillo y rápido.</a:t>
            </a:r>
          </a:p>
          <a:p>
            <a:r>
              <a:rPr lang="es-ES" dirty="0" smtClean="0"/>
              <a:t>Se puede acceder desde cualquier sitio al sistema.</a:t>
            </a:r>
          </a:p>
          <a:p>
            <a:r>
              <a:rPr lang="es-ES" dirty="0" smtClean="0"/>
              <a:t>No hay incoherencia de datos.</a:t>
            </a:r>
          </a:p>
          <a:p>
            <a:r>
              <a:rPr lang="es-ES" dirty="0" smtClean="0"/>
              <a:t>Mantenimiento sencillo</a:t>
            </a:r>
          </a:p>
          <a:p>
            <a:r>
              <a:rPr lang="es-ES" dirty="0" smtClean="0"/>
              <a:t>Estandarización de los datos y del sistema.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92267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Inconvenientes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Sujeto a gran trasiego de información.</a:t>
            </a:r>
          </a:p>
          <a:p>
            <a:r>
              <a:rPr lang="es-ES" dirty="0" smtClean="0"/>
              <a:t>Dependencia de la conexión a internet</a:t>
            </a:r>
          </a:p>
          <a:p>
            <a:r>
              <a:rPr lang="es-ES" dirty="0" smtClean="0"/>
              <a:t>Saturación de las líneas de conexión.</a:t>
            </a:r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9218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Riesgos de implantación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Adaptación de los empleados al nuevo sistema de información.</a:t>
            </a:r>
          </a:p>
          <a:p>
            <a:r>
              <a:rPr lang="es-ES" dirty="0" smtClean="0"/>
              <a:t>Posibles cortes de conexión a internet.</a:t>
            </a:r>
          </a:p>
          <a:p>
            <a:r>
              <a:rPr lang="es-ES" dirty="0" smtClean="0"/>
              <a:t>Saturación de las líneas de comunicación.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13463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102</Words>
  <Application>Microsoft Office PowerPoint</Application>
  <PresentationFormat>Panorámica</PresentationFormat>
  <Paragraphs>19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Escuela Infantil Nueva Era</vt:lpstr>
      <vt:lpstr>Topología</vt:lpstr>
      <vt:lpstr>Ventajas</vt:lpstr>
      <vt:lpstr>Inconvenientes</vt:lpstr>
      <vt:lpstr>Riesgos de implantación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Escuela Infantil Nueva Era</dc:title>
  <dc:creator>Samu M M</dc:creator>
  <cp:lastModifiedBy>Samu M M</cp:lastModifiedBy>
  <cp:revision>7</cp:revision>
  <dcterms:created xsi:type="dcterms:W3CDTF">2015-02-20T12:28:00Z</dcterms:created>
  <dcterms:modified xsi:type="dcterms:W3CDTF">2015-02-20T13:11:01Z</dcterms:modified>
</cp:coreProperties>
</file>