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09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8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70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3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83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01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65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9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4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02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B558-ECB9-48E5-B562-96364E998951}" type="datetimeFigureOut">
              <a:rPr lang="es-ES" smtClean="0"/>
              <a:t>20/02/2015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A85F-91C6-4E3D-A108-D32B086ED0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1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Escuela Infantil</a:t>
            </a:r>
            <a:br>
              <a:rPr lang="es-ES" dirty="0" smtClean="0"/>
            </a:br>
            <a:r>
              <a:rPr lang="es-ES" dirty="0" smtClean="0"/>
              <a:t>Nueva Era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(Alternativa 2)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59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Topología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Descentralización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72" y="2434448"/>
            <a:ext cx="3310428" cy="28844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52" y="829726"/>
            <a:ext cx="8443067" cy="52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Ventajas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Cada centro tiene total autonomía del sistema.</a:t>
            </a:r>
          </a:p>
          <a:p>
            <a:r>
              <a:rPr lang="es-ES" dirty="0" smtClean="0"/>
              <a:t>Acceso a la web de cada centro desde cualquier sitio.</a:t>
            </a:r>
          </a:p>
          <a:p>
            <a:r>
              <a:rPr lang="es-ES" dirty="0" smtClean="0"/>
              <a:t>Los sistemas de información se pueden adaptar a cada centro según las necesidades propias.</a:t>
            </a:r>
          </a:p>
          <a:p>
            <a:r>
              <a:rPr lang="es-ES" dirty="0" smtClean="0"/>
              <a:t>Mínimo flujo de información.</a:t>
            </a:r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276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Inconvenientes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la dirección es difícil acceder a la información de cada centro.</a:t>
            </a:r>
          </a:p>
          <a:p>
            <a:r>
              <a:rPr lang="es-ES" dirty="0" smtClean="0"/>
              <a:t>No hay estandarización empresarial.</a:t>
            </a:r>
          </a:p>
          <a:p>
            <a:r>
              <a:rPr lang="es-ES" dirty="0" smtClean="0"/>
              <a:t>Desarrollo del sistema más elaborado y lento.</a:t>
            </a:r>
          </a:p>
          <a:p>
            <a:r>
              <a:rPr lang="es-ES" dirty="0" smtClean="0"/>
              <a:t>Posible incoherencia de información.</a:t>
            </a:r>
          </a:p>
          <a:p>
            <a:r>
              <a:rPr lang="es-ES" dirty="0" smtClean="0"/>
              <a:t>Mantenimiento laborioso.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95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Riesgos de implantación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Adaptación de los empleados al nuevo sistema de información.</a:t>
            </a:r>
          </a:p>
          <a:p>
            <a:r>
              <a:rPr lang="es-ES" dirty="0" smtClean="0"/>
              <a:t>Posibles cortes en la conexión a internet.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365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104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Escuela Infantil Nueva Era</vt:lpstr>
      <vt:lpstr>Topología</vt:lpstr>
      <vt:lpstr>Ventajas</vt:lpstr>
      <vt:lpstr>Inconvenientes</vt:lpstr>
      <vt:lpstr>Riesgos de implantación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Infantil Nueva Era</dc:title>
  <dc:creator>Samu M M</dc:creator>
  <cp:lastModifiedBy>Samu M M</cp:lastModifiedBy>
  <cp:revision>7</cp:revision>
  <dcterms:created xsi:type="dcterms:W3CDTF">2015-02-20T12:28:34Z</dcterms:created>
  <dcterms:modified xsi:type="dcterms:W3CDTF">2015-02-20T13:10:57Z</dcterms:modified>
</cp:coreProperties>
</file>